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4"/>
  </p:notesMasterIdLst>
  <p:sldIdLst>
    <p:sldId id="305" r:id="rId2"/>
    <p:sldId id="260" r:id="rId3"/>
    <p:sldId id="264" r:id="rId4"/>
    <p:sldId id="306" r:id="rId5"/>
    <p:sldId id="259" r:id="rId6"/>
    <p:sldId id="268" r:id="rId7"/>
    <p:sldId id="294" r:id="rId8"/>
    <p:sldId id="285" r:id="rId9"/>
    <p:sldId id="307" r:id="rId10"/>
    <p:sldId id="286" r:id="rId11"/>
    <p:sldId id="287" r:id="rId12"/>
    <p:sldId id="282" r:id="rId13"/>
    <p:sldId id="289" r:id="rId14"/>
    <p:sldId id="290" r:id="rId15"/>
    <p:sldId id="291" r:id="rId16"/>
    <p:sldId id="292" r:id="rId17"/>
    <p:sldId id="308" r:id="rId18"/>
    <p:sldId id="283" r:id="rId19"/>
    <p:sldId id="293" r:id="rId20"/>
    <p:sldId id="299" r:id="rId21"/>
    <p:sldId id="295" r:id="rId22"/>
    <p:sldId id="298" r:id="rId23"/>
    <p:sldId id="296" r:id="rId24"/>
    <p:sldId id="297" r:id="rId25"/>
    <p:sldId id="302" r:id="rId26"/>
    <p:sldId id="284" r:id="rId27"/>
    <p:sldId id="263" r:id="rId28"/>
    <p:sldId id="300" r:id="rId29"/>
    <p:sldId id="277" r:id="rId30"/>
    <p:sldId id="301" r:id="rId31"/>
    <p:sldId id="258" r:id="rId32"/>
    <p:sldId id="303" r:id="rId33"/>
  </p:sldIdLst>
  <p:sldSz cx="12192000" cy="6858000"/>
  <p:notesSz cx="6858000" cy="9144000"/>
  <p:embeddedFontLst>
    <p:embeddedFont>
      <p:font typeface="Abril Fatface" panose="02000503000000020003" pitchFamily="2" charset="0"/>
      <p:regular r:id="rId35"/>
    </p:embeddedFont>
    <p:embeddedFont>
      <p:font typeface="Calibri" panose="020F0502020204030204" pitchFamily="34" charset="0"/>
      <p:regular r:id="rId36"/>
      <p:bold r:id="rId37"/>
      <p:italic r:id="rId38"/>
      <p:boldItalic r:id="rId39"/>
    </p:embeddedFont>
    <p:embeddedFont>
      <p:font typeface="Roboto Mono" panose="020B0604020202020204" charset="0"/>
      <p:regular r:id="rId40"/>
      <p:bold r:id="rId41"/>
      <p:italic r:id="rId42"/>
      <p:boldItalic r:id="rId43"/>
    </p:embeddedFont>
    <p:embeddedFont>
      <p:font typeface="Roboto Mono SemiBold"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617A"/>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26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8806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2907731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4212877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7306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213002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1137041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528484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900163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3511189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3739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1928687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1744977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2517327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4075537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3542326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3149123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1809317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1928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4785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a073618e60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a073618e60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a073618e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2253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3634403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9812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3344211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1344557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1670809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58"/>
        <p:cNvGrpSpPr/>
        <p:nvPr/>
      </p:nvGrpSpPr>
      <p:grpSpPr>
        <a:xfrm>
          <a:off x="0" y="0"/>
          <a:ext cx="0" cy="0"/>
          <a:chOff x="0" y="0"/>
          <a:chExt cx="0" cy="0"/>
        </a:xfrm>
      </p:grpSpPr>
      <p:sp>
        <p:nvSpPr>
          <p:cNvPr id="59" name="Google Shape;59;p5"/>
          <p:cNvSpPr/>
          <p:nvPr/>
        </p:nvSpPr>
        <p:spPr>
          <a:xfrm>
            <a:off x="540900" y="366575"/>
            <a:ext cx="11110200" cy="731400"/>
          </a:xfrm>
          <a:prstGeom prst="roundRect">
            <a:avLst>
              <a:gd name="adj" fmla="val 50000"/>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367575" y="1486249"/>
            <a:ext cx="11110200" cy="42849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540911" y="1286551"/>
            <a:ext cx="11110200" cy="42849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txBox="1">
            <a:spLocks noGrp="1"/>
          </p:cNvSpPr>
          <p:nvPr>
            <p:ph type="body" idx="1"/>
          </p:nvPr>
        </p:nvSpPr>
        <p:spPr>
          <a:xfrm>
            <a:off x="710250" y="4118123"/>
            <a:ext cx="3165600" cy="12591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cxnSp>
        <p:nvCxnSpPr>
          <p:cNvPr id="63" name="Google Shape;63;p5"/>
          <p:cNvCxnSpPr/>
          <p:nvPr/>
        </p:nvCxnSpPr>
        <p:spPr>
          <a:xfrm rot="10800000">
            <a:off x="3011250" y="6375425"/>
            <a:ext cx="8287500" cy="0"/>
          </a:xfrm>
          <a:prstGeom prst="straightConnector1">
            <a:avLst/>
          </a:prstGeom>
          <a:noFill/>
          <a:ln w="19050" cap="flat" cmpd="sng">
            <a:solidFill>
              <a:schemeClr val="accent3"/>
            </a:solidFill>
            <a:prstDash val="solid"/>
            <a:round/>
            <a:headEnd type="none" w="med" len="med"/>
            <a:tailEnd type="none" w="med" len="med"/>
          </a:ln>
        </p:spPr>
      </p:cxnSp>
      <p:sp>
        <p:nvSpPr>
          <p:cNvPr id="64" name="Google Shape;64;p5"/>
          <p:cNvSpPr txBox="1">
            <a:spLocks noGrp="1"/>
          </p:cNvSpPr>
          <p:nvPr>
            <p:ph type="title"/>
          </p:nvPr>
        </p:nvSpPr>
        <p:spPr>
          <a:xfrm>
            <a:off x="769500" y="370875"/>
            <a:ext cx="10639500" cy="731400"/>
          </a:xfrm>
          <a:prstGeom prst="rect">
            <a:avLst/>
          </a:prstGeom>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65" name="Google Shape;65;p5"/>
          <p:cNvSpPr txBox="1">
            <a:spLocks noGrp="1"/>
          </p:cNvSpPr>
          <p:nvPr>
            <p:ph type="body" idx="2"/>
          </p:nvPr>
        </p:nvSpPr>
        <p:spPr>
          <a:xfrm>
            <a:off x="710250" y="2175436"/>
            <a:ext cx="3165600" cy="12591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66" name="Google Shape;66;p5"/>
          <p:cNvSpPr txBox="1">
            <a:spLocks noGrp="1"/>
          </p:cNvSpPr>
          <p:nvPr>
            <p:ph type="body" idx="3"/>
          </p:nvPr>
        </p:nvSpPr>
        <p:spPr>
          <a:xfrm>
            <a:off x="4513203" y="2175436"/>
            <a:ext cx="3165600" cy="12591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67" name="Google Shape;67;p5"/>
          <p:cNvSpPr txBox="1">
            <a:spLocks noGrp="1"/>
          </p:cNvSpPr>
          <p:nvPr>
            <p:ph type="body" idx="4"/>
          </p:nvPr>
        </p:nvSpPr>
        <p:spPr>
          <a:xfrm>
            <a:off x="4513203" y="4118123"/>
            <a:ext cx="3165600" cy="12591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68" name="Google Shape;68;p5"/>
          <p:cNvSpPr txBox="1">
            <a:spLocks noGrp="1"/>
          </p:cNvSpPr>
          <p:nvPr>
            <p:ph type="title" idx="5"/>
          </p:nvPr>
        </p:nvSpPr>
        <p:spPr>
          <a:xfrm>
            <a:off x="710250" y="1513200"/>
            <a:ext cx="3165600" cy="662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2"/>
              </a:buClr>
              <a:buSzPts val="2600"/>
              <a:buFont typeface="Aldrich"/>
              <a:buNone/>
              <a:defRPr sz="2600">
                <a:solidFill>
                  <a:schemeClr val="lt2"/>
                </a:solidFill>
                <a:highlight>
                  <a:schemeClr val="accent3"/>
                </a:highlight>
              </a:defRPr>
            </a:lvl1pPr>
            <a:lvl2pPr lvl="1"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2pPr>
            <a:lvl3pPr lvl="2"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3pPr>
            <a:lvl4pPr lvl="3"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4pPr>
            <a:lvl5pPr lvl="4"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5pPr>
            <a:lvl6pPr lvl="5"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6pPr>
            <a:lvl7pPr lvl="6"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7pPr>
            <a:lvl8pPr lvl="7"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8pPr>
            <a:lvl9pPr lvl="8"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9pPr>
          </a:lstStyle>
          <a:p>
            <a:endParaRPr/>
          </a:p>
        </p:txBody>
      </p:sp>
      <p:sp>
        <p:nvSpPr>
          <p:cNvPr id="69" name="Google Shape;69;p5"/>
          <p:cNvSpPr txBox="1">
            <a:spLocks noGrp="1"/>
          </p:cNvSpPr>
          <p:nvPr>
            <p:ph type="title" idx="6"/>
          </p:nvPr>
        </p:nvSpPr>
        <p:spPr>
          <a:xfrm>
            <a:off x="4513203" y="1513200"/>
            <a:ext cx="3165600" cy="662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2"/>
              </a:buClr>
              <a:buSzPts val="2600"/>
              <a:buFont typeface="Aldrich"/>
              <a:buNone/>
              <a:defRPr sz="2600">
                <a:solidFill>
                  <a:schemeClr val="lt2"/>
                </a:solidFill>
                <a:highlight>
                  <a:schemeClr val="accent3"/>
                </a:highlight>
              </a:defRPr>
            </a:lvl1pPr>
            <a:lvl2pPr lvl="1"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2pPr>
            <a:lvl3pPr lvl="2"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3pPr>
            <a:lvl4pPr lvl="3"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4pPr>
            <a:lvl5pPr lvl="4"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5pPr>
            <a:lvl6pPr lvl="5"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6pPr>
            <a:lvl7pPr lvl="6"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7pPr>
            <a:lvl8pPr lvl="7"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8pPr>
            <a:lvl9pPr lvl="8"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9pPr>
          </a:lstStyle>
          <a:p>
            <a:endParaRPr/>
          </a:p>
        </p:txBody>
      </p:sp>
      <p:sp>
        <p:nvSpPr>
          <p:cNvPr id="70" name="Google Shape;70;p5"/>
          <p:cNvSpPr txBox="1">
            <a:spLocks noGrp="1"/>
          </p:cNvSpPr>
          <p:nvPr>
            <p:ph type="title" idx="7"/>
          </p:nvPr>
        </p:nvSpPr>
        <p:spPr>
          <a:xfrm>
            <a:off x="710250" y="3455887"/>
            <a:ext cx="3165600" cy="662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2"/>
              </a:buClr>
              <a:buSzPts val="2600"/>
              <a:buFont typeface="Aldrich"/>
              <a:buNone/>
              <a:defRPr sz="2600">
                <a:solidFill>
                  <a:schemeClr val="lt2"/>
                </a:solidFill>
                <a:highlight>
                  <a:schemeClr val="accent3"/>
                </a:highlight>
              </a:defRPr>
            </a:lvl1pPr>
            <a:lvl2pPr lvl="1"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2pPr>
            <a:lvl3pPr lvl="2"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3pPr>
            <a:lvl4pPr lvl="3"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4pPr>
            <a:lvl5pPr lvl="4"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5pPr>
            <a:lvl6pPr lvl="5"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6pPr>
            <a:lvl7pPr lvl="6"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7pPr>
            <a:lvl8pPr lvl="7"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8pPr>
            <a:lvl9pPr lvl="8"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9pPr>
          </a:lstStyle>
          <a:p>
            <a:endParaRPr/>
          </a:p>
        </p:txBody>
      </p:sp>
      <p:sp>
        <p:nvSpPr>
          <p:cNvPr id="71" name="Google Shape;71;p5"/>
          <p:cNvSpPr txBox="1">
            <a:spLocks noGrp="1"/>
          </p:cNvSpPr>
          <p:nvPr>
            <p:ph type="title" idx="8"/>
          </p:nvPr>
        </p:nvSpPr>
        <p:spPr>
          <a:xfrm>
            <a:off x="4513203" y="3455887"/>
            <a:ext cx="3165600" cy="662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2"/>
              </a:buClr>
              <a:buSzPts val="2600"/>
              <a:buFont typeface="Aldrich"/>
              <a:buNone/>
              <a:defRPr sz="2600">
                <a:solidFill>
                  <a:schemeClr val="lt2"/>
                </a:solidFill>
                <a:highlight>
                  <a:schemeClr val="accent3"/>
                </a:highlight>
              </a:defRPr>
            </a:lvl1pPr>
            <a:lvl2pPr lvl="1"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2pPr>
            <a:lvl3pPr lvl="2"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3pPr>
            <a:lvl4pPr lvl="3"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4pPr>
            <a:lvl5pPr lvl="4"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5pPr>
            <a:lvl6pPr lvl="5"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6pPr>
            <a:lvl7pPr lvl="6"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7pPr>
            <a:lvl8pPr lvl="7"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8pPr>
            <a:lvl9pPr lvl="8"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9pPr>
          </a:lstStyle>
          <a:p>
            <a:endParaRPr/>
          </a:p>
        </p:txBody>
      </p:sp>
      <p:sp>
        <p:nvSpPr>
          <p:cNvPr id="72" name="Google Shape;72;p5"/>
          <p:cNvSpPr txBox="1">
            <a:spLocks noGrp="1"/>
          </p:cNvSpPr>
          <p:nvPr>
            <p:ph type="body" idx="9"/>
          </p:nvPr>
        </p:nvSpPr>
        <p:spPr>
          <a:xfrm>
            <a:off x="8316156" y="2175436"/>
            <a:ext cx="3165600" cy="12591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73" name="Google Shape;73;p5"/>
          <p:cNvSpPr txBox="1">
            <a:spLocks noGrp="1"/>
          </p:cNvSpPr>
          <p:nvPr>
            <p:ph type="body" idx="13"/>
          </p:nvPr>
        </p:nvSpPr>
        <p:spPr>
          <a:xfrm>
            <a:off x="8316156" y="4118123"/>
            <a:ext cx="3165600" cy="12591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74" name="Google Shape;74;p5"/>
          <p:cNvSpPr txBox="1">
            <a:spLocks noGrp="1"/>
          </p:cNvSpPr>
          <p:nvPr>
            <p:ph type="title" idx="14"/>
          </p:nvPr>
        </p:nvSpPr>
        <p:spPr>
          <a:xfrm>
            <a:off x="8316156" y="1513200"/>
            <a:ext cx="3165600" cy="662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2"/>
              </a:buClr>
              <a:buSzPts val="2600"/>
              <a:buFont typeface="Aldrich"/>
              <a:buNone/>
              <a:defRPr sz="2600">
                <a:solidFill>
                  <a:schemeClr val="lt2"/>
                </a:solidFill>
                <a:highlight>
                  <a:schemeClr val="accent3"/>
                </a:highlight>
              </a:defRPr>
            </a:lvl1pPr>
            <a:lvl2pPr lvl="1"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2pPr>
            <a:lvl3pPr lvl="2"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3pPr>
            <a:lvl4pPr lvl="3"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4pPr>
            <a:lvl5pPr lvl="4"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5pPr>
            <a:lvl6pPr lvl="5"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6pPr>
            <a:lvl7pPr lvl="6"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7pPr>
            <a:lvl8pPr lvl="7"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8pPr>
            <a:lvl9pPr lvl="8"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9pPr>
          </a:lstStyle>
          <a:p>
            <a:endParaRPr/>
          </a:p>
        </p:txBody>
      </p:sp>
      <p:sp>
        <p:nvSpPr>
          <p:cNvPr id="75" name="Google Shape;75;p5"/>
          <p:cNvSpPr txBox="1">
            <a:spLocks noGrp="1"/>
          </p:cNvSpPr>
          <p:nvPr>
            <p:ph type="title" idx="15"/>
          </p:nvPr>
        </p:nvSpPr>
        <p:spPr>
          <a:xfrm>
            <a:off x="8316156" y="3455887"/>
            <a:ext cx="3165600" cy="662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2"/>
              </a:buClr>
              <a:buSzPts val="2600"/>
              <a:buFont typeface="Aldrich"/>
              <a:buNone/>
              <a:defRPr sz="2600">
                <a:solidFill>
                  <a:schemeClr val="lt2"/>
                </a:solidFill>
                <a:highlight>
                  <a:schemeClr val="accent3"/>
                </a:highlight>
              </a:defRPr>
            </a:lvl1pPr>
            <a:lvl2pPr lvl="1"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2pPr>
            <a:lvl3pPr lvl="2"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3pPr>
            <a:lvl4pPr lvl="3"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4pPr>
            <a:lvl5pPr lvl="4"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5pPr>
            <a:lvl6pPr lvl="5"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6pPr>
            <a:lvl7pPr lvl="6"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7pPr>
            <a:lvl8pPr lvl="7"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8pPr>
            <a:lvl9pPr lvl="8"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9pPr>
          </a:lstStyle>
          <a:p>
            <a:endParaRPr/>
          </a:p>
        </p:txBody>
      </p:sp>
      <p:sp>
        <p:nvSpPr>
          <p:cNvPr id="76" name="Google Shape;76;p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7" name="Google Shape;77;p5"/>
          <p:cNvSpPr/>
          <p:nvPr/>
        </p:nvSpPr>
        <p:spPr>
          <a:xfrm>
            <a:off x="1987645" y="6162582"/>
            <a:ext cx="566400" cy="432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65409" y="6159429"/>
            <a:ext cx="1038900" cy="432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366218" y="6159429"/>
            <a:ext cx="417000" cy="432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2031087" y="6072767"/>
            <a:ext cx="566400" cy="432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908850" y="6069614"/>
            <a:ext cx="1038900" cy="432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409659" y="6069614"/>
            <a:ext cx="417000" cy="432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83"/>
        <p:cNvGrpSpPr/>
        <p:nvPr/>
      </p:nvGrpSpPr>
      <p:grpSpPr>
        <a:xfrm>
          <a:off x="0" y="0"/>
          <a:ext cx="0" cy="0"/>
          <a:chOff x="0" y="0"/>
          <a:chExt cx="0" cy="0"/>
        </a:xfrm>
      </p:grpSpPr>
      <p:sp>
        <p:nvSpPr>
          <p:cNvPr id="84" name="Google Shape;84;p6"/>
          <p:cNvSpPr txBox="1">
            <a:spLocks noGrp="1"/>
          </p:cNvSpPr>
          <p:nvPr>
            <p:ph type="title"/>
          </p:nvPr>
        </p:nvSpPr>
        <p:spPr>
          <a:xfrm>
            <a:off x="4897138" y="1700638"/>
            <a:ext cx="6323400" cy="2066100"/>
          </a:xfrm>
          <a:prstGeom prst="rect">
            <a:avLst/>
          </a:prstGeom>
        </p:spPr>
        <p:txBody>
          <a:bodyPr spcFirstLastPara="1" wrap="square" lIns="121900" tIns="121900" rIns="121900" bIns="121900" anchor="t" anchorCtr="0">
            <a:noAutofit/>
          </a:bodyPr>
          <a:lstStyle>
            <a:lvl1pPr marL="0" marR="0" lvl="0" indent="0" algn="l" rtl="0">
              <a:lnSpc>
                <a:spcPct val="80000"/>
              </a:lnSpc>
              <a:spcBef>
                <a:spcPts val="0"/>
              </a:spcBef>
              <a:spcAft>
                <a:spcPts val="0"/>
              </a:spcAft>
              <a:buClr>
                <a:schemeClr val="dk1"/>
              </a:buClr>
              <a:buSzPts val="6000"/>
              <a:buFont typeface="Aldrich"/>
              <a:buNone/>
              <a:defRPr sz="6000"/>
            </a:lvl1pPr>
            <a:lvl2pPr lvl="1"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85" name="Google Shape;85;p6"/>
          <p:cNvSpPr txBox="1">
            <a:spLocks noGrp="1"/>
          </p:cNvSpPr>
          <p:nvPr>
            <p:ph type="body" idx="1"/>
          </p:nvPr>
        </p:nvSpPr>
        <p:spPr>
          <a:xfrm>
            <a:off x="4897138" y="4089088"/>
            <a:ext cx="6323400" cy="763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86" name="Google Shape;86;p6"/>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87" name="Google Shape;87;p6"/>
          <p:cNvGrpSpPr/>
          <p:nvPr/>
        </p:nvGrpSpPr>
        <p:grpSpPr>
          <a:xfrm>
            <a:off x="11287175" y="149950"/>
            <a:ext cx="737725" cy="887475"/>
            <a:chOff x="4038950" y="1664675"/>
            <a:chExt cx="737725" cy="887475"/>
          </a:xfrm>
        </p:grpSpPr>
        <p:sp>
          <p:nvSpPr>
            <p:cNvPr id="88" name="Google Shape;88;p6"/>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9" name="Google Shape;89;p6"/>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90" name="Google Shape;90;p6"/>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cxnSp>
        <p:nvCxnSpPr>
          <p:cNvPr id="91" name="Google Shape;91;p6"/>
          <p:cNvCxnSpPr/>
          <p:nvPr/>
        </p:nvCxnSpPr>
        <p:spPr>
          <a:xfrm rot="10800000">
            <a:off x="683750" y="1321375"/>
            <a:ext cx="0" cy="4815900"/>
          </a:xfrm>
          <a:prstGeom prst="straightConnector1">
            <a:avLst/>
          </a:prstGeom>
          <a:noFill/>
          <a:ln w="19050" cap="flat" cmpd="sng">
            <a:solidFill>
              <a:schemeClr val="accent3"/>
            </a:solidFill>
            <a:prstDash val="solid"/>
            <a:round/>
            <a:headEnd type="none" w="med" len="med"/>
            <a:tailEnd type="none" w="med" len="med"/>
          </a:ln>
        </p:spPr>
      </p:cxnSp>
      <p:sp>
        <p:nvSpPr>
          <p:cNvPr id="92" name="Google Shape;92;p6"/>
          <p:cNvSpPr/>
          <p:nvPr/>
        </p:nvSpPr>
        <p:spPr>
          <a:xfrm>
            <a:off x="303900" y="411727"/>
            <a:ext cx="6759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1079131" y="407965"/>
            <a:ext cx="12396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2416758" y="407965"/>
            <a:ext cx="497400" cy="5154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5" name="Google Shape;95;p6"/>
          <p:cNvCxnSpPr/>
          <p:nvPr/>
        </p:nvCxnSpPr>
        <p:spPr>
          <a:xfrm>
            <a:off x="3160913" y="601238"/>
            <a:ext cx="4394100" cy="0"/>
          </a:xfrm>
          <a:prstGeom prst="straightConnector1">
            <a:avLst/>
          </a:prstGeom>
          <a:noFill/>
          <a:ln w="19050" cap="flat" cmpd="sng">
            <a:solidFill>
              <a:schemeClr val="accent3"/>
            </a:solidFill>
            <a:prstDash val="solid"/>
            <a:round/>
            <a:headEnd type="none" w="med" len="med"/>
            <a:tailEnd type="none" w="med" len="med"/>
          </a:ln>
        </p:spPr>
      </p:cxnSp>
      <p:sp>
        <p:nvSpPr>
          <p:cNvPr id="96" name="Google Shape;96;p6"/>
          <p:cNvSpPr/>
          <p:nvPr/>
        </p:nvSpPr>
        <p:spPr>
          <a:xfrm>
            <a:off x="355732" y="304562"/>
            <a:ext cx="675900" cy="515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1130963" y="300800"/>
            <a:ext cx="1239600" cy="515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2468589" y="300800"/>
            <a:ext cx="497400" cy="5154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11127815" y="6032232"/>
            <a:ext cx="6759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9788916" y="6028470"/>
            <a:ext cx="12396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9193674" y="6028470"/>
            <a:ext cx="497400" cy="5154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2" name="Google Shape;102;p6"/>
          <p:cNvCxnSpPr/>
          <p:nvPr/>
        </p:nvCxnSpPr>
        <p:spPr>
          <a:xfrm rot="10800000">
            <a:off x="4604537" y="6221743"/>
            <a:ext cx="4394100" cy="0"/>
          </a:xfrm>
          <a:prstGeom prst="straightConnector1">
            <a:avLst/>
          </a:prstGeom>
          <a:noFill/>
          <a:ln w="19050" cap="flat" cmpd="sng">
            <a:solidFill>
              <a:schemeClr val="accent3"/>
            </a:solidFill>
            <a:prstDash val="solid"/>
            <a:round/>
            <a:headEnd type="none" w="med" len="med"/>
            <a:tailEnd type="none" w="med" len="med"/>
          </a:ln>
        </p:spPr>
      </p:cxnSp>
      <p:sp>
        <p:nvSpPr>
          <p:cNvPr id="103" name="Google Shape;103;p6"/>
          <p:cNvSpPr/>
          <p:nvPr/>
        </p:nvSpPr>
        <p:spPr>
          <a:xfrm>
            <a:off x="11179647" y="5925067"/>
            <a:ext cx="675900" cy="515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9840748" y="5921305"/>
            <a:ext cx="1239600" cy="515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9245506" y="5921305"/>
            <a:ext cx="497400" cy="515400"/>
          </a:xfrm>
          <a:prstGeom prst="ellipse">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119"/>
        <p:cNvGrpSpPr/>
        <p:nvPr/>
      </p:nvGrpSpPr>
      <p:grpSpPr>
        <a:xfrm>
          <a:off x="0" y="0"/>
          <a:ext cx="0" cy="0"/>
          <a:chOff x="0" y="0"/>
          <a:chExt cx="0" cy="0"/>
        </a:xfrm>
      </p:grpSpPr>
      <p:sp>
        <p:nvSpPr>
          <p:cNvPr id="120" name="Google Shape;120;p8"/>
          <p:cNvSpPr txBox="1">
            <a:spLocks noGrp="1"/>
          </p:cNvSpPr>
          <p:nvPr>
            <p:ph type="subTitle" idx="1"/>
          </p:nvPr>
        </p:nvSpPr>
        <p:spPr>
          <a:xfrm>
            <a:off x="920475" y="1895300"/>
            <a:ext cx="77940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2100"/>
              <a:buNone/>
              <a:defRPr sz="2100" b="1">
                <a:solidFill>
                  <a:schemeClr val="lt2"/>
                </a:solidFill>
                <a:highlight>
                  <a:schemeClr val="accent3"/>
                </a:highlight>
              </a:defRPr>
            </a:lvl1pPr>
            <a:lvl2pPr lvl="1" rtl="0">
              <a:spcBef>
                <a:spcPts val="2100"/>
              </a:spcBef>
              <a:spcAft>
                <a:spcPts val="0"/>
              </a:spcAft>
              <a:buClr>
                <a:schemeClr val="lt2"/>
              </a:buClr>
              <a:buSzPts val="2100"/>
              <a:buNone/>
              <a:defRPr sz="2100" b="1">
                <a:solidFill>
                  <a:schemeClr val="lt2"/>
                </a:solidFill>
                <a:highlight>
                  <a:schemeClr val="accent3"/>
                </a:highlight>
              </a:defRPr>
            </a:lvl2pPr>
            <a:lvl3pPr lvl="2" rtl="0">
              <a:spcBef>
                <a:spcPts val="2100"/>
              </a:spcBef>
              <a:spcAft>
                <a:spcPts val="0"/>
              </a:spcAft>
              <a:buClr>
                <a:schemeClr val="lt2"/>
              </a:buClr>
              <a:buSzPts val="2100"/>
              <a:buNone/>
              <a:defRPr sz="2100" b="1">
                <a:solidFill>
                  <a:schemeClr val="lt2"/>
                </a:solidFill>
                <a:highlight>
                  <a:schemeClr val="accent3"/>
                </a:highlight>
              </a:defRPr>
            </a:lvl3pPr>
            <a:lvl4pPr lvl="3" rtl="0">
              <a:spcBef>
                <a:spcPts val="2100"/>
              </a:spcBef>
              <a:spcAft>
                <a:spcPts val="0"/>
              </a:spcAft>
              <a:buClr>
                <a:schemeClr val="lt2"/>
              </a:buClr>
              <a:buSzPts val="2100"/>
              <a:buNone/>
              <a:defRPr sz="2100" b="1">
                <a:solidFill>
                  <a:schemeClr val="lt2"/>
                </a:solidFill>
                <a:highlight>
                  <a:schemeClr val="accent3"/>
                </a:highlight>
              </a:defRPr>
            </a:lvl4pPr>
            <a:lvl5pPr lvl="4" rtl="0">
              <a:spcBef>
                <a:spcPts val="2100"/>
              </a:spcBef>
              <a:spcAft>
                <a:spcPts val="0"/>
              </a:spcAft>
              <a:buClr>
                <a:schemeClr val="lt2"/>
              </a:buClr>
              <a:buSzPts val="2100"/>
              <a:buNone/>
              <a:defRPr sz="2100" b="1">
                <a:solidFill>
                  <a:schemeClr val="lt2"/>
                </a:solidFill>
                <a:highlight>
                  <a:schemeClr val="accent3"/>
                </a:highlight>
              </a:defRPr>
            </a:lvl5pPr>
            <a:lvl6pPr lvl="5" rtl="0">
              <a:spcBef>
                <a:spcPts val="2100"/>
              </a:spcBef>
              <a:spcAft>
                <a:spcPts val="0"/>
              </a:spcAft>
              <a:buClr>
                <a:schemeClr val="lt2"/>
              </a:buClr>
              <a:buSzPts val="2100"/>
              <a:buNone/>
              <a:defRPr sz="2100" b="1">
                <a:solidFill>
                  <a:schemeClr val="lt2"/>
                </a:solidFill>
                <a:highlight>
                  <a:schemeClr val="accent3"/>
                </a:highlight>
              </a:defRPr>
            </a:lvl6pPr>
            <a:lvl7pPr lvl="6" rtl="0">
              <a:spcBef>
                <a:spcPts val="2100"/>
              </a:spcBef>
              <a:spcAft>
                <a:spcPts val="0"/>
              </a:spcAft>
              <a:buClr>
                <a:schemeClr val="lt2"/>
              </a:buClr>
              <a:buSzPts val="2100"/>
              <a:buNone/>
              <a:defRPr sz="2100" b="1">
                <a:solidFill>
                  <a:schemeClr val="lt2"/>
                </a:solidFill>
                <a:highlight>
                  <a:schemeClr val="accent3"/>
                </a:highlight>
              </a:defRPr>
            </a:lvl7pPr>
            <a:lvl8pPr lvl="7" rtl="0">
              <a:spcBef>
                <a:spcPts val="2100"/>
              </a:spcBef>
              <a:spcAft>
                <a:spcPts val="0"/>
              </a:spcAft>
              <a:buClr>
                <a:schemeClr val="lt2"/>
              </a:buClr>
              <a:buSzPts val="2100"/>
              <a:buNone/>
              <a:defRPr sz="2100" b="1">
                <a:solidFill>
                  <a:schemeClr val="lt2"/>
                </a:solidFill>
                <a:highlight>
                  <a:schemeClr val="accent3"/>
                </a:highlight>
              </a:defRPr>
            </a:lvl8pPr>
            <a:lvl9pPr lvl="8" rtl="0">
              <a:spcBef>
                <a:spcPts val="2100"/>
              </a:spcBef>
              <a:spcAft>
                <a:spcPts val="2100"/>
              </a:spcAft>
              <a:buClr>
                <a:schemeClr val="lt2"/>
              </a:buClr>
              <a:buSzPts val="2100"/>
              <a:buNone/>
              <a:defRPr sz="2100" b="1">
                <a:solidFill>
                  <a:schemeClr val="lt2"/>
                </a:solidFill>
                <a:highlight>
                  <a:schemeClr val="accent3"/>
                </a:highlight>
              </a:defRPr>
            </a:lvl9pPr>
          </a:lstStyle>
          <a:p>
            <a:endParaRPr/>
          </a:p>
        </p:txBody>
      </p:sp>
      <p:sp>
        <p:nvSpPr>
          <p:cNvPr id="121" name="Google Shape;121;p8"/>
          <p:cNvSpPr txBox="1">
            <a:spLocks noGrp="1"/>
          </p:cNvSpPr>
          <p:nvPr>
            <p:ph type="title"/>
          </p:nvPr>
        </p:nvSpPr>
        <p:spPr>
          <a:xfrm>
            <a:off x="920475" y="845500"/>
            <a:ext cx="77940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22" name="Google Shape;122;p8"/>
          <p:cNvSpPr txBox="1">
            <a:spLocks noGrp="1"/>
          </p:cNvSpPr>
          <p:nvPr>
            <p:ph type="body" idx="2"/>
          </p:nvPr>
        </p:nvSpPr>
        <p:spPr>
          <a:xfrm>
            <a:off x="920475" y="2555475"/>
            <a:ext cx="77940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23" name="Google Shape;123;p8"/>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24" name="Google Shape;124;p8"/>
          <p:cNvGrpSpPr/>
          <p:nvPr/>
        </p:nvGrpSpPr>
        <p:grpSpPr>
          <a:xfrm>
            <a:off x="11287175" y="149950"/>
            <a:ext cx="737725" cy="887475"/>
            <a:chOff x="4038950" y="1664675"/>
            <a:chExt cx="737725" cy="887475"/>
          </a:xfrm>
        </p:grpSpPr>
        <p:sp>
          <p:nvSpPr>
            <p:cNvPr id="125" name="Google Shape;125;p8"/>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6" name="Google Shape;126;p8"/>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7" name="Google Shape;127;p8"/>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
        <p:nvSpPr>
          <p:cNvPr id="128" name="Google Shape;128;p8"/>
          <p:cNvSpPr/>
          <p:nvPr/>
        </p:nvSpPr>
        <p:spPr>
          <a:xfrm>
            <a:off x="303900" y="411727"/>
            <a:ext cx="6759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1079131" y="407965"/>
            <a:ext cx="12396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2416758" y="407965"/>
            <a:ext cx="497400" cy="5154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1" name="Google Shape;131;p8"/>
          <p:cNvCxnSpPr/>
          <p:nvPr/>
        </p:nvCxnSpPr>
        <p:spPr>
          <a:xfrm>
            <a:off x="3160913" y="601238"/>
            <a:ext cx="4394100" cy="0"/>
          </a:xfrm>
          <a:prstGeom prst="straightConnector1">
            <a:avLst/>
          </a:prstGeom>
          <a:noFill/>
          <a:ln w="19050" cap="flat" cmpd="sng">
            <a:solidFill>
              <a:schemeClr val="accent3"/>
            </a:solidFill>
            <a:prstDash val="solid"/>
            <a:round/>
            <a:headEnd type="none" w="med" len="med"/>
            <a:tailEnd type="none" w="med" len="med"/>
          </a:ln>
        </p:spPr>
      </p:cxnSp>
      <p:sp>
        <p:nvSpPr>
          <p:cNvPr id="132" name="Google Shape;132;p8"/>
          <p:cNvSpPr/>
          <p:nvPr/>
        </p:nvSpPr>
        <p:spPr>
          <a:xfrm>
            <a:off x="355732" y="304562"/>
            <a:ext cx="675900" cy="515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1130963" y="300800"/>
            <a:ext cx="1239600" cy="515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2468589" y="300800"/>
            <a:ext cx="497400" cy="515400"/>
          </a:xfrm>
          <a:prstGeom prst="ellipse">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a:off x="11127815" y="6032232"/>
            <a:ext cx="6759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9788916" y="6028470"/>
            <a:ext cx="12396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9193674" y="6028470"/>
            <a:ext cx="497400" cy="5154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 name="Google Shape;138;p8"/>
          <p:cNvCxnSpPr/>
          <p:nvPr/>
        </p:nvCxnSpPr>
        <p:spPr>
          <a:xfrm rot="10800000">
            <a:off x="4604537" y="6221743"/>
            <a:ext cx="4394100" cy="0"/>
          </a:xfrm>
          <a:prstGeom prst="straightConnector1">
            <a:avLst/>
          </a:prstGeom>
          <a:noFill/>
          <a:ln w="19050" cap="flat" cmpd="sng">
            <a:solidFill>
              <a:schemeClr val="accent3"/>
            </a:solidFill>
            <a:prstDash val="solid"/>
            <a:round/>
            <a:headEnd type="none" w="med" len="med"/>
            <a:tailEnd type="none" w="med" len="med"/>
          </a:ln>
        </p:spPr>
      </p:cxnSp>
      <p:sp>
        <p:nvSpPr>
          <p:cNvPr id="139" name="Google Shape;139;p8"/>
          <p:cNvSpPr/>
          <p:nvPr/>
        </p:nvSpPr>
        <p:spPr>
          <a:xfrm>
            <a:off x="11179647" y="5925067"/>
            <a:ext cx="675900" cy="515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9840748" y="5921305"/>
            <a:ext cx="1239600" cy="515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9245506" y="5921305"/>
            <a:ext cx="497400" cy="5154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9 Big Title">
  <p:cSld name="CUSTOM_7">
    <p:spTree>
      <p:nvGrpSpPr>
        <p:cNvPr id="1" name="Shape 159"/>
        <p:cNvGrpSpPr/>
        <p:nvPr/>
      </p:nvGrpSpPr>
      <p:grpSpPr>
        <a:xfrm>
          <a:off x="0" y="0"/>
          <a:ext cx="0" cy="0"/>
          <a:chOff x="0" y="0"/>
          <a:chExt cx="0" cy="0"/>
        </a:xfrm>
      </p:grpSpPr>
      <p:sp>
        <p:nvSpPr>
          <p:cNvPr id="160" name="Google Shape;160;p10"/>
          <p:cNvSpPr txBox="1">
            <a:spLocks noGrp="1"/>
          </p:cNvSpPr>
          <p:nvPr>
            <p:ph type="title"/>
          </p:nvPr>
        </p:nvSpPr>
        <p:spPr>
          <a:xfrm>
            <a:off x="1413700" y="1230075"/>
            <a:ext cx="8843100" cy="4371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endParaRPr/>
          </a:p>
        </p:txBody>
      </p:sp>
      <p:sp>
        <p:nvSpPr>
          <p:cNvPr id="161" name="Google Shape;161;p10"/>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62" name="Google Shape;162;p10"/>
          <p:cNvSpPr/>
          <p:nvPr/>
        </p:nvSpPr>
        <p:spPr>
          <a:xfrm>
            <a:off x="532500" y="470775"/>
            <a:ext cx="993900" cy="731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0"/>
          <p:cNvSpPr/>
          <p:nvPr/>
        </p:nvSpPr>
        <p:spPr>
          <a:xfrm>
            <a:off x="1672200" y="465425"/>
            <a:ext cx="1820700" cy="731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0"/>
          <p:cNvSpPr/>
          <p:nvPr/>
        </p:nvSpPr>
        <p:spPr>
          <a:xfrm>
            <a:off x="3638700" y="465425"/>
            <a:ext cx="731400" cy="7314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5" name="Google Shape;165;p10"/>
          <p:cNvCxnSpPr/>
          <p:nvPr/>
        </p:nvCxnSpPr>
        <p:spPr>
          <a:xfrm>
            <a:off x="4882825" y="670025"/>
            <a:ext cx="5283900" cy="0"/>
          </a:xfrm>
          <a:prstGeom prst="straightConnector1">
            <a:avLst/>
          </a:prstGeom>
          <a:noFill/>
          <a:ln w="19050" cap="flat" cmpd="sng">
            <a:solidFill>
              <a:schemeClr val="accent3"/>
            </a:solidFill>
            <a:prstDash val="solid"/>
            <a:round/>
            <a:headEnd type="none" w="med" len="med"/>
            <a:tailEnd type="none" w="med" len="med"/>
          </a:ln>
        </p:spPr>
      </p:cxnSp>
      <p:sp>
        <p:nvSpPr>
          <p:cNvPr id="166" name="Google Shape;166;p10"/>
          <p:cNvSpPr/>
          <p:nvPr/>
        </p:nvSpPr>
        <p:spPr>
          <a:xfrm>
            <a:off x="608700" y="318375"/>
            <a:ext cx="993900" cy="731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1748400" y="313025"/>
            <a:ext cx="1820700" cy="731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a:off x="3714900" y="313025"/>
            <a:ext cx="731400" cy="7314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0"/>
          <p:cNvSpPr/>
          <p:nvPr/>
        </p:nvSpPr>
        <p:spPr>
          <a:xfrm>
            <a:off x="10017750" y="5813575"/>
            <a:ext cx="1820700" cy="731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10017750" y="4750100"/>
            <a:ext cx="993900" cy="731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0"/>
          <p:cNvSpPr/>
          <p:nvPr/>
        </p:nvSpPr>
        <p:spPr>
          <a:xfrm>
            <a:off x="10093950" y="5661175"/>
            <a:ext cx="1820700" cy="731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0"/>
          <p:cNvSpPr/>
          <p:nvPr/>
        </p:nvSpPr>
        <p:spPr>
          <a:xfrm>
            <a:off x="10093950" y="4597700"/>
            <a:ext cx="993900" cy="731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3" name="Google Shape;173;p10"/>
          <p:cNvCxnSpPr/>
          <p:nvPr/>
        </p:nvCxnSpPr>
        <p:spPr>
          <a:xfrm rot="10800000">
            <a:off x="10590900" y="1242425"/>
            <a:ext cx="0" cy="3110100"/>
          </a:xfrm>
          <a:prstGeom prst="straightConnector1">
            <a:avLst/>
          </a:prstGeom>
          <a:noFill/>
          <a:ln w="19050" cap="flat" cmpd="sng">
            <a:solidFill>
              <a:schemeClr val="accent3"/>
            </a:solidFill>
            <a:prstDash val="solid"/>
            <a:round/>
            <a:headEnd type="none" w="med" len="med"/>
            <a:tailEnd type="none" w="med" len="med"/>
          </a:ln>
        </p:spPr>
      </p:cxnSp>
      <p:cxnSp>
        <p:nvCxnSpPr>
          <p:cNvPr id="174" name="Google Shape;174;p10"/>
          <p:cNvCxnSpPr/>
          <p:nvPr/>
        </p:nvCxnSpPr>
        <p:spPr>
          <a:xfrm>
            <a:off x="11308200" y="5106200"/>
            <a:ext cx="735300" cy="0"/>
          </a:xfrm>
          <a:prstGeom prst="straightConnector1">
            <a:avLst/>
          </a:prstGeom>
          <a:noFill/>
          <a:ln w="19050" cap="flat" cmpd="sng">
            <a:solidFill>
              <a:schemeClr val="accent3"/>
            </a:solidFill>
            <a:prstDash val="solid"/>
            <a:round/>
            <a:headEnd type="none" w="med" len="med"/>
            <a:tailEnd type="none" w="med" len="med"/>
          </a:ln>
        </p:spPr>
      </p:cxnSp>
      <p:cxnSp>
        <p:nvCxnSpPr>
          <p:cNvPr id="175" name="Google Shape;175;p10"/>
          <p:cNvCxnSpPr/>
          <p:nvPr/>
        </p:nvCxnSpPr>
        <p:spPr>
          <a:xfrm rot="10800000">
            <a:off x="548375" y="6179275"/>
            <a:ext cx="9046800" cy="0"/>
          </a:xfrm>
          <a:prstGeom prst="straightConnector1">
            <a:avLst/>
          </a:prstGeom>
          <a:noFill/>
          <a:ln w="19050" cap="flat" cmpd="sng">
            <a:solidFill>
              <a:schemeClr val="accent3"/>
            </a:solidFill>
            <a:prstDash val="solid"/>
            <a:round/>
            <a:headEnd type="none" w="med" len="med"/>
            <a:tailEnd type="none" w="med" len="med"/>
          </a:ln>
        </p:spPr>
      </p:cxnSp>
      <p:grpSp>
        <p:nvGrpSpPr>
          <p:cNvPr id="176" name="Google Shape;176;p10"/>
          <p:cNvGrpSpPr/>
          <p:nvPr/>
        </p:nvGrpSpPr>
        <p:grpSpPr>
          <a:xfrm>
            <a:off x="10195775" y="343650"/>
            <a:ext cx="737725" cy="887475"/>
            <a:chOff x="4038950" y="1664675"/>
            <a:chExt cx="737725" cy="887475"/>
          </a:xfrm>
        </p:grpSpPr>
        <p:sp>
          <p:nvSpPr>
            <p:cNvPr id="177" name="Google Shape;177;p10"/>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78" name="Google Shape;178;p10"/>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79" name="Google Shape;179;p10"/>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180"/>
        <p:cNvGrpSpPr/>
        <p:nvPr/>
      </p:nvGrpSpPr>
      <p:grpSpPr>
        <a:xfrm>
          <a:off x="0" y="0"/>
          <a:ext cx="0" cy="0"/>
          <a:chOff x="0" y="0"/>
          <a:chExt cx="0" cy="0"/>
        </a:xfrm>
      </p:grpSpPr>
      <p:sp>
        <p:nvSpPr>
          <p:cNvPr id="181" name="Google Shape;181;p11"/>
          <p:cNvSpPr txBox="1">
            <a:spLocks noGrp="1"/>
          </p:cNvSpPr>
          <p:nvPr>
            <p:ph type="subTitle" idx="1"/>
          </p:nvPr>
        </p:nvSpPr>
        <p:spPr>
          <a:xfrm>
            <a:off x="1217558" y="2071460"/>
            <a:ext cx="9755100" cy="5013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highlight>
                  <a:schemeClr val="accent3"/>
                </a:highlight>
              </a:defRPr>
            </a:lvl1pPr>
            <a:lvl2pPr lvl="1" rtl="0">
              <a:spcBef>
                <a:spcPts val="2100"/>
              </a:spcBef>
              <a:spcAft>
                <a:spcPts val="0"/>
              </a:spcAft>
              <a:buClr>
                <a:schemeClr val="lt2"/>
              </a:buClr>
              <a:buSzPts val="1800"/>
              <a:buNone/>
              <a:defRPr sz="1800" b="1">
                <a:solidFill>
                  <a:schemeClr val="lt2"/>
                </a:solidFill>
                <a:highlight>
                  <a:schemeClr val="accent3"/>
                </a:highlight>
              </a:defRPr>
            </a:lvl2pPr>
            <a:lvl3pPr lvl="2" rtl="0">
              <a:spcBef>
                <a:spcPts val="2100"/>
              </a:spcBef>
              <a:spcAft>
                <a:spcPts val="0"/>
              </a:spcAft>
              <a:buClr>
                <a:schemeClr val="lt2"/>
              </a:buClr>
              <a:buSzPts val="1800"/>
              <a:buNone/>
              <a:defRPr sz="1800" b="1">
                <a:solidFill>
                  <a:schemeClr val="lt2"/>
                </a:solidFill>
                <a:highlight>
                  <a:schemeClr val="accent3"/>
                </a:highlight>
              </a:defRPr>
            </a:lvl3pPr>
            <a:lvl4pPr lvl="3" rtl="0">
              <a:spcBef>
                <a:spcPts val="2100"/>
              </a:spcBef>
              <a:spcAft>
                <a:spcPts val="0"/>
              </a:spcAft>
              <a:buClr>
                <a:schemeClr val="lt2"/>
              </a:buClr>
              <a:buSzPts val="1800"/>
              <a:buNone/>
              <a:defRPr sz="1800" b="1">
                <a:solidFill>
                  <a:schemeClr val="lt2"/>
                </a:solidFill>
                <a:highlight>
                  <a:schemeClr val="accent3"/>
                </a:highlight>
              </a:defRPr>
            </a:lvl4pPr>
            <a:lvl5pPr lvl="4" rtl="0">
              <a:spcBef>
                <a:spcPts val="2100"/>
              </a:spcBef>
              <a:spcAft>
                <a:spcPts val="0"/>
              </a:spcAft>
              <a:buClr>
                <a:schemeClr val="lt2"/>
              </a:buClr>
              <a:buSzPts val="1800"/>
              <a:buNone/>
              <a:defRPr sz="1800" b="1">
                <a:solidFill>
                  <a:schemeClr val="lt2"/>
                </a:solidFill>
                <a:highlight>
                  <a:schemeClr val="accent3"/>
                </a:highlight>
              </a:defRPr>
            </a:lvl5pPr>
            <a:lvl6pPr lvl="5" rtl="0">
              <a:spcBef>
                <a:spcPts val="2100"/>
              </a:spcBef>
              <a:spcAft>
                <a:spcPts val="0"/>
              </a:spcAft>
              <a:buClr>
                <a:schemeClr val="lt2"/>
              </a:buClr>
              <a:buSzPts val="1800"/>
              <a:buNone/>
              <a:defRPr sz="1800" b="1">
                <a:solidFill>
                  <a:schemeClr val="lt2"/>
                </a:solidFill>
                <a:highlight>
                  <a:schemeClr val="accent3"/>
                </a:highlight>
              </a:defRPr>
            </a:lvl6pPr>
            <a:lvl7pPr lvl="6" rtl="0">
              <a:spcBef>
                <a:spcPts val="2100"/>
              </a:spcBef>
              <a:spcAft>
                <a:spcPts val="0"/>
              </a:spcAft>
              <a:buClr>
                <a:schemeClr val="lt2"/>
              </a:buClr>
              <a:buSzPts val="1800"/>
              <a:buNone/>
              <a:defRPr sz="1800" b="1">
                <a:solidFill>
                  <a:schemeClr val="lt2"/>
                </a:solidFill>
                <a:highlight>
                  <a:schemeClr val="accent3"/>
                </a:highlight>
              </a:defRPr>
            </a:lvl7pPr>
            <a:lvl8pPr lvl="7" rtl="0">
              <a:spcBef>
                <a:spcPts val="2100"/>
              </a:spcBef>
              <a:spcAft>
                <a:spcPts val="0"/>
              </a:spcAft>
              <a:buClr>
                <a:schemeClr val="lt2"/>
              </a:buClr>
              <a:buSzPts val="1800"/>
              <a:buNone/>
              <a:defRPr sz="1800" b="1">
                <a:solidFill>
                  <a:schemeClr val="lt2"/>
                </a:solidFill>
                <a:highlight>
                  <a:schemeClr val="accent3"/>
                </a:highlight>
              </a:defRPr>
            </a:lvl8pPr>
            <a:lvl9pPr lvl="8" rtl="0">
              <a:spcBef>
                <a:spcPts val="2100"/>
              </a:spcBef>
              <a:spcAft>
                <a:spcPts val="2100"/>
              </a:spcAft>
              <a:buClr>
                <a:schemeClr val="lt2"/>
              </a:buClr>
              <a:buSzPts val="1800"/>
              <a:buNone/>
              <a:defRPr sz="1800" b="1">
                <a:solidFill>
                  <a:schemeClr val="lt2"/>
                </a:solidFill>
                <a:highlight>
                  <a:schemeClr val="accent3"/>
                </a:highlight>
              </a:defRPr>
            </a:lvl9pPr>
          </a:lstStyle>
          <a:p>
            <a:endParaRPr/>
          </a:p>
        </p:txBody>
      </p:sp>
      <p:sp>
        <p:nvSpPr>
          <p:cNvPr id="182" name="Google Shape;182;p11"/>
          <p:cNvSpPr txBox="1">
            <a:spLocks noGrp="1"/>
          </p:cNvSpPr>
          <p:nvPr>
            <p:ph type="subTitle" idx="2"/>
          </p:nvPr>
        </p:nvSpPr>
        <p:spPr>
          <a:xfrm>
            <a:off x="1217558" y="3397185"/>
            <a:ext cx="9755100" cy="5013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highlight>
                  <a:schemeClr val="accent3"/>
                </a:highlight>
              </a:defRPr>
            </a:lvl1pPr>
            <a:lvl2pPr lvl="1" rtl="0">
              <a:spcBef>
                <a:spcPts val="2100"/>
              </a:spcBef>
              <a:spcAft>
                <a:spcPts val="0"/>
              </a:spcAft>
              <a:buClr>
                <a:schemeClr val="lt2"/>
              </a:buClr>
              <a:buSzPts val="1800"/>
              <a:buNone/>
              <a:defRPr sz="1800" b="1">
                <a:solidFill>
                  <a:schemeClr val="lt2"/>
                </a:solidFill>
                <a:highlight>
                  <a:schemeClr val="accent3"/>
                </a:highlight>
              </a:defRPr>
            </a:lvl2pPr>
            <a:lvl3pPr lvl="2" rtl="0">
              <a:spcBef>
                <a:spcPts val="2100"/>
              </a:spcBef>
              <a:spcAft>
                <a:spcPts val="0"/>
              </a:spcAft>
              <a:buClr>
                <a:schemeClr val="lt2"/>
              </a:buClr>
              <a:buSzPts val="1800"/>
              <a:buNone/>
              <a:defRPr sz="1800" b="1">
                <a:solidFill>
                  <a:schemeClr val="lt2"/>
                </a:solidFill>
                <a:highlight>
                  <a:schemeClr val="accent3"/>
                </a:highlight>
              </a:defRPr>
            </a:lvl3pPr>
            <a:lvl4pPr lvl="3" rtl="0">
              <a:spcBef>
                <a:spcPts val="2100"/>
              </a:spcBef>
              <a:spcAft>
                <a:spcPts val="0"/>
              </a:spcAft>
              <a:buClr>
                <a:schemeClr val="lt2"/>
              </a:buClr>
              <a:buSzPts val="1800"/>
              <a:buNone/>
              <a:defRPr sz="1800" b="1">
                <a:solidFill>
                  <a:schemeClr val="lt2"/>
                </a:solidFill>
                <a:highlight>
                  <a:schemeClr val="accent3"/>
                </a:highlight>
              </a:defRPr>
            </a:lvl4pPr>
            <a:lvl5pPr lvl="4" rtl="0">
              <a:spcBef>
                <a:spcPts val="2100"/>
              </a:spcBef>
              <a:spcAft>
                <a:spcPts val="0"/>
              </a:spcAft>
              <a:buClr>
                <a:schemeClr val="lt2"/>
              </a:buClr>
              <a:buSzPts val="1800"/>
              <a:buNone/>
              <a:defRPr sz="1800" b="1">
                <a:solidFill>
                  <a:schemeClr val="lt2"/>
                </a:solidFill>
                <a:highlight>
                  <a:schemeClr val="accent3"/>
                </a:highlight>
              </a:defRPr>
            </a:lvl5pPr>
            <a:lvl6pPr lvl="5" rtl="0">
              <a:spcBef>
                <a:spcPts val="2100"/>
              </a:spcBef>
              <a:spcAft>
                <a:spcPts val="0"/>
              </a:spcAft>
              <a:buClr>
                <a:schemeClr val="lt2"/>
              </a:buClr>
              <a:buSzPts val="1800"/>
              <a:buNone/>
              <a:defRPr sz="1800" b="1">
                <a:solidFill>
                  <a:schemeClr val="lt2"/>
                </a:solidFill>
                <a:highlight>
                  <a:schemeClr val="accent3"/>
                </a:highlight>
              </a:defRPr>
            </a:lvl6pPr>
            <a:lvl7pPr lvl="6" rtl="0">
              <a:spcBef>
                <a:spcPts val="2100"/>
              </a:spcBef>
              <a:spcAft>
                <a:spcPts val="0"/>
              </a:spcAft>
              <a:buClr>
                <a:schemeClr val="lt2"/>
              </a:buClr>
              <a:buSzPts val="1800"/>
              <a:buNone/>
              <a:defRPr sz="1800" b="1">
                <a:solidFill>
                  <a:schemeClr val="lt2"/>
                </a:solidFill>
                <a:highlight>
                  <a:schemeClr val="accent3"/>
                </a:highlight>
              </a:defRPr>
            </a:lvl7pPr>
            <a:lvl8pPr lvl="7" rtl="0">
              <a:spcBef>
                <a:spcPts val="2100"/>
              </a:spcBef>
              <a:spcAft>
                <a:spcPts val="0"/>
              </a:spcAft>
              <a:buClr>
                <a:schemeClr val="lt2"/>
              </a:buClr>
              <a:buSzPts val="1800"/>
              <a:buNone/>
              <a:defRPr sz="1800" b="1">
                <a:solidFill>
                  <a:schemeClr val="lt2"/>
                </a:solidFill>
                <a:highlight>
                  <a:schemeClr val="accent3"/>
                </a:highlight>
              </a:defRPr>
            </a:lvl8pPr>
            <a:lvl9pPr lvl="8" rtl="0">
              <a:spcBef>
                <a:spcPts val="2100"/>
              </a:spcBef>
              <a:spcAft>
                <a:spcPts val="2100"/>
              </a:spcAft>
              <a:buClr>
                <a:schemeClr val="lt2"/>
              </a:buClr>
              <a:buSzPts val="1800"/>
              <a:buNone/>
              <a:defRPr sz="1800" b="1">
                <a:solidFill>
                  <a:schemeClr val="lt2"/>
                </a:solidFill>
                <a:highlight>
                  <a:schemeClr val="accent3"/>
                </a:highlight>
              </a:defRPr>
            </a:lvl9pPr>
          </a:lstStyle>
          <a:p>
            <a:endParaRPr/>
          </a:p>
        </p:txBody>
      </p:sp>
      <p:sp>
        <p:nvSpPr>
          <p:cNvPr id="183" name="Google Shape;183;p11"/>
          <p:cNvSpPr txBox="1">
            <a:spLocks noGrp="1"/>
          </p:cNvSpPr>
          <p:nvPr>
            <p:ph type="subTitle" idx="3"/>
          </p:nvPr>
        </p:nvSpPr>
        <p:spPr>
          <a:xfrm>
            <a:off x="1217558" y="4722911"/>
            <a:ext cx="9755100" cy="5013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highlight>
                  <a:schemeClr val="accent3"/>
                </a:highlight>
              </a:defRPr>
            </a:lvl1pPr>
            <a:lvl2pPr lvl="1" rtl="0">
              <a:spcBef>
                <a:spcPts val="2100"/>
              </a:spcBef>
              <a:spcAft>
                <a:spcPts val="0"/>
              </a:spcAft>
              <a:buClr>
                <a:schemeClr val="lt2"/>
              </a:buClr>
              <a:buSzPts val="1800"/>
              <a:buNone/>
              <a:defRPr sz="1800" b="1">
                <a:solidFill>
                  <a:schemeClr val="lt2"/>
                </a:solidFill>
                <a:highlight>
                  <a:schemeClr val="accent3"/>
                </a:highlight>
              </a:defRPr>
            </a:lvl2pPr>
            <a:lvl3pPr lvl="2" rtl="0">
              <a:spcBef>
                <a:spcPts val="2100"/>
              </a:spcBef>
              <a:spcAft>
                <a:spcPts val="0"/>
              </a:spcAft>
              <a:buClr>
                <a:schemeClr val="lt2"/>
              </a:buClr>
              <a:buSzPts val="1800"/>
              <a:buNone/>
              <a:defRPr sz="1800" b="1">
                <a:solidFill>
                  <a:schemeClr val="lt2"/>
                </a:solidFill>
                <a:highlight>
                  <a:schemeClr val="accent3"/>
                </a:highlight>
              </a:defRPr>
            </a:lvl3pPr>
            <a:lvl4pPr lvl="3" rtl="0">
              <a:spcBef>
                <a:spcPts val="2100"/>
              </a:spcBef>
              <a:spcAft>
                <a:spcPts val="0"/>
              </a:spcAft>
              <a:buClr>
                <a:schemeClr val="lt2"/>
              </a:buClr>
              <a:buSzPts val="1800"/>
              <a:buNone/>
              <a:defRPr sz="1800" b="1">
                <a:solidFill>
                  <a:schemeClr val="lt2"/>
                </a:solidFill>
                <a:highlight>
                  <a:schemeClr val="accent3"/>
                </a:highlight>
              </a:defRPr>
            </a:lvl4pPr>
            <a:lvl5pPr lvl="4" rtl="0">
              <a:spcBef>
                <a:spcPts val="2100"/>
              </a:spcBef>
              <a:spcAft>
                <a:spcPts val="0"/>
              </a:spcAft>
              <a:buClr>
                <a:schemeClr val="lt2"/>
              </a:buClr>
              <a:buSzPts val="1800"/>
              <a:buNone/>
              <a:defRPr sz="1800" b="1">
                <a:solidFill>
                  <a:schemeClr val="lt2"/>
                </a:solidFill>
                <a:highlight>
                  <a:schemeClr val="accent3"/>
                </a:highlight>
              </a:defRPr>
            </a:lvl5pPr>
            <a:lvl6pPr lvl="5" rtl="0">
              <a:spcBef>
                <a:spcPts val="2100"/>
              </a:spcBef>
              <a:spcAft>
                <a:spcPts val="0"/>
              </a:spcAft>
              <a:buClr>
                <a:schemeClr val="lt2"/>
              </a:buClr>
              <a:buSzPts val="1800"/>
              <a:buNone/>
              <a:defRPr sz="1800" b="1">
                <a:solidFill>
                  <a:schemeClr val="lt2"/>
                </a:solidFill>
                <a:highlight>
                  <a:schemeClr val="accent3"/>
                </a:highlight>
              </a:defRPr>
            </a:lvl6pPr>
            <a:lvl7pPr lvl="6" rtl="0">
              <a:spcBef>
                <a:spcPts val="2100"/>
              </a:spcBef>
              <a:spcAft>
                <a:spcPts val="0"/>
              </a:spcAft>
              <a:buClr>
                <a:schemeClr val="lt2"/>
              </a:buClr>
              <a:buSzPts val="1800"/>
              <a:buNone/>
              <a:defRPr sz="1800" b="1">
                <a:solidFill>
                  <a:schemeClr val="lt2"/>
                </a:solidFill>
                <a:highlight>
                  <a:schemeClr val="accent3"/>
                </a:highlight>
              </a:defRPr>
            </a:lvl7pPr>
            <a:lvl8pPr lvl="7" rtl="0">
              <a:spcBef>
                <a:spcPts val="2100"/>
              </a:spcBef>
              <a:spcAft>
                <a:spcPts val="0"/>
              </a:spcAft>
              <a:buClr>
                <a:schemeClr val="lt2"/>
              </a:buClr>
              <a:buSzPts val="1800"/>
              <a:buNone/>
              <a:defRPr sz="1800" b="1">
                <a:solidFill>
                  <a:schemeClr val="lt2"/>
                </a:solidFill>
                <a:highlight>
                  <a:schemeClr val="accent3"/>
                </a:highlight>
              </a:defRPr>
            </a:lvl8pPr>
            <a:lvl9pPr lvl="8" rtl="0">
              <a:spcBef>
                <a:spcPts val="2100"/>
              </a:spcBef>
              <a:spcAft>
                <a:spcPts val="2100"/>
              </a:spcAft>
              <a:buClr>
                <a:schemeClr val="lt2"/>
              </a:buClr>
              <a:buSzPts val="1800"/>
              <a:buNone/>
              <a:defRPr sz="1800" b="1">
                <a:solidFill>
                  <a:schemeClr val="lt2"/>
                </a:solidFill>
                <a:highlight>
                  <a:schemeClr val="accent3"/>
                </a:highlight>
              </a:defRPr>
            </a:lvl9pPr>
          </a:lstStyle>
          <a:p>
            <a:endParaRPr/>
          </a:p>
        </p:txBody>
      </p:sp>
      <p:sp>
        <p:nvSpPr>
          <p:cNvPr id="184" name="Google Shape;184;p11"/>
          <p:cNvSpPr txBox="1">
            <a:spLocks noGrp="1"/>
          </p:cNvSpPr>
          <p:nvPr>
            <p:ph type="title"/>
          </p:nvPr>
        </p:nvSpPr>
        <p:spPr>
          <a:xfrm>
            <a:off x="1217550" y="1132562"/>
            <a:ext cx="9755100" cy="6306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85" name="Google Shape;185;p11"/>
          <p:cNvSpPr txBox="1">
            <a:spLocks noGrp="1"/>
          </p:cNvSpPr>
          <p:nvPr>
            <p:ph type="body" idx="4"/>
          </p:nvPr>
        </p:nvSpPr>
        <p:spPr>
          <a:xfrm>
            <a:off x="1217550" y="2433230"/>
            <a:ext cx="9755100" cy="7641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86" name="Google Shape;186;p11"/>
          <p:cNvSpPr txBox="1">
            <a:spLocks noGrp="1"/>
          </p:cNvSpPr>
          <p:nvPr>
            <p:ph type="body" idx="5"/>
          </p:nvPr>
        </p:nvSpPr>
        <p:spPr>
          <a:xfrm>
            <a:off x="1217550" y="3749512"/>
            <a:ext cx="9755100" cy="7629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87" name="Google Shape;187;p11"/>
          <p:cNvSpPr txBox="1">
            <a:spLocks noGrp="1"/>
          </p:cNvSpPr>
          <p:nvPr>
            <p:ph type="body" idx="6"/>
          </p:nvPr>
        </p:nvSpPr>
        <p:spPr>
          <a:xfrm>
            <a:off x="1217550" y="5064309"/>
            <a:ext cx="9756900" cy="7629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88" name="Google Shape;188;p11"/>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89" name="Google Shape;189;p11"/>
          <p:cNvSpPr/>
          <p:nvPr/>
        </p:nvSpPr>
        <p:spPr>
          <a:xfrm>
            <a:off x="303900" y="411727"/>
            <a:ext cx="6759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1079131" y="407965"/>
            <a:ext cx="12396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a:off x="2416758" y="407965"/>
            <a:ext cx="497400" cy="5154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 name="Google Shape;192;p11"/>
          <p:cNvCxnSpPr/>
          <p:nvPr/>
        </p:nvCxnSpPr>
        <p:spPr>
          <a:xfrm>
            <a:off x="3160913" y="601238"/>
            <a:ext cx="4394100" cy="0"/>
          </a:xfrm>
          <a:prstGeom prst="straightConnector1">
            <a:avLst/>
          </a:prstGeom>
          <a:noFill/>
          <a:ln w="19050" cap="flat" cmpd="sng">
            <a:solidFill>
              <a:schemeClr val="accent3"/>
            </a:solidFill>
            <a:prstDash val="solid"/>
            <a:round/>
            <a:headEnd type="none" w="med" len="med"/>
            <a:tailEnd type="none" w="med" len="med"/>
          </a:ln>
        </p:spPr>
      </p:cxnSp>
      <p:sp>
        <p:nvSpPr>
          <p:cNvPr id="193" name="Google Shape;193;p11"/>
          <p:cNvSpPr/>
          <p:nvPr/>
        </p:nvSpPr>
        <p:spPr>
          <a:xfrm>
            <a:off x="355732" y="304562"/>
            <a:ext cx="675900" cy="515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1130963" y="300800"/>
            <a:ext cx="1239600" cy="515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2468589" y="300800"/>
            <a:ext cx="497400" cy="515400"/>
          </a:xfrm>
          <a:prstGeom prst="ellipse">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a:off x="11127815" y="6032232"/>
            <a:ext cx="6759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a:off x="9788916" y="6028470"/>
            <a:ext cx="12396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a:off x="9193674" y="6028470"/>
            <a:ext cx="497400" cy="5154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9" name="Google Shape;199;p11"/>
          <p:cNvCxnSpPr/>
          <p:nvPr/>
        </p:nvCxnSpPr>
        <p:spPr>
          <a:xfrm rot="10800000">
            <a:off x="4604537" y="6221743"/>
            <a:ext cx="4394100" cy="0"/>
          </a:xfrm>
          <a:prstGeom prst="straightConnector1">
            <a:avLst/>
          </a:prstGeom>
          <a:noFill/>
          <a:ln w="19050" cap="flat" cmpd="sng">
            <a:solidFill>
              <a:schemeClr val="accent3"/>
            </a:solidFill>
            <a:prstDash val="solid"/>
            <a:round/>
            <a:headEnd type="none" w="med" len="med"/>
            <a:tailEnd type="none" w="med" len="med"/>
          </a:ln>
        </p:spPr>
      </p:cxnSp>
      <p:sp>
        <p:nvSpPr>
          <p:cNvPr id="200" name="Google Shape;200;p11"/>
          <p:cNvSpPr/>
          <p:nvPr/>
        </p:nvSpPr>
        <p:spPr>
          <a:xfrm>
            <a:off x="11179647" y="5925067"/>
            <a:ext cx="675900" cy="515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a:off x="9840748" y="5921305"/>
            <a:ext cx="1239600" cy="515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a:off x="9245506" y="5921305"/>
            <a:ext cx="497400" cy="5154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11"/>
          <p:cNvGrpSpPr/>
          <p:nvPr/>
        </p:nvGrpSpPr>
        <p:grpSpPr>
          <a:xfrm>
            <a:off x="11287175" y="149950"/>
            <a:ext cx="737725" cy="887475"/>
            <a:chOff x="4038950" y="1664675"/>
            <a:chExt cx="737725" cy="887475"/>
          </a:xfrm>
        </p:grpSpPr>
        <p:sp>
          <p:nvSpPr>
            <p:cNvPr id="204" name="Google Shape;204;p11"/>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05" name="Google Shape;205;p11"/>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06" name="Google Shape;206;p11"/>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cxnSp>
        <p:nvCxnSpPr>
          <p:cNvPr id="207" name="Google Shape;207;p11"/>
          <p:cNvCxnSpPr/>
          <p:nvPr/>
        </p:nvCxnSpPr>
        <p:spPr>
          <a:xfrm rot="10800000">
            <a:off x="683750" y="1321375"/>
            <a:ext cx="0" cy="4815900"/>
          </a:xfrm>
          <a:prstGeom prst="straightConnector1">
            <a:avLst/>
          </a:prstGeom>
          <a:noFill/>
          <a:ln w="19050" cap="flat" cmpd="sng">
            <a:solidFill>
              <a:schemeClr val="accent3"/>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10 Text and Image">
  <p:cSld name="CUSTOM_9">
    <p:spTree>
      <p:nvGrpSpPr>
        <p:cNvPr id="1" name="Shape 236"/>
        <p:cNvGrpSpPr/>
        <p:nvPr/>
      </p:nvGrpSpPr>
      <p:grpSpPr>
        <a:xfrm>
          <a:off x="0" y="0"/>
          <a:ext cx="0" cy="0"/>
          <a:chOff x="0" y="0"/>
          <a:chExt cx="0" cy="0"/>
        </a:xfrm>
      </p:grpSpPr>
      <p:sp>
        <p:nvSpPr>
          <p:cNvPr id="237" name="Google Shape;237;p13"/>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238" name="Google Shape;238;p13"/>
          <p:cNvSpPr txBox="1">
            <a:spLocks noGrp="1"/>
          </p:cNvSpPr>
          <p:nvPr>
            <p:ph type="subTitle" idx="1"/>
          </p:nvPr>
        </p:nvSpPr>
        <p:spPr>
          <a:xfrm>
            <a:off x="4112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sp>
        <p:nvSpPr>
          <p:cNvPr id="239" name="Google Shape;239;p13"/>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18 Custom Layout 1">
  <p:cSld name="CUSTOM_17">
    <p:spTree>
      <p:nvGrpSpPr>
        <p:cNvPr id="1" name="Shape 391"/>
        <p:cNvGrpSpPr/>
        <p:nvPr/>
      </p:nvGrpSpPr>
      <p:grpSpPr>
        <a:xfrm>
          <a:off x="0" y="0"/>
          <a:ext cx="0" cy="0"/>
          <a:chOff x="0" y="0"/>
          <a:chExt cx="0" cy="0"/>
        </a:xfrm>
      </p:grpSpPr>
      <p:sp>
        <p:nvSpPr>
          <p:cNvPr id="392" name="Google Shape;392;p20"/>
          <p:cNvSpPr/>
          <p:nvPr/>
        </p:nvSpPr>
        <p:spPr>
          <a:xfrm>
            <a:off x="532500" y="470775"/>
            <a:ext cx="993900" cy="731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a:off x="1672200" y="465425"/>
            <a:ext cx="1820700" cy="731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0"/>
          <p:cNvSpPr/>
          <p:nvPr/>
        </p:nvSpPr>
        <p:spPr>
          <a:xfrm>
            <a:off x="3638700" y="465425"/>
            <a:ext cx="731400" cy="7314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5" name="Google Shape;395;p20"/>
          <p:cNvCxnSpPr/>
          <p:nvPr/>
        </p:nvCxnSpPr>
        <p:spPr>
          <a:xfrm>
            <a:off x="4882825" y="670025"/>
            <a:ext cx="5283900" cy="0"/>
          </a:xfrm>
          <a:prstGeom prst="straightConnector1">
            <a:avLst/>
          </a:prstGeom>
          <a:noFill/>
          <a:ln w="19050" cap="flat" cmpd="sng">
            <a:solidFill>
              <a:schemeClr val="accent3"/>
            </a:solidFill>
            <a:prstDash val="solid"/>
            <a:round/>
            <a:headEnd type="none" w="med" len="med"/>
            <a:tailEnd type="none" w="med" len="med"/>
          </a:ln>
        </p:spPr>
      </p:cxnSp>
      <p:sp>
        <p:nvSpPr>
          <p:cNvPr id="396" name="Google Shape;396;p20"/>
          <p:cNvSpPr/>
          <p:nvPr/>
        </p:nvSpPr>
        <p:spPr>
          <a:xfrm>
            <a:off x="608700" y="318375"/>
            <a:ext cx="993900" cy="731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0"/>
          <p:cNvSpPr/>
          <p:nvPr/>
        </p:nvSpPr>
        <p:spPr>
          <a:xfrm>
            <a:off x="1748400" y="313025"/>
            <a:ext cx="1820700" cy="731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a:off x="3714900" y="313025"/>
            <a:ext cx="731400" cy="7314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0"/>
          <p:cNvSpPr/>
          <p:nvPr/>
        </p:nvSpPr>
        <p:spPr>
          <a:xfrm>
            <a:off x="10017750" y="5813575"/>
            <a:ext cx="1820700" cy="731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0"/>
          <p:cNvSpPr/>
          <p:nvPr/>
        </p:nvSpPr>
        <p:spPr>
          <a:xfrm>
            <a:off x="10017750" y="4750100"/>
            <a:ext cx="993900" cy="731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a:off x="10093950" y="5661175"/>
            <a:ext cx="1820700" cy="731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a:off x="10093950" y="4597700"/>
            <a:ext cx="993900" cy="731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3" name="Google Shape;403;p20"/>
          <p:cNvCxnSpPr/>
          <p:nvPr/>
        </p:nvCxnSpPr>
        <p:spPr>
          <a:xfrm rot="10800000">
            <a:off x="10590900" y="1242425"/>
            <a:ext cx="0" cy="3110100"/>
          </a:xfrm>
          <a:prstGeom prst="straightConnector1">
            <a:avLst/>
          </a:prstGeom>
          <a:noFill/>
          <a:ln w="19050" cap="flat" cmpd="sng">
            <a:solidFill>
              <a:schemeClr val="accent3"/>
            </a:solidFill>
            <a:prstDash val="solid"/>
            <a:round/>
            <a:headEnd type="none" w="med" len="med"/>
            <a:tailEnd type="none" w="med" len="med"/>
          </a:ln>
        </p:spPr>
      </p:cxnSp>
      <p:cxnSp>
        <p:nvCxnSpPr>
          <p:cNvPr id="404" name="Google Shape;404;p20"/>
          <p:cNvCxnSpPr/>
          <p:nvPr/>
        </p:nvCxnSpPr>
        <p:spPr>
          <a:xfrm>
            <a:off x="11308200" y="5106200"/>
            <a:ext cx="735300" cy="0"/>
          </a:xfrm>
          <a:prstGeom prst="straightConnector1">
            <a:avLst/>
          </a:prstGeom>
          <a:noFill/>
          <a:ln w="19050" cap="flat" cmpd="sng">
            <a:solidFill>
              <a:schemeClr val="accent3"/>
            </a:solidFill>
            <a:prstDash val="solid"/>
            <a:round/>
            <a:headEnd type="none" w="med" len="med"/>
            <a:tailEnd type="none" w="med" len="med"/>
          </a:ln>
        </p:spPr>
      </p:cxnSp>
      <p:cxnSp>
        <p:nvCxnSpPr>
          <p:cNvPr id="405" name="Google Shape;405;p20"/>
          <p:cNvCxnSpPr/>
          <p:nvPr/>
        </p:nvCxnSpPr>
        <p:spPr>
          <a:xfrm rot="10800000">
            <a:off x="548375" y="6179275"/>
            <a:ext cx="9046800" cy="0"/>
          </a:xfrm>
          <a:prstGeom prst="straightConnector1">
            <a:avLst/>
          </a:prstGeom>
          <a:noFill/>
          <a:ln w="19050" cap="flat" cmpd="sng">
            <a:solidFill>
              <a:schemeClr val="accent3"/>
            </a:solidFill>
            <a:prstDash val="solid"/>
            <a:round/>
            <a:headEnd type="none" w="med" len="med"/>
            <a:tailEnd type="none" w="med" len="med"/>
          </a:ln>
        </p:spPr>
      </p:cxnSp>
      <p:grpSp>
        <p:nvGrpSpPr>
          <p:cNvPr id="406" name="Google Shape;406;p20"/>
          <p:cNvGrpSpPr/>
          <p:nvPr/>
        </p:nvGrpSpPr>
        <p:grpSpPr>
          <a:xfrm>
            <a:off x="10195775" y="343650"/>
            <a:ext cx="737725" cy="887475"/>
            <a:chOff x="4038950" y="1664675"/>
            <a:chExt cx="737725" cy="887475"/>
          </a:xfrm>
        </p:grpSpPr>
        <p:sp>
          <p:nvSpPr>
            <p:cNvPr id="407" name="Google Shape;407;p20"/>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408" name="Google Shape;408;p20"/>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409" name="Google Shape;409;p20"/>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
        <p:nvSpPr>
          <p:cNvPr id="410" name="Google Shape;410;p20"/>
          <p:cNvSpPr txBox="1">
            <a:spLocks noGrp="1"/>
          </p:cNvSpPr>
          <p:nvPr>
            <p:ph type="subTitle" idx="1"/>
          </p:nvPr>
        </p:nvSpPr>
        <p:spPr>
          <a:xfrm>
            <a:off x="608700" y="3389100"/>
            <a:ext cx="73119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411" name="Google Shape;411;p20"/>
          <p:cNvSpPr txBox="1">
            <a:spLocks noGrp="1"/>
          </p:cNvSpPr>
          <p:nvPr>
            <p:ph type="title"/>
          </p:nvPr>
        </p:nvSpPr>
        <p:spPr>
          <a:xfrm>
            <a:off x="608700" y="2456250"/>
            <a:ext cx="7311900" cy="763500"/>
          </a:xfrm>
          <a:prstGeom prst="rect">
            <a:avLst/>
          </a:prstGeom>
        </p:spPr>
        <p:txBody>
          <a:bodyPr spcFirstLastPara="1" wrap="square" lIns="121900" tIns="121900" rIns="121900" bIns="121900" anchor="b" anchorCtr="0">
            <a:noAutofit/>
          </a:bodyPr>
          <a:lstStyle>
            <a:lvl1pPr marL="0" marR="0" lvl="0" indent="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412" name="Google Shape;412;p20"/>
          <p:cNvSpPr txBox="1">
            <a:spLocks noGrp="1"/>
          </p:cNvSpPr>
          <p:nvPr>
            <p:ph type="body" idx="2"/>
          </p:nvPr>
        </p:nvSpPr>
        <p:spPr>
          <a:xfrm>
            <a:off x="608766" y="4253900"/>
            <a:ext cx="7311900" cy="1341600"/>
          </a:xfrm>
          <a:prstGeom prst="rect">
            <a:avLst/>
          </a:prstGeom>
        </p:spPr>
        <p:txBody>
          <a:bodyPr spcFirstLastPara="1" wrap="square" lIns="121900" tIns="121900" rIns="121900" bIns="121900" anchor="t" anchorCtr="0">
            <a:noAutofit/>
          </a:bodyPr>
          <a:lstStyle>
            <a:lvl1pPr marL="457200" lvl="0" indent="-349250">
              <a:lnSpc>
                <a:spcPct val="100000"/>
              </a:lnSpc>
              <a:spcBef>
                <a:spcPts val="0"/>
              </a:spcBef>
              <a:spcAft>
                <a:spcPts val="0"/>
              </a:spcAft>
              <a:buSzPts val="1900"/>
              <a:buChar char="●"/>
              <a:defRPr/>
            </a:lvl1pPr>
            <a:lvl2pPr marL="914400" lvl="1" indent="-349250">
              <a:lnSpc>
                <a:spcPct val="100000"/>
              </a:lnSpc>
              <a:spcBef>
                <a:spcPts val="0"/>
              </a:spcBef>
              <a:spcAft>
                <a:spcPts val="0"/>
              </a:spcAft>
              <a:buSzPts val="1900"/>
              <a:buChar char="○"/>
              <a:defRPr/>
            </a:lvl2pPr>
            <a:lvl3pPr marL="1371600" lvl="2" indent="-349250">
              <a:lnSpc>
                <a:spcPct val="100000"/>
              </a:lnSpc>
              <a:spcBef>
                <a:spcPts val="0"/>
              </a:spcBef>
              <a:spcAft>
                <a:spcPts val="0"/>
              </a:spcAft>
              <a:buSzPts val="1900"/>
              <a:buChar char="■"/>
              <a:defRPr/>
            </a:lvl3pPr>
            <a:lvl4pPr marL="1828800" lvl="3" indent="-349250">
              <a:lnSpc>
                <a:spcPct val="100000"/>
              </a:lnSpc>
              <a:spcBef>
                <a:spcPts val="0"/>
              </a:spcBef>
              <a:spcAft>
                <a:spcPts val="0"/>
              </a:spcAft>
              <a:buSzPts val="1900"/>
              <a:buChar char="●"/>
              <a:defRPr/>
            </a:lvl4pPr>
            <a:lvl5pPr marL="2286000" lvl="4" indent="-349250">
              <a:lnSpc>
                <a:spcPct val="100000"/>
              </a:lnSpc>
              <a:spcBef>
                <a:spcPts val="0"/>
              </a:spcBef>
              <a:spcAft>
                <a:spcPts val="0"/>
              </a:spcAft>
              <a:buSzPts val="1900"/>
              <a:buChar char="○"/>
              <a:defRPr/>
            </a:lvl5pPr>
            <a:lvl6pPr marL="2743200" lvl="5" indent="-349250">
              <a:lnSpc>
                <a:spcPct val="100000"/>
              </a:lnSpc>
              <a:spcBef>
                <a:spcPts val="0"/>
              </a:spcBef>
              <a:spcAft>
                <a:spcPts val="0"/>
              </a:spcAft>
              <a:buSzPts val="1900"/>
              <a:buChar char="■"/>
              <a:defRPr/>
            </a:lvl6pPr>
            <a:lvl7pPr marL="3200400" lvl="6" indent="-349250">
              <a:lnSpc>
                <a:spcPct val="100000"/>
              </a:lnSpc>
              <a:spcBef>
                <a:spcPts val="0"/>
              </a:spcBef>
              <a:spcAft>
                <a:spcPts val="0"/>
              </a:spcAft>
              <a:buSzPts val="1900"/>
              <a:buChar char="●"/>
              <a:defRPr/>
            </a:lvl7pPr>
            <a:lvl8pPr marL="3657600" lvl="7" indent="-349250">
              <a:lnSpc>
                <a:spcPct val="100000"/>
              </a:lnSpc>
              <a:spcBef>
                <a:spcPts val="0"/>
              </a:spcBef>
              <a:spcAft>
                <a:spcPts val="0"/>
              </a:spcAft>
              <a:buSzPts val="1900"/>
              <a:buChar char="○"/>
              <a:defRPr/>
            </a:lvl8pPr>
            <a:lvl9pPr marL="4114800" lvl="8" indent="-349250">
              <a:lnSpc>
                <a:spcPct val="100000"/>
              </a:lnSpc>
              <a:spcBef>
                <a:spcPts val="0"/>
              </a:spcBef>
              <a:spcAft>
                <a:spcPts val="0"/>
              </a:spcAft>
              <a:buSzPts val="1900"/>
              <a:buChar char="■"/>
              <a:defRPr/>
            </a:lvl9pPr>
          </a:lstStyle>
          <a:p>
            <a:endParaRPr/>
          </a:p>
        </p:txBody>
      </p:sp>
      <p:sp>
        <p:nvSpPr>
          <p:cNvPr id="413" name="Google Shape;413;p20"/>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1pPr>
            <a:lvl2pPr lvl="1">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2pPr>
            <a:lvl3pPr lvl="2">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3pPr>
            <a:lvl4pPr lvl="3">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4pPr>
            <a:lvl5pPr lvl="4">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5pPr>
            <a:lvl6pPr lvl="5">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6pPr>
            <a:lvl7pPr lvl="6">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7pPr>
            <a:lvl8pPr lvl="7">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8pPr>
            <a:lvl9pPr lvl="8">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1pPr>
            <a:lvl2pPr marL="914400" lvl="1" indent="-349250">
              <a:lnSpc>
                <a:spcPct val="115000"/>
              </a:lnSpc>
              <a:spcBef>
                <a:spcPts val="210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2pPr>
            <a:lvl3pPr marL="1371600" lvl="2" indent="-349250">
              <a:lnSpc>
                <a:spcPct val="115000"/>
              </a:lnSpc>
              <a:spcBef>
                <a:spcPts val="210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3pPr>
            <a:lvl4pPr marL="1828800" lvl="3" indent="-349250">
              <a:lnSpc>
                <a:spcPct val="115000"/>
              </a:lnSpc>
              <a:spcBef>
                <a:spcPts val="210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4pPr>
            <a:lvl5pPr marL="2286000" lvl="4" indent="-349250">
              <a:lnSpc>
                <a:spcPct val="115000"/>
              </a:lnSpc>
              <a:spcBef>
                <a:spcPts val="210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5pPr>
            <a:lvl6pPr marL="2743200" lvl="5" indent="-349250">
              <a:lnSpc>
                <a:spcPct val="115000"/>
              </a:lnSpc>
              <a:spcBef>
                <a:spcPts val="210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6pPr>
            <a:lvl7pPr marL="3200400" lvl="6" indent="-349250">
              <a:lnSpc>
                <a:spcPct val="115000"/>
              </a:lnSpc>
              <a:spcBef>
                <a:spcPts val="210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7pPr>
            <a:lvl8pPr marL="3657600" lvl="7" indent="-349250">
              <a:lnSpc>
                <a:spcPct val="115000"/>
              </a:lnSpc>
              <a:spcBef>
                <a:spcPts val="210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8pPr>
            <a:lvl9pPr marL="4114800" lvl="8" indent="-349250">
              <a:lnSpc>
                <a:spcPct val="115000"/>
              </a:lnSpc>
              <a:spcBef>
                <a:spcPts val="2100"/>
              </a:spcBef>
              <a:spcAft>
                <a:spcPts val="2100"/>
              </a:spcAft>
              <a:buClr>
                <a:schemeClr val="dk2"/>
              </a:buClr>
              <a:buSzPts val="1900"/>
              <a:buFont typeface="Roboto Mono"/>
              <a:buChar char="■"/>
              <a:defRPr sz="1900">
                <a:solidFill>
                  <a:schemeClr val="dk2"/>
                </a:solidFill>
                <a:latin typeface="Roboto Mono"/>
                <a:ea typeface="Roboto Mono"/>
                <a:cs typeface="Roboto Mono"/>
                <a:sym typeface="Roboto Mono"/>
              </a:defRPr>
            </a:lvl9pPr>
          </a:lstStyle>
          <a:p>
            <a:endParaRPr/>
          </a:p>
        </p:txBody>
      </p:sp>
      <p:sp>
        <p:nvSpPr>
          <p:cNvPr id="8" name="Google Shape;8;p1"/>
          <p:cNvSpPr txBox="1">
            <a:spLocks noGrp="1"/>
          </p:cNvSpPr>
          <p:nvPr>
            <p:ph type="sldNum" idx="12"/>
          </p:nvPr>
        </p:nvSpPr>
        <p:spPr>
          <a:xfrm>
            <a:off x="11379435" y="6867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latin typeface="Roboto Mono"/>
                <a:ea typeface="Roboto Mono"/>
                <a:cs typeface="Roboto Mono"/>
                <a:sym typeface="Roboto Mono"/>
              </a:defRPr>
            </a:lvl1pPr>
            <a:lvl2pPr lvl="1" algn="r">
              <a:buNone/>
              <a:defRPr sz="1300">
                <a:solidFill>
                  <a:schemeClr val="dk2"/>
                </a:solidFill>
                <a:latin typeface="Roboto Mono"/>
                <a:ea typeface="Roboto Mono"/>
                <a:cs typeface="Roboto Mono"/>
                <a:sym typeface="Roboto Mono"/>
              </a:defRPr>
            </a:lvl2pPr>
            <a:lvl3pPr lvl="2" algn="r">
              <a:buNone/>
              <a:defRPr sz="1300">
                <a:solidFill>
                  <a:schemeClr val="dk2"/>
                </a:solidFill>
                <a:latin typeface="Roboto Mono"/>
                <a:ea typeface="Roboto Mono"/>
                <a:cs typeface="Roboto Mono"/>
                <a:sym typeface="Roboto Mono"/>
              </a:defRPr>
            </a:lvl3pPr>
            <a:lvl4pPr lvl="3" algn="r">
              <a:buNone/>
              <a:defRPr sz="1300">
                <a:solidFill>
                  <a:schemeClr val="dk2"/>
                </a:solidFill>
                <a:latin typeface="Roboto Mono"/>
                <a:ea typeface="Roboto Mono"/>
                <a:cs typeface="Roboto Mono"/>
                <a:sym typeface="Roboto Mono"/>
              </a:defRPr>
            </a:lvl4pPr>
            <a:lvl5pPr lvl="4" algn="r">
              <a:buNone/>
              <a:defRPr sz="1300">
                <a:solidFill>
                  <a:schemeClr val="dk2"/>
                </a:solidFill>
                <a:latin typeface="Roboto Mono"/>
                <a:ea typeface="Roboto Mono"/>
                <a:cs typeface="Roboto Mono"/>
                <a:sym typeface="Roboto Mono"/>
              </a:defRPr>
            </a:lvl5pPr>
            <a:lvl6pPr lvl="5" algn="r">
              <a:buNone/>
              <a:defRPr sz="1300">
                <a:solidFill>
                  <a:schemeClr val="dk2"/>
                </a:solidFill>
                <a:latin typeface="Roboto Mono"/>
                <a:ea typeface="Roboto Mono"/>
                <a:cs typeface="Roboto Mono"/>
                <a:sym typeface="Roboto Mono"/>
              </a:defRPr>
            </a:lvl6pPr>
            <a:lvl7pPr lvl="6" algn="r">
              <a:buNone/>
              <a:defRPr sz="1300">
                <a:solidFill>
                  <a:schemeClr val="dk2"/>
                </a:solidFill>
                <a:latin typeface="Roboto Mono"/>
                <a:ea typeface="Roboto Mono"/>
                <a:cs typeface="Roboto Mono"/>
                <a:sym typeface="Roboto Mono"/>
              </a:defRPr>
            </a:lvl7pPr>
            <a:lvl8pPr lvl="7" algn="r">
              <a:buNone/>
              <a:defRPr sz="1300">
                <a:solidFill>
                  <a:schemeClr val="dk2"/>
                </a:solidFill>
                <a:latin typeface="Roboto Mono"/>
                <a:ea typeface="Roboto Mono"/>
                <a:cs typeface="Roboto Mono"/>
                <a:sym typeface="Roboto Mono"/>
              </a:defRPr>
            </a:lvl8pPr>
            <a:lvl9pPr lvl="8" algn="r">
              <a:buNone/>
              <a:defRPr sz="1300">
                <a:solidFill>
                  <a:schemeClr val="dk2"/>
                </a:solidFill>
                <a:latin typeface="Roboto Mono"/>
                <a:ea typeface="Roboto Mono"/>
                <a:cs typeface="Roboto Mono"/>
                <a:sym typeface="Roboto Mono"/>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4" r:id="rId3"/>
    <p:sldLayoutId id="2147483656" r:id="rId4"/>
    <p:sldLayoutId id="2147483657" r:id="rId5"/>
    <p:sldLayoutId id="2147483659" r:id="rId6"/>
    <p:sldLayoutId id="214748366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9" name="TextBox 8">
            <a:extLst>
              <a:ext uri="{FF2B5EF4-FFF2-40B4-BE49-F238E27FC236}">
                <a16:creationId xmlns:a16="http://schemas.microsoft.com/office/drawing/2014/main" id="{ABC220A1-D38A-05C4-FD2E-AB8A3F055097}"/>
              </a:ext>
            </a:extLst>
          </p:cNvPr>
          <p:cNvSpPr txBox="1"/>
          <p:nvPr/>
        </p:nvSpPr>
        <p:spPr>
          <a:xfrm>
            <a:off x="1007081" y="1470789"/>
            <a:ext cx="10177837" cy="4076244"/>
          </a:xfrm>
          <a:prstGeom prst="rect">
            <a:avLst/>
          </a:prstGeom>
          <a:noFill/>
        </p:spPr>
        <p:txBody>
          <a:bodyPr wrap="square">
            <a:spAutoFit/>
          </a:bodyPr>
          <a:lstStyle/>
          <a:p>
            <a:pPr algn="ctr">
              <a:lnSpc>
                <a:spcPct val="150000"/>
              </a:lnSpc>
            </a:pPr>
            <a:r>
              <a:rPr lang="en-US" sz="6000" b="1" dirty="0">
                <a:solidFill>
                  <a:schemeClr val="tx1">
                    <a:lumMod val="75000"/>
                    <a:lumOff val="25000"/>
                  </a:schemeClr>
                </a:solidFill>
                <a:latin typeface="Arial" panose="020B0604020202020204" pitchFamily="34" charset="0"/>
                <a:cs typeface="Arial" panose="020B0604020202020204" pitchFamily="34" charset="0"/>
              </a:rPr>
              <a:t>NHIỆT LIỆT CHÀO MỪNG CÁC EM ĐẾN VỚI </a:t>
            </a:r>
          </a:p>
          <a:p>
            <a:pPr algn="ctr">
              <a:lnSpc>
                <a:spcPct val="150000"/>
              </a:lnSpc>
            </a:pPr>
            <a:r>
              <a:rPr lang="en-US" sz="6000" b="1" dirty="0">
                <a:solidFill>
                  <a:schemeClr val="tx1">
                    <a:lumMod val="75000"/>
                    <a:lumOff val="25000"/>
                  </a:schemeClr>
                </a:solidFill>
                <a:latin typeface="Arial" panose="020B0604020202020204" pitchFamily="34" charset="0"/>
                <a:cs typeface="Arial" panose="020B0604020202020204" pitchFamily="34" charset="0"/>
              </a:rPr>
              <a:t>BÀI HỌC MÔN TIN HỌC 7</a:t>
            </a:r>
          </a:p>
        </p:txBody>
      </p:sp>
    </p:spTree>
    <p:extLst>
      <p:ext uri="{BB962C8B-B14F-4D97-AF65-F5344CB8AC3E}">
        <p14:creationId xmlns:p14="http://schemas.microsoft.com/office/powerpoint/2010/main" val="4252810958"/>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10</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01</a:t>
              </a:r>
            </a:p>
          </p:txBody>
        </p:sp>
      </p:grpSp>
      <p:sp>
        <p:nvSpPr>
          <p:cNvPr id="8" name="TextBox 7">
            <a:extLst>
              <a:ext uri="{FF2B5EF4-FFF2-40B4-BE49-F238E27FC236}">
                <a16:creationId xmlns:a16="http://schemas.microsoft.com/office/drawing/2014/main" id="{041D52F5-A391-7800-DA58-FB683C660CEC}"/>
              </a:ext>
            </a:extLst>
          </p:cNvPr>
          <p:cNvSpPr txBox="1"/>
          <p:nvPr/>
        </p:nvSpPr>
        <p:spPr>
          <a:xfrm>
            <a:off x="4665815" y="1310499"/>
            <a:ext cx="2860370" cy="584775"/>
          </a:xfrm>
          <a:prstGeom prst="rect">
            <a:avLst/>
          </a:prstGeom>
          <a:solidFill>
            <a:srgbClr val="FF7C80"/>
          </a:solidFill>
        </p:spPr>
        <p:txBody>
          <a:bodyPr wrap="square">
            <a:spAutoFit/>
          </a:bodyPr>
          <a:lstStyle/>
          <a:p>
            <a:pPr algn="ctr"/>
            <a:r>
              <a:rPr lang="en-US" sz="3200" b="1" dirty="0">
                <a:solidFill>
                  <a:srgbClr val="000000"/>
                </a:solidFill>
                <a:effectLst/>
                <a:latin typeface="+mj-lt"/>
                <a:ea typeface="Calibri" panose="020F0502020204030204" pitchFamily="34" charset="0"/>
                <a:cs typeface="Times New Roman" panose="02020603050405020304" pitchFamily="18" charset="0"/>
              </a:rPr>
              <a:t>KẾT LUẬN: </a:t>
            </a:r>
            <a:endParaRPr lang="en-US" sz="3200" dirty="0">
              <a:latin typeface="+mj-lt"/>
            </a:endParaRPr>
          </a:p>
        </p:txBody>
      </p:sp>
      <p:sp>
        <p:nvSpPr>
          <p:cNvPr id="10" name="TextBox 9">
            <a:extLst>
              <a:ext uri="{FF2B5EF4-FFF2-40B4-BE49-F238E27FC236}">
                <a16:creationId xmlns:a16="http://schemas.microsoft.com/office/drawing/2014/main" id="{2CC5A42C-196C-6C74-8382-6CDFFA1EDA3B}"/>
              </a:ext>
            </a:extLst>
          </p:cNvPr>
          <p:cNvSpPr txBox="1"/>
          <p:nvPr/>
        </p:nvSpPr>
        <p:spPr>
          <a:xfrm>
            <a:off x="1674117" y="249821"/>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Ảnh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minh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họa</a:t>
            </a:r>
            <a:endParaRPr lang="en-US" sz="3600" dirty="0">
              <a:latin typeface="+mj-lt"/>
            </a:endParaRPr>
          </a:p>
        </p:txBody>
      </p:sp>
      <p:sp>
        <p:nvSpPr>
          <p:cNvPr id="12" name="TextBox 11">
            <a:extLst>
              <a:ext uri="{FF2B5EF4-FFF2-40B4-BE49-F238E27FC236}">
                <a16:creationId xmlns:a16="http://schemas.microsoft.com/office/drawing/2014/main" id="{2901C787-3CA1-2567-AD9B-2F1C8D1DE5DC}"/>
              </a:ext>
            </a:extLst>
          </p:cNvPr>
          <p:cNvSpPr txBox="1"/>
          <p:nvPr/>
        </p:nvSpPr>
        <p:spPr>
          <a:xfrm>
            <a:off x="1132603" y="2035953"/>
            <a:ext cx="10143122" cy="4095673"/>
          </a:xfrm>
          <a:prstGeom prst="rect">
            <a:avLst/>
          </a:prstGeom>
          <a:noFill/>
        </p:spPr>
        <p:txBody>
          <a:bodyPr wrap="square">
            <a:spAutoFit/>
          </a:bodyPr>
          <a:lstStyle/>
          <a:p>
            <a:pPr marL="342900" marR="0" indent="-342900" algn="just">
              <a:lnSpc>
                <a:spcPct val="150000"/>
              </a:lnSpc>
              <a:spcBef>
                <a:spcPts val="0"/>
              </a:spcBef>
              <a:spcAft>
                <a:spcPts val="800"/>
              </a:spcAft>
              <a:buFont typeface="Wingdings" panose="05000000000000000000" pitchFamily="2" charset="2"/>
              <a:buChar char="ü"/>
            </a:pPr>
            <a:r>
              <a:rPr lang="en-US" sz="2800" b="1" dirty="0" err="1">
                <a:solidFill>
                  <a:schemeClr val="accent1"/>
                </a:solidFill>
                <a:effectLst/>
                <a:latin typeface="+mj-lt"/>
                <a:ea typeface="Calibri" panose="020F0502020204030204" pitchFamily="34" charset="0"/>
                <a:cs typeface="Times New Roman" panose="02020603050405020304" pitchFamily="18" charset="0"/>
              </a:rPr>
              <a:t>Vai</a:t>
            </a:r>
            <a:r>
              <a:rPr lang="en-US" sz="2800" b="1" dirty="0">
                <a:solidFill>
                  <a:schemeClr val="accent1"/>
                </a:solidFill>
                <a:effectLst/>
                <a:latin typeface="+mj-lt"/>
                <a:ea typeface="Calibri" panose="020F0502020204030204" pitchFamily="34" charset="0"/>
                <a:cs typeface="Times New Roman" panose="02020603050405020304" pitchFamily="18" charset="0"/>
              </a:rPr>
              <a:t> </a:t>
            </a:r>
            <a:r>
              <a:rPr lang="en-US" sz="2800" b="1" dirty="0" err="1">
                <a:solidFill>
                  <a:schemeClr val="accent1"/>
                </a:solidFill>
                <a:effectLst/>
                <a:latin typeface="+mj-lt"/>
                <a:ea typeface="Calibri" panose="020F0502020204030204" pitchFamily="34" charset="0"/>
                <a:cs typeface="Times New Roman" panose="02020603050405020304" pitchFamily="18" charset="0"/>
              </a:rPr>
              <a:t>trò</a:t>
            </a:r>
            <a:r>
              <a:rPr lang="en-US" sz="2800" b="1" dirty="0">
                <a:solidFill>
                  <a:schemeClr val="accent1"/>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Hình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ảnh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thường</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được</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dùng</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để</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minh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họa</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cho</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nội</a:t>
            </a:r>
            <a:r>
              <a:rPr lang="en-US" sz="2800" dirty="0">
                <a:solidFill>
                  <a:srgbClr val="000000"/>
                </a:solidFill>
                <a:effectLst/>
                <a:latin typeface="+mj-lt"/>
                <a:ea typeface="Calibri" panose="020F0502020204030204" pitchFamily="34" charset="0"/>
                <a:cs typeface="Times New Roman" panose="02020603050405020304" pitchFamily="18" charset="0"/>
              </a:rPr>
              <a:t> dung </a:t>
            </a:r>
            <a:r>
              <a:rPr lang="en-US" sz="2800" dirty="0" err="1">
                <a:solidFill>
                  <a:srgbClr val="000000"/>
                </a:solidFill>
                <a:effectLst/>
                <a:latin typeface="+mj-lt"/>
                <a:ea typeface="Calibri" panose="020F0502020204030204" pitchFamily="34" charset="0"/>
                <a:cs typeface="Times New Roman" panose="02020603050405020304" pitchFamily="18" charset="0"/>
              </a:rPr>
              <a:t>bài</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trình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chiếu</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nhờ</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đó</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bài</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trình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chiếu</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trở</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nên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trực</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quan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ấn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tượng</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và</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hấp</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dẫn</a:t>
            </a:r>
            <a:r>
              <a:rPr lang="en-US" sz="2800" dirty="0">
                <a:solidFill>
                  <a:srgbClr val="000000"/>
                </a:solidFill>
                <a:effectLst/>
                <a:latin typeface="+mj-lt"/>
                <a:ea typeface="Calibri" panose="020F0502020204030204" pitchFamily="34" charset="0"/>
                <a:cs typeface="Times New Roman" panose="02020603050405020304" pitchFamily="18" charset="0"/>
              </a:rPr>
              <a:t>.</a:t>
            </a:r>
            <a:endParaRPr lang="en-US" sz="2800" dirty="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Wingdings" panose="05000000000000000000" pitchFamily="2" charset="2"/>
              <a:buChar char="ü"/>
            </a:pPr>
            <a:r>
              <a:rPr lang="en-US" sz="2800" b="1" dirty="0" err="1">
                <a:solidFill>
                  <a:schemeClr val="accent1"/>
                </a:solidFill>
                <a:effectLst/>
                <a:latin typeface="+mj-lt"/>
                <a:ea typeface="Calibri" panose="020F0502020204030204" pitchFamily="34" charset="0"/>
                <a:cs typeface="Times New Roman" panose="02020603050405020304" pitchFamily="18" charset="0"/>
              </a:rPr>
              <a:t>Yêu</a:t>
            </a:r>
            <a:r>
              <a:rPr lang="en-US" sz="2800" b="1" dirty="0">
                <a:solidFill>
                  <a:schemeClr val="accent1"/>
                </a:solidFill>
                <a:effectLst/>
                <a:latin typeface="+mj-lt"/>
                <a:ea typeface="Calibri" panose="020F0502020204030204" pitchFamily="34" charset="0"/>
                <a:cs typeface="Times New Roman" panose="02020603050405020304" pitchFamily="18" charset="0"/>
              </a:rPr>
              <a:t> </a:t>
            </a:r>
            <a:r>
              <a:rPr lang="en-US" sz="2800" b="1" dirty="0" err="1">
                <a:solidFill>
                  <a:schemeClr val="accent1"/>
                </a:solidFill>
                <a:effectLst/>
                <a:latin typeface="+mj-lt"/>
                <a:ea typeface="Calibri" panose="020F0502020204030204" pitchFamily="34" charset="0"/>
                <a:cs typeface="Times New Roman" panose="02020603050405020304" pitchFamily="18" charset="0"/>
              </a:rPr>
              <a:t>cầu</a:t>
            </a:r>
            <a:r>
              <a:rPr lang="en-US" sz="2800" b="1" dirty="0">
                <a:solidFill>
                  <a:schemeClr val="accent1"/>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nên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chọn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hình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ảnh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phù</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hợp</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với</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nội</a:t>
            </a:r>
            <a:r>
              <a:rPr lang="en-US" sz="2800" dirty="0">
                <a:solidFill>
                  <a:srgbClr val="000000"/>
                </a:solidFill>
                <a:effectLst/>
                <a:latin typeface="+mj-lt"/>
                <a:ea typeface="Calibri" panose="020F0502020204030204" pitchFamily="34" charset="0"/>
                <a:cs typeface="Times New Roman" panose="02020603050405020304" pitchFamily="18" charset="0"/>
              </a:rPr>
              <a:t> dung </a:t>
            </a:r>
            <a:r>
              <a:rPr lang="en-US" sz="2800" dirty="0" err="1">
                <a:solidFill>
                  <a:srgbClr val="000000"/>
                </a:solidFill>
                <a:effectLst/>
                <a:latin typeface="+mj-lt"/>
                <a:ea typeface="Calibri" panose="020F0502020204030204" pitchFamily="34" charset="0"/>
                <a:cs typeface="Times New Roman" panose="02020603050405020304" pitchFamily="18" charset="0"/>
              </a:rPr>
              <a:t>bài</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trình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chiếu</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và</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có</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tính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thẩm</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mĩ</a:t>
            </a:r>
            <a:r>
              <a:rPr lang="en-US" sz="2800" dirty="0">
                <a:solidFill>
                  <a:srgbClr val="000000"/>
                </a:solidFill>
                <a:effectLst/>
                <a:latin typeface="+mj-lt"/>
                <a:ea typeface="Calibri" panose="020F0502020204030204" pitchFamily="34" charset="0"/>
                <a:cs typeface="Times New Roman" panose="02020603050405020304" pitchFamily="18" charset="0"/>
              </a:rPr>
              <a:t>.</a:t>
            </a:r>
            <a:endParaRPr lang="en-US" sz="2800" dirty="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Wingdings" panose="05000000000000000000" pitchFamily="2" charset="2"/>
              <a:buChar char="ü"/>
            </a:pPr>
            <a:r>
              <a:rPr lang="en-US" sz="2800" dirty="0" err="1">
                <a:solidFill>
                  <a:srgbClr val="000000"/>
                </a:solidFill>
                <a:effectLst/>
                <a:latin typeface="+mj-lt"/>
                <a:ea typeface="Calibri" panose="020F0502020204030204" pitchFamily="34" charset="0"/>
                <a:cs typeface="Times New Roman" panose="02020603050405020304" pitchFamily="18" charset="0"/>
              </a:rPr>
              <a:t>Kích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thước</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hình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ảnh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và</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vị</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trí</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đặt</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trên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trang</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chiếu</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cần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hợp</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lí</a:t>
            </a:r>
            <a:r>
              <a:rPr lang="en-US" sz="2800" dirty="0">
                <a:solidFill>
                  <a:srgbClr val="000000"/>
                </a:solidFill>
                <a:effectLst/>
                <a:latin typeface="+mj-lt"/>
                <a:ea typeface="Calibri" panose="020F0502020204030204" pitchFamily="34" charset="0"/>
                <a:cs typeface="Times New Roman" panose="02020603050405020304" pitchFamily="18" charset="0"/>
              </a:rPr>
              <a:t>.</a:t>
            </a:r>
            <a:endParaRPr lang="en-US" sz="2800" dirty="0">
              <a:effectLst/>
              <a:latin typeface="+mj-lt"/>
              <a:ea typeface="Calibri" panose="020F0502020204030204" pitchFamily="34" charset="0"/>
              <a:cs typeface="Times New Roman" panose="02020603050405020304" pitchFamily="18" charset="0"/>
            </a:endParaRPr>
          </a:p>
        </p:txBody>
      </p:sp>
      <p:sp>
        <p:nvSpPr>
          <p:cNvPr id="7" name="Google Shape;583;p33">
            <a:extLst>
              <a:ext uri="{FF2B5EF4-FFF2-40B4-BE49-F238E27FC236}">
                <a16:creationId xmlns:a16="http://schemas.microsoft.com/office/drawing/2014/main" id="{12180A6E-F3E6-9981-FEBF-62BA7CF554D9}"/>
              </a:ext>
            </a:extLst>
          </p:cNvPr>
          <p:cNvSpPr/>
          <p:nvPr/>
        </p:nvSpPr>
        <p:spPr>
          <a:xfrm>
            <a:off x="11230833" y="6439765"/>
            <a:ext cx="3855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 name="Google Shape;584;p33">
            <a:extLst>
              <a:ext uri="{FF2B5EF4-FFF2-40B4-BE49-F238E27FC236}">
                <a16:creationId xmlns:a16="http://schemas.microsoft.com/office/drawing/2014/main" id="{25763ED6-DFD3-6B8A-A308-B0D81E1A82EE}"/>
              </a:ext>
            </a:extLst>
          </p:cNvPr>
          <p:cNvSpPr/>
          <p:nvPr/>
        </p:nvSpPr>
        <p:spPr>
          <a:xfrm>
            <a:off x="10467278" y="6437620"/>
            <a:ext cx="7068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 name="Google Shape;585;p33">
            <a:extLst>
              <a:ext uri="{FF2B5EF4-FFF2-40B4-BE49-F238E27FC236}">
                <a16:creationId xmlns:a16="http://schemas.microsoft.com/office/drawing/2014/main" id="{651E09F6-5871-A73A-BFE9-B13C1FE7CCF9}"/>
              </a:ext>
            </a:extLst>
          </p:cNvPr>
          <p:cNvSpPr/>
          <p:nvPr/>
        </p:nvSpPr>
        <p:spPr>
          <a:xfrm>
            <a:off x="10127820" y="6437620"/>
            <a:ext cx="283800"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cxnSp>
        <p:nvCxnSpPr>
          <p:cNvPr id="13" name="Google Shape;586;p33">
            <a:extLst>
              <a:ext uri="{FF2B5EF4-FFF2-40B4-BE49-F238E27FC236}">
                <a16:creationId xmlns:a16="http://schemas.microsoft.com/office/drawing/2014/main" id="{06D5E2C6-2CB8-B3A2-CB4C-78E8B27CB50A}"/>
              </a:ext>
            </a:extLst>
          </p:cNvPr>
          <p:cNvCxnSpPr/>
          <p:nvPr/>
        </p:nvCxnSpPr>
        <p:spPr>
          <a:xfrm rot="10800000">
            <a:off x="4926793" y="6547845"/>
            <a:ext cx="5089800" cy="0"/>
          </a:xfrm>
          <a:prstGeom prst="straightConnector1">
            <a:avLst/>
          </a:prstGeom>
          <a:noFill/>
          <a:ln w="19050" cap="flat" cmpd="sng">
            <a:solidFill>
              <a:schemeClr val="accent3"/>
            </a:solidFill>
            <a:prstDash val="solid"/>
            <a:round/>
            <a:headEnd type="none" w="med" len="med"/>
            <a:tailEnd type="none" w="med" len="med"/>
          </a:ln>
        </p:spPr>
      </p:cxnSp>
      <p:sp>
        <p:nvSpPr>
          <p:cNvPr id="14" name="Google Shape;587;p33">
            <a:extLst>
              <a:ext uri="{FF2B5EF4-FFF2-40B4-BE49-F238E27FC236}">
                <a16:creationId xmlns:a16="http://schemas.microsoft.com/office/drawing/2014/main" id="{33CE211C-5AE9-36EB-7388-2D25452D3CA0}"/>
              </a:ext>
            </a:extLst>
          </p:cNvPr>
          <p:cNvSpPr/>
          <p:nvPr/>
        </p:nvSpPr>
        <p:spPr>
          <a:xfrm>
            <a:off x="11260392" y="6378648"/>
            <a:ext cx="385500"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 name="Google Shape;588;p33">
            <a:extLst>
              <a:ext uri="{FF2B5EF4-FFF2-40B4-BE49-F238E27FC236}">
                <a16:creationId xmlns:a16="http://schemas.microsoft.com/office/drawing/2014/main" id="{B9CA1377-3B01-3789-2C32-6041F83B782C}"/>
              </a:ext>
            </a:extLst>
          </p:cNvPr>
          <p:cNvSpPr/>
          <p:nvPr/>
        </p:nvSpPr>
        <p:spPr>
          <a:xfrm>
            <a:off x="10496837" y="6376502"/>
            <a:ext cx="706800"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 name="Google Shape;589;p33">
            <a:extLst>
              <a:ext uri="{FF2B5EF4-FFF2-40B4-BE49-F238E27FC236}">
                <a16:creationId xmlns:a16="http://schemas.microsoft.com/office/drawing/2014/main" id="{B9A5E601-4618-E49A-7F4A-C37930F4C774}"/>
              </a:ext>
            </a:extLst>
          </p:cNvPr>
          <p:cNvSpPr/>
          <p:nvPr/>
        </p:nvSpPr>
        <p:spPr>
          <a:xfrm>
            <a:off x="10157379" y="6376502"/>
            <a:ext cx="283800"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Tree>
    <p:extLst>
      <p:ext uri="{BB962C8B-B14F-4D97-AF65-F5344CB8AC3E}">
        <p14:creationId xmlns:p14="http://schemas.microsoft.com/office/powerpoint/2010/main" val="23598026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11</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01</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674117" y="249821"/>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Ảnh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minh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họa</a:t>
            </a:r>
            <a:endParaRPr lang="en-US" sz="3600" dirty="0">
              <a:latin typeface="+mj-lt"/>
            </a:endParaRPr>
          </a:p>
        </p:txBody>
      </p:sp>
      <p:sp>
        <p:nvSpPr>
          <p:cNvPr id="12" name="TextBox 11">
            <a:extLst>
              <a:ext uri="{FF2B5EF4-FFF2-40B4-BE49-F238E27FC236}">
                <a16:creationId xmlns:a16="http://schemas.microsoft.com/office/drawing/2014/main" id="{2901C787-3CA1-2567-AD9B-2F1C8D1DE5DC}"/>
              </a:ext>
            </a:extLst>
          </p:cNvPr>
          <p:cNvSpPr txBox="1"/>
          <p:nvPr/>
        </p:nvSpPr>
        <p:spPr>
          <a:xfrm>
            <a:off x="1196532" y="1566574"/>
            <a:ext cx="9328496" cy="4629729"/>
          </a:xfrm>
          <a:prstGeom prst="rect">
            <a:avLst/>
          </a:prstGeom>
          <a:noFill/>
        </p:spPr>
        <p:txBody>
          <a:bodyPr wrap="square">
            <a:spAutoFit/>
          </a:bodyPr>
          <a:lstStyle/>
          <a:p>
            <a:pPr marL="0" marR="0">
              <a:lnSpc>
                <a:spcPct val="150000"/>
              </a:lnSpc>
              <a:spcBef>
                <a:spcPts val="0"/>
              </a:spcBef>
              <a:spcAft>
                <a:spcPts val="800"/>
              </a:spcAft>
            </a:pPr>
            <a:r>
              <a:rPr lang="en-US" sz="2600" b="1" dirty="0" err="1">
                <a:solidFill>
                  <a:schemeClr val="accent1">
                    <a:lumMod val="75000"/>
                  </a:schemeClr>
                </a:solidFill>
                <a:effectLst/>
                <a:latin typeface="+mj-lt"/>
                <a:ea typeface="Calibri" panose="020F0502020204030204" pitchFamily="34" charset="0"/>
                <a:cs typeface="Times New Roman" panose="02020603050405020304" pitchFamily="18" charset="0"/>
              </a:rPr>
              <a:t>Phát</a:t>
            </a:r>
            <a:r>
              <a:rPr lang="en-US" sz="2600" b="1"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600" b="1" dirty="0" err="1">
                <a:solidFill>
                  <a:schemeClr val="accent1">
                    <a:lumMod val="75000"/>
                  </a:schemeClr>
                </a:solidFill>
                <a:effectLst/>
                <a:latin typeface="+mj-lt"/>
                <a:ea typeface="Calibri" panose="020F0502020204030204" pitchFamily="34" charset="0"/>
                <a:cs typeface="Times New Roman" panose="02020603050405020304" pitchFamily="18" charset="0"/>
              </a:rPr>
              <a:t>biểu</a:t>
            </a:r>
            <a:r>
              <a:rPr lang="en-US" sz="2600" b="1"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600" b="1" dirty="0" err="1">
                <a:solidFill>
                  <a:schemeClr val="accent1">
                    <a:lumMod val="75000"/>
                  </a:schemeClr>
                </a:solidFill>
                <a:effectLst/>
                <a:latin typeface="+mj-lt"/>
                <a:ea typeface="Calibri" panose="020F0502020204030204" pitchFamily="34" charset="0"/>
                <a:cs typeface="Times New Roman" panose="02020603050405020304" pitchFamily="18" charset="0"/>
              </a:rPr>
              <a:t>nào</a:t>
            </a:r>
            <a:r>
              <a:rPr lang="en-US" sz="2600" b="1"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600" b="1" dirty="0" err="1">
                <a:solidFill>
                  <a:schemeClr val="accent1">
                    <a:lumMod val="75000"/>
                  </a:schemeClr>
                </a:solidFill>
                <a:effectLst/>
                <a:latin typeface="+mj-lt"/>
                <a:ea typeface="Calibri" panose="020F0502020204030204" pitchFamily="34" charset="0"/>
                <a:cs typeface="Times New Roman" panose="02020603050405020304" pitchFamily="18" charset="0"/>
              </a:rPr>
              <a:t>đúng</a:t>
            </a:r>
            <a:r>
              <a:rPr lang="en-US" sz="2600" b="1"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600" b="1" dirty="0" err="1">
                <a:solidFill>
                  <a:schemeClr val="accent1">
                    <a:lumMod val="75000"/>
                  </a:schemeClr>
                </a:solidFill>
                <a:effectLst/>
                <a:latin typeface="+mj-lt"/>
                <a:ea typeface="Calibri" panose="020F0502020204030204" pitchFamily="34" charset="0"/>
                <a:cs typeface="Times New Roman" panose="02020603050405020304" pitchFamily="18" charset="0"/>
              </a:rPr>
              <a:t>phát</a:t>
            </a:r>
            <a:r>
              <a:rPr lang="en-US" sz="2600" b="1"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600" b="1" dirty="0" err="1">
                <a:solidFill>
                  <a:schemeClr val="accent1">
                    <a:lumMod val="75000"/>
                  </a:schemeClr>
                </a:solidFill>
                <a:effectLst/>
                <a:latin typeface="+mj-lt"/>
                <a:ea typeface="Calibri" panose="020F0502020204030204" pitchFamily="34" charset="0"/>
                <a:cs typeface="Times New Roman" panose="02020603050405020304" pitchFamily="18" charset="0"/>
              </a:rPr>
              <a:t>biểu</a:t>
            </a:r>
            <a:r>
              <a:rPr lang="en-US" sz="2600" b="1"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600" b="1" dirty="0" err="1">
                <a:solidFill>
                  <a:schemeClr val="accent1">
                    <a:lumMod val="75000"/>
                  </a:schemeClr>
                </a:solidFill>
                <a:effectLst/>
                <a:latin typeface="+mj-lt"/>
                <a:ea typeface="Calibri" panose="020F0502020204030204" pitchFamily="34" charset="0"/>
                <a:cs typeface="Times New Roman" panose="02020603050405020304" pitchFamily="18" charset="0"/>
              </a:rPr>
              <a:t>nào</a:t>
            </a:r>
            <a:r>
              <a:rPr lang="en-US" sz="2600" b="1"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600" b="1" dirty="0" err="1">
                <a:solidFill>
                  <a:schemeClr val="accent1">
                    <a:lumMod val="75000"/>
                  </a:schemeClr>
                </a:solidFill>
                <a:effectLst/>
                <a:latin typeface="+mj-lt"/>
                <a:ea typeface="Calibri" panose="020F0502020204030204" pitchFamily="34" charset="0"/>
                <a:cs typeface="Times New Roman" panose="02020603050405020304" pitchFamily="18" charset="0"/>
              </a:rPr>
              <a:t>sai</a:t>
            </a:r>
            <a:r>
              <a:rPr lang="en-US" sz="2600" b="1" dirty="0">
                <a:solidFill>
                  <a:schemeClr val="accent1">
                    <a:lumMod val="75000"/>
                  </a:schemeClr>
                </a:solidFill>
                <a:effectLst/>
                <a:latin typeface="+mj-lt"/>
                <a:ea typeface="Calibri" panose="020F0502020204030204" pitchFamily="34" charset="0"/>
                <a:cs typeface="Times New Roman" panose="02020603050405020304" pitchFamily="18" charset="0"/>
              </a:rPr>
              <a:t>?</a:t>
            </a:r>
          </a:p>
          <a:p>
            <a:pPr marL="514350" marR="0" indent="-514350">
              <a:lnSpc>
                <a:spcPct val="150000"/>
              </a:lnSpc>
              <a:spcBef>
                <a:spcPts val="0"/>
              </a:spcBef>
              <a:spcAft>
                <a:spcPts val="800"/>
              </a:spcAft>
              <a:buAutoNum type="alphaUcPeriod"/>
            </a:pPr>
            <a:r>
              <a:rPr lang="en-US" sz="2600" dirty="0" err="1">
                <a:solidFill>
                  <a:srgbClr val="000000"/>
                </a:solidFill>
                <a:effectLst/>
                <a:latin typeface="+mj-lt"/>
                <a:ea typeface="Calibri" panose="020F0502020204030204" pitchFamily="34" charset="0"/>
                <a:cs typeface="Times New Roman" panose="02020603050405020304" pitchFamily="18" charset="0"/>
              </a:rPr>
              <a:t>Hình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ảnh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minh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họa</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làm</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cho</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bài</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trình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chiếu</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ấn</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tượng</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hơn</a:t>
            </a:r>
            <a:r>
              <a:rPr lang="en-US" sz="2600" dirty="0">
                <a:solidFill>
                  <a:srgbClr val="000000"/>
                </a:solidFill>
                <a:effectLst/>
                <a:latin typeface="+mj-lt"/>
                <a:ea typeface="Calibri" panose="020F0502020204030204" pitchFamily="34" charset="0"/>
                <a:cs typeface="Times New Roman" panose="02020603050405020304" pitchFamily="18" charset="0"/>
              </a:rPr>
              <a:t>.</a:t>
            </a:r>
            <a:endParaRPr lang="en-US" sz="2600" dirty="0">
              <a:latin typeface="+mj-lt"/>
              <a:ea typeface="Calibri" panose="020F0502020204030204" pitchFamily="34" charset="0"/>
              <a:cs typeface="Times New Roman" panose="02020603050405020304" pitchFamily="18" charset="0"/>
            </a:endParaRPr>
          </a:p>
          <a:p>
            <a:pPr marL="514350" marR="0" indent="-514350">
              <a:lnSpc>
                <a:spcPct val="150000"/>
              </a:lnSpc>
              <a:spcBef>
                <a:spcPts val="0"/>
              </a:spcBef>
              <a:spcAft>
                <a:spcPts val="800"/>
              </a:spcAft>
              <a:buAutoNum type="alphaUcPeriod"/>
            </a:pPr>
            <a:r>
              <a:rPr lang="en-US" sz="2600" dirty="0" err="1">
                <a:solidFill>
                  <a:srgbClr val="000000"/>
                </a:solidFill>
                <a:effectLst/>
                <a:latin typeface="+mj-lt"/>
                <a:ea typeface="Calibri" panose="020F0502020204030204" pitchFamily="34" charset="0"/>
                <a:cs typeface="Times New Roman" panose="02020603050405020304" pitchFamily="18" charset="0"/>
              </a:rPr>
              <a:t>Nên</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chọn</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hình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ảnh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phù</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hợp</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với</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chủ</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đề</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của</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bài</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trình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chiếu</a:t>
            </a:r>
            <a:r>
              <a:rPr lang="en-US" sz="2600" dirty="0">
                <a:solidFill>
                  <a:srgbClr val="000000"/>
                </a:solidFill>
                <a:effectLst/>
                <a:latin typeface="+mj-lt"/>
                <a:ea typeface="Calibri" panose="020F0502020204030204" pitchFamily="34" charset="0"/>
                <a:cs typeface="Times New Roman" panose="02020603050405020304" pitchFamily="18" charset="0"/>
              </a:rPr>
              <a:t>.</a:t>
            </a:r>
            <a:endParaRPr lang="en-US" sz="2600" dirty="0">
              <a:latin typeface="+mj-lt"/>
              <a:ea typeface="Calibri" panose="020F0502020204030204" pitchFamily="34" charset="0"/>
              <a:cs typeface="Times New Roman" panose="02020603050405020304" pitchFamily="18" charset="0"/>
            </a:endParaRPr>
          </a:p>
          <a:p>
            <a:pPr marL="514350" marR="0" indent="-514350">
              <a:lnSpc>
                <a:spcPct val="150000"/>
              </a:lnSpc>
              <a:spcBef>
                <a:spcPts val="0"/>
              </a:spcBef>
              <a:spcAft>
                <a:spcPts val="800"/>
              </a:spcAft>
              <a:buAutoNum type="alphaUcPeriod"/>
            </a:pPr>
            <a:r>
              <a:rPr lang="en-US" sz="2600" dirty="0" err="1">
                <a:solidFill>
                  <a:srgbClr val="000000"/>
                </a:solidFill>
                <a:effectLst/>
                <a:latin typeface="+mj-lt"/>
                <a:ea typeface="Calibri" panose="020F0502020204030204" pitchFamily="34" charset="0"/>
                <a:cs typeface="Times New Roman" panose="02020603050405020304" pitchFamily="18" charset="0"/>
              </a:rPr>
              <a:t>Màu</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sắc</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họa</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tiết</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trên</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hình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ảnh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không</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cần</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trùng</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khớp</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với</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chủ</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đề</a:t>
            </a:r>
            <a:r>
              <a:rPr lang="en-US" sz="2600" dirty="0">
                <a:solidFill>
                  <a:srgbClr val="000000"/>
                </a:solidFill>
                <a:effectLst/>
                <a:latin typeface="+mj-lt"/>
                <a:ea typeface="Calibri" panose="020F0502020204030204" pitchFamily="34" charset="0"/>
                <a:cs typeface="Times New Roman" panose="02020603050405020304" pitchFamily="18" charset="0"/>
              </a:rPr>
              <a:t>.</a:t>
            </a:r>
            <a:endParaRPr lang="en-US" sz="2600" dirty="0">
              <a:latin typeface="+mj-lt"/>
              <a:ea typeface="Calibri" panose="020F0502020204030204" pitchFamily="34" charset="0"/>
              <a:cs typeface="Times New Roman" panose="02020603050405020304" pitchFamily="18" charset="0"/>
            </a:endParaRPr>
          </a:p>
          <a:p>
            <a:pPr marL="514350" marR="0" indent="-514350">
              <a:lnSpc>
                <a:spcPct val="150000"/>
              </a:lnSpc>
              <a:spcBef>
                <a:spcPts val="0"/>
              </a:spcBef>
              <a:spcAft>
                <a:spcPts val="800"/>
              </a:spcAft>
              <a:buAutoNum type="alphaUcPeriod"/>
            </a:pPr>
            <a:r>
              <a:rPr lang="en-US" sz="2600" dirty="0" err="1">
                <a:solidFill>
                  <a:srgbClr val="000000"/>
                </a:solidFill>
                <a:effectLst/>
                <a:latin typeface="+mj-lt"/>
                <a:ea typeface="Calibri" panose="020F0502020204030204" pitchFamily="34" charset="0"/>
                <a:cs typeface="Times New Roman" panose="02020603050405020304" pitchFamily="18" charset="0"/>
              </a:rPr>
              <a:t>Hình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ảnh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minh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họa</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cần</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có</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tính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thẩm</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mĩ</a:t>
            </a:r>
            <a:r>
              <a:rPr lang="en-US" sz="2600" dirty="0">
                <a:solidFill>
                  <a:srgbClr val="000000"/>
                </a:solidFill>
                <a:effectLst/>
                <a:latin typeface="+mj-lt"/>
                <a:ea typeface="Calibri" panose="020F0502020204030204" pitchFamily="34" charset="0"/>
                <a:cs typeface="Times New Roman" panose="02020603050405020304" pitchFamily="18" charset="0"/>
              </a:rPr>
              <a:t>.</a:t>
            </a:r>
            <a:endParaRPr lang="en-US" sz="2600" dirty="0">
              <a:effectLst/>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55BCE48-73C0-11AE-7A8D-5FF590E39662}"/>
              </a:ext>
            </a:extLst>
          </p:cNvPr>
          <p:cNvSpPr txBox="1"/>
          <p:nvPr/>
        </p:nvSpPr>
        <p:spPr>
          <a:xfrm>
            <a:off x="5860780" y="499342"/>
            <a:ext cx="5283485" cy="461665"/>
          </a:xfrm>
          <a:prstGeom prst="rect">
            <a:avLst/>
          </a:prstGeom>
          <a:solidFill>
            <a:schemeClr val="accent1">
              <a:lumMod val="20000"/>
              <a:lumOff val="80000"/>
            </a:schemeClr>
          </a:solidFill>
        </p:spPr>
        <p:txBody>
          <a:bodyPr wrap="square">
            <a:spAutoFit/>
          </a:bodyPr>
          <a:lstStyle/>
          <a:p>
            <a:r>
              <a:rPr lang="en-US" sz="2400" b="1" dirty="0">
                <a:latin typeface="+mj-lt"/>
                <a:ea typeface="Calibri" panose="020F0502020204030204" pitchFamily="34" charset="0"/>
                <a:cs typeface="Times New Roman" panose="02020603050405020304" pitchFamily="18" charset="0"/>
              </a:rPr>
              <a:t>T</a:t>
            </a:r>
            <a:r>
              <a:rPr lang="en-US" sz="2400" b="1" dirty="0">
                <a:solidFill>
                  <a:srgbClr val="000000"/>
                </a:solidFill>
                <a:effectLst/>
                <a:latin typeface="+mj-lt"/>
                <a:ea typeface="Calibri" panose="020F0502020204030204" pitchFamily="34" charset="0"/>
                <a:cs typeface="Times New Roman" panose="02020603050405020304" pitchFamily="18" charset="0"/>
              </a:rPr>
              <a:t>HẢO LUẬN CẶP ĐÔI VÀ TRẢ LỜI:</a:t>
            </a:r>
            <a:r>
              <a:rPr lang="en-US" sz="2400" b="1" dirty="0">
                <a:effectLst/>
                <a:latin typeface="+mj-lt"/>
                <a:ea typeface="Calibri" panose="020F0502020204030204" pitchFamily="34" charset="0"/>
                <a:cs typeface="Times New Roman" panose="02020603050405020304" pitchFamily="18" charset="0"/>
              </a:rPr>
              <a:t> </a:t>
            </a:r>
            <a:endParaRPr lang="en-US" sz="2400" b="1" dirty="0">
              <a:latin typeface="+mj-lt"/>
            </a:endParaRPr>
          </a:p>
        </p:txBody>
      </p:sp>
      <p:sp>
        <p:nvSpPr>
          <p:cNvPr id="7" name="Action Button: Help 6">
            <a:hlinkClick r:id="" action="ppaction://noaction" highlightClick="1"/>
            <a:extLst>
              <a:ext uri="{FF2B5EF4-FFF2-40B4-BE49-F238E27FC236}">
                <a16:creationId xmlns:a16="http://schemas.microsoft.com/office/drawing/2014/main" id="{76173C8B-2061-0D77-2655-126A191415F3}"/>
              </a:ext>
            </a:extLst>
          </p:cNvPr>
          <p:cNvSpPr/>
          <p:nvPr/>
        </p:nvSpPr>
        <p:spPr>
          <a:xfrm>
            <a:off x="345897" y="1533384"/>
            <a:ext cx="589051" cy="572817"/>
          </a:xfrm>
          <a:prstGeom prst="actionButtonHelp">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567F50D-D07A-4324-497E-A5D6865E9BB6}"/>
              </a:ext>
            </a:extLst>
          </p:cNvPr>
          <p:cNvSpPr txBox="1"/>
          <p:nvPr/>
        </p:nvSpPr>
        <p:spPr>
          <a:xfrm>
            <a:off x="10538388" y="2106201"/>
            <a:ext cx="605877" cy="769441"/>
          </a:xfrm>
          <a:prstGeom prst="rect">
            <a:avLst/>
          </a:prstGeom>
          <a:noFill/>
        </p:spPr>
        <p:txBody>
          <a:bodyPr wrap="square">
            <a:spAutoFit/>
          </a:bodyPr>
          <a:lstStyle/>
          <a:p>
            <a:r>
              <a:rPr lang="en-US" sz="4400" b="1" dirty="0">
                <a:solidFill>
                  <a:srgbClr val="F5617A"/>
                </a:solidFill>
              </a:rPr>
              <a:t>Đ</a:t>
            </a:r>
          </a:p>
        </p:txBody>
      </p:sp>
      <p:sp>
        <p:nvSpPr>
          <p:cNvPr id="13" name="TextBox 12">
            <a:extLst>
              <a:ext uri="{FF2B5EF4-FFF2-40B4-BE49-F238E27FC236}">
                <a16:creationId xmlns:a16="http://schemas.microsoft.com/office/drawing/2014/main" id="{9F74B5D5-D99B-B4FD-AE50-0AD6D1473D61}"/>
              </a:ext>
            </a:extLst>
          </p:cNvPr>
          <p:cNvSpPr txBox="1"/>
          <p:nvPr/>
        </p:nvSpPr>
        <p:spPr>
          <a:xfrm>
            <a:off x="10538388" y="3247657"/>
            <a:ext cx="605877" cy="769441"/>
          </a:xfrm>
          <a:prstGeom prst="rect">
            <a:avLst/>
          </a:prstGeom>
          <a:noFill/>
        </p:spPr>
        <p:txBody>
          <a:bodyPr wrap="square">
            <a:spAutoFit/>
          </a:bodyPr>
          <a:lstStyle/>
          <a:p>
            <a:r>
              <a:rPr lang="en-US" sz="4400" b="1" dirty="0">
                <a:solidFill>
                  <a:srgbClr val="F5617A"/>
                </a:solidFill>
              </a:rPr>
              <a:t>Đ</a:t>
            </a:r>
          </a:p>
        </p:txBody>
      </p:sp>
      <p:sp>
        <p:nvSpPr>
          <p:cNvPr id="14" name="TextBox 13">
            <a:extLst>
              <a:ext uri="{FF2B5EF4-FFF2-40B4-BE49-F238E27FC236}">
                <a16:creationId xmlns:a16="http://schemas.microsoft.com/office/drawing/2014/main" id="{8AD8A2A8-D632-4DD2-BB57-85E113428B96}"/>
              </a:ext>
            </a:extLst>
          </p:cNvPr>
          <p:cNvSpPr txBox="1"/>
          <p:nvPr/>
        </p:nvSpPr>
        <p:spPr>
          <a:xfrm>
            <a:off x="10538388" y="5431987"/>
            <a:ext cx="605877" cy="769441"/>
          </a:xfrm>
          <a:prstGeom prst="rect">
            <a:avLst/>
          </a:prstGeom>
          <a:noFill/>
        </p:spPr>
        <p:txBody>
          <a:bodyPr wrap="square">
            <a:spAutoFit/>
          </a:bodyPr>
          <a:lstStyle/>
          <a:p>
            <a:r>
              <a:rPr lang="en-US" sz="4400" b="1" dirty="0">
                <a:solidFill>
                  <a:srgbClr val="F5617A"/>
                </a:solidFill>
              </a:rPr>
              <a:t>Đ</a:t>
            </a:r>
          </a:p>
        </p:txBody>
      </p:sp>
      <p:sp>
        <p:nvSpPr>
          <p:cNvPr id="15" name="TextBox 14">
            <a:extLst>
              <a:ext uri="{FF2B5EF4-FFF2-40B4-BE49-F238E27FC236}">
                <a16:creationId xmlns:a16="http://schemas.microsoft.com/office/drawing/2014/main" id="{B496E319-2A15-00C2-F953-70BABB8C999C}"/>
              </a:ext>
            </a:extLst>
          </p:cNvPr>
          <p:cNvSpPr txBox="1"/>
          <p:nvPr/>
        </p:nvSpPr>
        <p:spPr>
          <a:xfrm>
            <a:off x="10538388" y="4389113"/>
            <a:ext cx="605877" cy="769441"/>
          </a:xfrm>
          <a:prstGeom prst="rect">
            <a:avLst/>
          </a:prstGeom>
          <a:noFill/>
        </p:spPr>
        <p:txBody>
          <a:bodyPr wrap="square">
            <a:spAutoFit/>
          </a:bodyPr>
          <a:lstStyle/>
          <a:p>
            <a:r>
              <a:rPr lang="en-US" sz="4400" b="1" dirty="0">
                <a:solidFill>
                  <a:srgbClr val="F5617A"/>
                </a:solidFill>
              </a:rPr>
              <a:t>S</a:t>
            </a:r>
          </a:p>
        </p:txBody>
      </p:sp>
    </p:spTree>
    <p:extLst>
      <p:ext uri="{BB962C8B-B14F-4D97-AF65-F5344CB8AC3E}">
        <p14:creationId xmlns:p14="http://schemas.microsoft.com/office/powerpoint/2010/main" val="3921801189"/>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P spid="11"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500" name="Google Shape;500;p26"/>
          <p:cNvSpPr txBox="1">
            <a:spLocks noGrp="1"/>
          </p:cNvSpPr>
          <p:nvPr>
            <p:ph type="title"/>
          </p:nvPr>
        </p:nvSpPr>
        <p:spPr>
          <a:xfrm>
            <a:off x="4959984" y="1763973"/>
            <a:ext cx="6323400" cy="2066100"/>
          </a:xfrm>
          <a:prstGeom prst="rect">
            <a:avLst/>
          </a:prstGeom>
        </p:spPr>
        <p:txBody>
          <a:bodyPr spcFirstLastPara="1" wrap="square" lIns="121900" tIns="121900" rIns="121900" bIns="121900" anchor="t" anchorCtr="0">
            <a:noAutofit/>
          </a:bodyPr>
          <a:lstStyle/>
          <a:p>
            <a:pPr>
              <a:lnSpc>
                <a:spcPct val="150000"/>
              </a:lnSpc>
            </a:pPr>
            <a:r>
              <a:rPr lang="en-US" sz="7200" b="1" dirty="0">
                <a:solidFill>
                  <a:srgbClr val="000000"/>
                </a:solidFill>
                <a:effectLst/>
                <a:latin typeface="+mj-lt"/>
                <a:ea typeface="Calibri" panose="020F0502020204030204" pitchFamily="34" charset="0"/>
              </a:rPr>
              <a:t>ĐỊNH DẠNG VĂN BẢN</a:t>
            </a:r>
            <a:endParaRPr lang="en-US" sz="7200" dirty="0">
              <a:latin typeface="+mj-lt"/>
            </a:endParaRPr>
          </a:p>
        </p:txBody>
      </p:sp>
      <p:sp>
        <p:nvSpPr>
          <p:cNvPr id="501" name="Google Shape;501;p26"/>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502" name="Google Shape;502;p26"/>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a:off x="1710250" y="2559075"/>
            <a:ext cx="2220610" cy="1739849"/>
          </a:xfrm>
          <a:prstGeom prst="rect">
            <a:avLst/>
          </a:prstGeom>
        </p:spPr>
        <p:txBody>
          <a:bodyPr>
            <a:prstTxWarp prst="textPlain">
              <a:avLst/>
            </a:prstTxWarp>
          </a:bodyPr>
          <a:lstStyle/>
          <a:p>
            <a:pPr lvl="0" algn="ctr"/>
            <a:r>
              <a:rPr b="1" i="0" dirty="0">
                <a:ln>
                  <a:noFill/>
                </a:ln>
                <a:solidFill>
                  <a:schemeClr val="dk1"/>
                </a:solidFill>
                <a:latin typeface="+mj-lt"/>
              </a:rPr>
              <a:t>0</a:t>
            </a:r>
            <a:r>
              <a:rPr lang="en-US" b="1" i="0" dirty="0">
                <a:ln>
                  <a:noFill/>
                </a:ln>
                <a:solidFill>
                  <a:schemeClr val="dk1"/>
                </a:solidFill>
                <a:latin typeface="+mj-lt"/>
              </a:rPr>
              <a:t>2</a:t>
            </a:r>
            <a:endParaRPr b="1" i="0" dirty="0">
              <a:ln>
                <a:noFill/>
              </a:ln>
              <a:solidFill>
                <a:schemeClr val="dk1"/>
              </a:solidFill>
              <a:latin typeface="+mj-lt"/>
            </a:endParaRPr>
          </a:p>
        </p:txBody>
      </p:sp>
    </p:spTree>
    <p:extLst>
      <p:ext uri="{BB962C8B-B14F-4D97-AF65-F5344CB8AC3E}">
        <p14:creationId xmlns:p14="http://schemas.microsoft.com/office/powerpoint/2010/main" val="272209397"/>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839050" cy="525000"/>
          </a:xfrm>
          <a:prstGeom prst="rect">
            <a:avLst/>
          </a:prstGeom>
        </p:spPr>
        <p:txBody>
          <a:bodyPr spcFirstLastPara="1" wrap="square" lIns="121900" tIns="121900" rIns="121900" bIns="121900" anchor="ctr" anchorCtr="0">
            <a:noAutofit/>
          </a:bodyPr>
          <a:lstStyle/>
          <a:p>
            <a:pPr marL="0" lvl="0" indent="0" algn="r" rtl="0">
              <a:lnSpc>
                <a:spcPct val="150000"/>
              </a:lnSpc>
              <a:spcBef>
                <a:spcPts val="0"/>
              </a:spcBef>
              <a:spcAft>
                <a:spcPts val="0"/>
              </a:spcAft>
              <a:buNone/>
            </a:pPr>
            <a:fld id="{00000000-1234-1234-1234-123412341234}" type="slidenum">
              <a:rPr lang="en">
                <a:latin typeface="+mn-lt"/>
              </a:rPr>
              <a:pPr marL="0" lvl="0" indent="0" algn="r" rtl="0">
                <a:lnSpc>
                  <a:spcPct val="150000"/>
                </a:lnSpc>
                <a:spcBef>
                  <a:spcPts val="0"/>
                </a:spcBef>
                <a:spcAft>
                  <a:spcPts val="0"/>
                </a:spcAft>
                <a:buNone/>
              </a:pPr>
              <a:t>13</a:t>
            </a:fld>
            <a:endParaRPr>
              <a:latin typeface="+mn-lt"/>
            </a:endParaRPr>
          </a:p>
        </p:txBody>
      </p:sp>
      <p:grpSp>
        <p:nvGrpSpPr>
          <p:cNvPr id="631" name="Google Shape;631;p35"/>
          <p:cNvGrpSpPr/>
          <p:nvPr/>
        </p:nvGrpSpPr>
        <p:grpSpPr>
          <a:xfrm>
            <a:off x="11275725" y="156800"/>
            <a:ext cx="845959"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endParaRPr sz="1400" b="0" i="0" u="none" strike="noStrike" cap="none">
                <a:solidFill>
                  <a:srgbClr val="FFFFFF"/>
                </a:solidFill>
                <a:latin typeface="+mn-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endParaRPr sz="1400" b="0" i="0" u="none" strike="noStrike" cap="none">
                <a:solidFill>
                  <a:srgbClr val="FFFFFF"/>
                </a:solidFill>
                <a:latin typeface="+mn-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endParaRPr sz="1400" b="0" i="0" u="none" strike="noStrike" cap="none">
                <a:solidFill>
                  <a:srgbClr val="FFFFFF"/>
                </a:solidFill>
                <a:latin typeface="+mn-lt"/>
                <a:ea typeface="Arial"/>
                <a:cs typeface="Arial"/>
                <a:sym typeface="Arial"/>
              </a:endParaRPr>
            </a:p>
          </p:txBody>
        </p:sp>
      </p:grpSp>
      <p:cxnSp>
        <p:nvCxnSpPr>
          <p:cNvPr id="638" name="Google Shape;638;p35"/>
          <p:cNvCxnSpPr>
            <a:cxnSpLocks/>
          </p:cNvCxnSpPr>
          <p:nvPr/>
        </p:nvCxnSpPr>
        <p:spPr>
          <a:xfrm>
            <a:off x="1568418" y="855388"/>
            <a:ext cx="3099566"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800218"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lang="en-US" sz="1800" b="1" dirty="0">
                <a:latin typeface="+mn-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US" sz="3200" b="1" dirty="0">
                  <a:solidFill>
                    <a:schemeClr val="accent3">
                      <a:lumMod val="75000"/>
                      <a:lumOff val="25000"/>
                    </a:schemeClr>
                  </a:solidFill>
                  <a:latin typeface="+mn-lt"/>
                </a:rPr>
                <a:t>02</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630473" y="43463"/>
            <a:ext cx="8660064" cy="820674"/>
          </a:xfrm>
          <a:prstGeom prst="rect">
            <a:avLst/>
          </a:prstGeom>
          <a:noFill/>
        </p:spPr>
        <p:txBody>
          <a:bodyPr wrap="square" anchor="ctr">
            <a:spAutoFit/>
          </a:bodyPr>
          <a:lstStyle/>
          <a:p>
            <a:pPr>
              <a:lnSpc>
                <a:spcPct val="150000"/>
              </a:lnSpc>
            </a:pPr>
            <a:r>
              <a:rPr lang="en-US" sz="3600" b="1" dirty="0" err="1">
                <a:solidFill>
                  <a:srgbClr val="000000"/>
                </a:solidFill>
                <a:effectLst/>
                <a:latin typeface="+mn-lt"/>
                <a:ea typeface="Calibri" panose="020F0502020204030204" pitchFamily="34" charset="0"/>
              </a:rPr>
              <a:t>Định</a:t>
            </a:r>
            <a:r>
              <a:rPr lang="en-US" sz="3600" b="1" dirty="0">
                <a:solidFill>
                  <a:srgbClr val="000000"/>
                </a:solidFill>
                <a:effectLst/>
                <a:latin typeface="+mn-lt"/>
                <a:ea typeface="Calibri" panose="020F0502020204030204" pitchFamily="34" charset="0"/>
              </a:rPr>
              <a:t> </a:t>
            </a:r>
            <a:r>
              <a:rPr lang="en-US" sz="3600" b="1" dirty="0" err="1">
                <a:solidFill>
                  <a:srgbClr val="000000"/>
                </a:solidFill>
                <a:effectLst/>
                <a:latin typeface="+mn-lt"/>
                <a:ea typeface="Calibri" panose="020F0502020204030204" pitchFamily="34" charset="0"/>
              </a:rPr>
              <a:t>dạng</a:t>
            </a:r>
            <a:r>
              <a:rPr lang="en-US" sz="3600" b="1" dirty="0">
                <a:solidFill>
                  <a:srgbClr val="000000"/>
                </a:solidFill>
                <a:effectLst/>
                <a:latin typeface="+mn-lt"/>
                <a:ea typeface="Calibri" panose="020F0502020204030204" pitchFamily="34" charset="0"/>
              </a:rPr>
              <a:t> </a:t>
            </a:r>
            <a:r>
              <a:rPr lang="en-US" sz="3600" b="1" dirty="0" err="1">
                <a:solidFill>
                  <a:srgbClr val="000000"/>
                </a:solidFill>
                <a:effectLst/>
                <a:latin typeface="+mn-lt"/>
                <a:ea typeface="Calibri" panose="020F0502020204030204" pitchFamily="34" charset="0"/>
              </a:rPr>
              <a:t>văn</a:t>
            </a:r>
            <a:r>
              <a:rPr lang="en-US" sz="3600" b="1" dirty="0">
                <a:solidFill>
                  <a:srgbClr val="000000"/>
                </a:solidFill>
                <a:effectLst/>
                <a:latin typeface="+mn-lt"/>
                <a:ea typeface="Calibri" panose="020F0502020204030204" pitchFamily="34" charset="0"/>
              </a:rPr>
              <a:t> </a:t>
            </a:r>
            <a:r>
              <a:rPr lang="en-US" sz="3600" b="1" dirty="0" err="1">
                <a:solidFill>
                  <a:srgbClr val="000000"/>
                </a:solidFill>
                <a:effectLst/>
                <a:latin typeface="+mn-lt"/>
                <a:ea typeface="Calibri" panose="020F0502020204030204" pitchFamily="34" charset="0"/>
              </a:rPr>
              <a:t>bản</a:t>
            </a:r>
            <a:endParaRPr lang="en-US" sz="3600" dirty="0">
              <a:latin typeface="+mn-lt"/>
            </a:endParaRPr>
          </a:p>
        </p:txBody>
      </p:sp>
      <p:sp>
        <p:nvSpPr>
          <p:cNvPr id="12" name="TextBox 11">
            <a:extLst>
              <a:ext uri="{FF2B5EF4-FFF2-40B4-BE49-F238E27FC236}">
                <a16:creationId xmlns:a16="http://schemas.microsoft.com/office/drawing/2014/main" id="{2901C787-3CA1-2567-AD9B-2F1C8D1DE5DC}"/>
              </a:ext>
            </a:extLst>
          </p:cNvPr>
          <p:cNvSpPr txBox="1"/>
          <p:nvPr/>
        </p:nvSpPr>
        <p:spPr>
          <a:xfrm>
            <a:off x="676154" y="1228270"/>
            <a:ext cx="2810609" cy="584775"/>
          </a:xfrm>
          <a:prstGeom prst="rect">
            <a:avLst/>
          </a:prstGeom>
          <a:solidFill>
            <a:schemeClr val="accent1">
              <a:lumMod val="20000"/>
              <a:lumOff val="80000"/>
            </a:schemeClr>
          </a:solidFill>
        </p:spPr>
        <p:txBody>
          <a:bodyPr wrap="square" anchor="ctr">
            <a:spAutoFit/>
          </a:bodyPr>
          <a:lstStyle/>
          <a:p>
            <a:pPr marL="0" marR="0" algn="just">
              <a:spcBef>
                <a:spcPts val="0"/>
              </a:spcBef>
              <a:spcAft>
                <a:spcPts val="800"/>
              </a:spcAft>
            </a:pPr>
            <a:r>
              <a:rPr lang="en-US" sz="3200" b="1" dirty="0" err="1">
                <a:solidFill>
                  <a:srgbClr val="000000"/>
                </a:solidFill>
                <a:effectLst/>
                <a:latin typeface="+mn-lt"/>
                <a:ea typeface="Calibri" panose="020F0502020204030204" pitchFamily="34" charset="0"/>
                <a:cs typeface="Times New Roman" panose="02020603050405020304" pitchFamily="18" charset="0"/>
              </a:rPr>
              <a:t>Hoạt</a:t>
            </a:r>
            <a:r>
              <a:rPr lang="en-US" sz="3200" b="1" dirty="0">
                <a:solidFill>
                  <a:srgbClr val="000000"/>
                </a:solidFill>
                <a:effectLst/>
                <a:latin typeface="+mn-lt"/>
                <a:ea typeface="Calibri" panose="020F0502020204030204" pitchFamily="34" charset="0"/>
                <a:cs typeface="Times New Roman" panose="02020603050405020304" pitchFamily="18" charset="0"/>
              </a:rPr>
              <a:t> </a:t>
            </a:r>
            <a:r>
              <a:rPr lang="en-US" sz="3200" b="1" dirty="0" err="1">
                <a:solidFill>
                  <a:srgbClr val="000000"/>
                </a:solidFill>
                <a:effectLst/>
                <a:latin typeface="+mn-lt"/>
                <a:ea typeface="Calibri" panose="020F0502020204030204" pitchFamily="34" charset="0"/>
                <a:cs typeface="Times New Roman" panose="02020603050405020304" pitchFamily="18" charset="0"/>
              </a:rPr>
              <a:t>động</a:t>
            </a:r>
            <a:r>
              <a:rPr lang="en-US" sz="3200" b="1" dirty="0">
                <a:solidFill>
                  <a:srgbClr val="000000"/>
                </a:solidFill>
                <a:effectLst/>
                <a:latin typeface="+mn-lt"/>
                <a:ea typeface="Calibri" panose="020F0502020204030204" pitchFamily="34" charset="0"/>
                <a:cs typeface="Times New Roman" panose="02020603050405020304" pitchFamily="18" charset="0"/>
              </a:rPr>
              <a:t> 2</a:t>
            </a:r>
            <a:endParaRPr lang="en-US" sz="3200" dirty="0">
              <a:effectLst/>
              <a:latin typeface="+mn-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4B7F531-7235-22E7-ACF2-D88654E67730}"/>
              </a:ext>
            </a:extLst>
          </p:cNvPr>
          <p:cNvSpPr txBox="1"/>
          <p:nvPr/>
        </p:nvSpPr>
        <p:spPr>
          <a:xfrm>
            <a:off x="1395491" y="2176418"/>
            <a:ext cx="9506593" cy="3797001"/>
          </a:xfrm>
          <a:prstGeom prst="rect">
            <a:avLst/>
          </a:prstGeom>
          <a:noFill/>
          <a:ln w="38100">
            <a:solidFill>
              <a:schemeClr val="accent1">
                <a:lumMod val="60000"/>
                <a:lumOff val="40000"/>
              </a:schemeClr>
            </a:solidFill>
          </a:ln>
        </p:spPr>
        <p:txBody>
          <a:bodyPr wrap="square" anchor="ctr">
            <a:spAutoFit/>
          </a:bodyPr>
          <a:lstStyle/>
          <a:p>
            <a:pPr marL="0" marR="0" algn="just">
              <a:lnSpc>
                <a:spcPct val="150000"/>
              </a:lnSpc>
              <a:spcBef>
                <a:spcPts val="0"/>
              </a:spcBef>
              <a:spcAft>
                <a:spcPts val="800"/>
              </a:spcAft>
            </a:pPr>
            <a:r>
              <a:rPr lang="en-US" sz="3200" dirty="0">
                <a:solidFill>
                  <a:srgbClr val="000000"/>
                </a:solidFill>
                <a:effectLst/>
                <a:latin typeface="+mn-lt"/>
                <a:ea typeface="Calibri" panose="020F0502020204030204" pitchFamily="34" charset="0"/>
                <a:cs typeface="Times New Roman" panose="02020603050405020304" pitchFamily="18" charset="0"/>
              </a:rPr>
              <a:t>1. Sau </a:t>
            </a:r>
            <a:r>
              <a:rPr lang="en-US" sz="3200" dirty="0" err="1">
                <a:solidFill>
                  <a:srgbClr val="000000"/>
                </a:solidFill>
                <a:effectLst/>
                <a:latin typeface="+mn-lt"/>
                <a:ea typeface="Calibri" panose="020F0502020204030204" pitchFamily="34" charset="0"/>
                <a:cs typeface="Times New Roman" panose="02020603050405020304" pitchFamily="18" charset="0"/>
              </a:rPr>
              <a:t>khi</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tạo</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văn</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bản</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cho</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một</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bài</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trình</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chiếu</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em</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thường</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định</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dạng</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văn</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bản</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như</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thế</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nào</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Cần</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làm</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gì</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để</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nhấn</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mạnh</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nội</a:t>
            </a:r>
            <a:r>
              <a:rPr lang="en-US" sz="3200" dirty="0">
                <a:solidFill>
                  <a:srgbClr val="000000"/>
                </a:solidFill>
                <a:effectLst/>
                <a:latin typeface="+mn-lt"/>
                <a:ea typeface="Calibri" panose="020F0502020204030204" pitchFamily="34" charset="0"/>
                <a:cs typeface="Times New Roman" panose="02020603050405020304" pitchFamily="18" charset="0"/>
              </a:rPr>
              <a:t> dung </a:t>
            </a:r>
            <a:r>
              <a:rPr lang="en-US" sz="3200" dirty="0" err="1">
                <a:solidFill>
                  <a:srgbClr val="000000"/>
                </a:solidFill>
                <a:effectLst/>
                <a:latin typeface="+mn-lt"/>
                <a:ea typeface="Calibri" panose="020F0502020204030204" pitchFamily="34" charset="0"/>
                <a:cs typeface="Times New Roman" panose="02020603050405020304" pitchFamily="18" charset="0"/>
              </a:rPr>
              <a:t>trên</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một</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trang</a:t>
            </a:r>
            <a:r>
              <a:rPr lang="en-US" sz="3200" dirty="0">
                <a:solidFill>
                  <a:srgbClr val="000000"/>
                </a:solidFill>
                <a:effectLst/>
                <a:latin typeface="+mn-lt"/>
                <a:ea typeface="Calibri" panose="020F0502020204030204" pitchFamily="34" charset="0"/>
                <a:cs typeface="Times New Roman" panose="02020603050405020304" pitchFamily="18" charset="0"/>
              </a:rPr>
              <a:t>.</a:t>
            </a:r>
            <a:endParaRPr lang="en-US" sz="32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3200" dirty="0">
                <a:solidFill>
                  <a:srgbClr val="000000"/>
                </a:solidFill>
                <a:effectLst/>
                <a:latin typeface="+mn-lt"/>
                <a:ea typeface="Calibri" panose="020F0502020204030204" pitchFamily="34" charset="0"/>
                <a:cs typeface="Times New Roman" panose="02020603050405020304" pitchFamily="18" charset="0"/>
              </a:rPr>
              <a:t>2. </a:t>
            </a:r>
            <a:r>
              <a:rPr lang="en-US" sz="3200" dirty="0" err="1">
                <a:solidFill>
                  <a:srgbClr val="000000"/>
                </a:solidFill>
                <a:effectLst/>
                <a:latin typeface="+mn-lt"/>
                <a:ea typeface="Calibri" panose="020F0502020204030204" pitchFamily="34" charset="0"/>
                <a:cs typeface="Times New Roman" panose="02020603050405020304" pitchFamily="18" charset="0"/>
              </a:rPr>
              <a:t>Có</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nên</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viết</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nhiều</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chữ</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dùng</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nhiều</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màu</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trên</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một</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trang</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không</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Vì</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sao</a:t>
            </a:r>
            <a:r>
              <a:rPr lang="en-US" sz="3200" dirty="0">
                <a:solidFill>
                  <a:srgbClr val="000000"/>
                </a:solidFill>
                <a:effectLst/>
                <a:latin typeface="+mn-lt"/>
                <a:ea typeface="Calibri" panose="020F0502020204030204" pitchFamily="34" charset="0"/>
                <a:cs typeface="Times New Roman" panose="02020603050405020304" pitchFamily="18" charset="0"/>
              </a:rPr>
              <a:t>?</a:t>
            </a:r>
            <a:endParaRPr lang="en-US" sz="3200" dirty="0">
              <a:effectLst/>
              <a:latin typeface="+mn-lt"/>
              <a:ea typeface="Calibri" panose="020F050202020403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15F3BA52-A62A-AD35-D48A-3042E8FDA6AD}"/>
              </a:ext>
            </a:extLst>
          </p:cNvPr>
          <p:cNvGrpSpPr/>
          <p:nvPr/>
        </p:nvGrpSpPr>
        <p:grpSpPr>
          <a:xfrm>
            <a:off x="7263829" y="6376502"/>
            <a:ext cx="4438621" cy="357263"/>
            <a:chOff x="7263829" y="6376502"/>
            <a:chExt cx="4438621" cy="357263"/>
          </a:xfrm>
        </p:grpSpPr>
        <p:sp>
          <p:nvSpPr>
            <p:cNvPr id="7" name="Google Shape;583;p33">
              <a:extLst>
                <a:ext uri="{FF2B5EF4-FFF2-40B4-BE49-F238E27FC236}">
                  <a16:creationId xmlns:a16="http://schemas.microsoft.com/office/drawing/2014/main" id="{1909CE92-7D9C-1A01-4F39-525AAA6C3DE9}"/>
                </a:ext>
              </a:extLst>
            </p:cNvPr>
            <p:cNvSpPr/>
            <p:nvPr/>
          </p:nvSpPr>
          <p:spPr>
            <a:xfrm>
              <a:off x="11230833" y="6439765"/>
              <a:ext cx="442058"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8" name="Google Shape;584;p33">
              <a:extLst>
                <a:ext uri="{FF2B5EF4-FFF2-40B4-BE49-F238E27FC236}">
                  <a16:creationId xmlns:a16="http://schemas.microsoft.com/office/drawing/2014/main" id="{12D267C9-31D2-6573-6A73-0C06E89EDAA0}"/>
                </a:ext>
              </a:extLst>
            </p:cNvPr>
            <p:cNvSpPr/>
            <p:nvPr/>
          </p:nvSpPr>
          <p:spPr>
            <a:xfrm>
              <a:off x="10467277" y="6437620"/>
              <a:ext cx="810497"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9" name="Google Shape;585;p33">
              <a:extLst>
                <a:ext uri="{FF2B5EF4-FFF2-40B4-BE49-F238E27FC236}">
                  <a16:creationId xmlns:a16="http://schemas.microsoft.com/office/drawing/2014/main" id="{502CFC7C-970E-FC78-AF4B-2073A4705332}"/>
                </a:ext>
              </a:extLst>
            </p:cNvPr>
            <p:cNvSpPr/>
            <p:nvPr/>
          </p:nvSpPr>
          <p:spPr>
            <a:xfrm>
              <a:off x="10127819" y="6437620"/>
              <a:ext cx="325437"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cxnSp>
          <p:nvCxnSpPr>
            <p:cNvPr id="11" name="Google Shape;586;p33">
              <a:extLst>
                <a:ext uri="{FF2B5EF4-FFF2-40B4-BE49-F238E27FC236}">
                  <a16:creationId xmlns:a16="http://schemas.microsoft.com/office/drawing/2014/main" id="{B82E7BCA-117C-5C74-0AED-E0885EA749EE}"/>
                </a:ext>
              </a:extLst>
            </p:cNvPr>
            <p:cNvCxnSpPr>
              <a:cxnSpLocks/>
            </p:cNvCxnSpPr>
            <p:nvPr/>
          </p:nvCxnSpPr>
          <p:spPr>
            <a:xfrm>
              <a:off x="7263829" y="6547845"/>
              <a:ext cx="3499505" cy="0"/>
            </a:xfrm>
            <a:prstGeom prst="straightConnector1">
              <a:avLst/>
            </a:prstGeom>
            <a:noFill/>
            <a:ln w="19050" cap="flat" cmpd="sng">
              <a:solidFill>
                <a:schemeClr val="accent3"/>
              </a:solidFill>
              <a:prstDash val="solid"/>
              <a:round/>
              <a:headEnd type="none" w="med" len="med"/>
              <a:tailEnd type="none" w="med" len="med"/>
            </a:ln>
          </p:spPr>
        </p:cxnSp>
        <p:sp>
          <p:nvSpPr>
            <p:cNvPr id="13" name="Google Shape;587;p33">
              <a:extLst>
                <a:ext uri="{FF2B5EF4-FFF2-40B4-BE49-F238E27FC236}">
                  <a16:creationId xmlns:a16="http://schemas.microsoft.com/office/drawing/2014/main" id="{052DB714-2A02-4E68-6587-1D606F8AD707}"/>
                </a:ext>
              </a:extLst>
            </p:cNvPr>
            <p:cNvSpPr/>
            <p:nvPr/>
          </p:nvSpPr>
          <p:spPr>
            <a:xfrm>
              <a:off x="11260392" y="6378648"/>
              <a:ext cx="442058"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4" name="Google Shape;588;p33">
              <a:extLst>
                <a:ext uri="{FF2B5EF4-FFF2-40B4-BE49-F238E27FC236}">
                  <a16:creationId xmlns:a16="http://schemas.microsoft.com/office/drawing/2014/main" id="{2277DBDB-E719-2623-21F9-3B254B55409B}"/>
                </a:ext>
              </a:extLst>
            </p:cNvPr>
            <p:cNvSpPr/>
            <p:nvPr/>
          </p:nvSpPr>
          <p:spPr>
            <a:xfrm>
              <a:off x="10496836" y="6376502"/>
              <a:ext cx="810497"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5" name="Google Shape;589;p33">
              <a:extLst>
                <a:ext uri="{FF2B5EF4-FFF2-40B4-BE49-F238E27FC236}">
                  <a16:creationId xmlns:a16="http://schemas.microsoft.com/office/drawing/2014/main" id="{D15C9438-C765-3638-8E28-B60304A2857B}"/>
                </a:ext>
              </a:extLst>
            </p:cNvPr>
            <p:cNvSpPr/>
            <p:nvPr/>
          </p:nvSpPr>
          <p:spPr>
            <a:xfrm>
              <a:off x="10157378" y="6376502"/>
              <a:ext cx="325437"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spTree>
    <p:extLst>
      <p:ext uri="{BB962C8B-B14F-4D97-AF65-F5344CB8AC3E}">
        <p14:creationId xmlns:p14="http://schemas.microsoft.com/office/powerpoint/2010/main" val="1871197158"/>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02</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674117" y="249821"/>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Định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dạng</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văn</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bản</a:t>
            </a:r>
            <a:endParaRPr lang="en-US" sz="3600" dirty="0"/>
          </a:p>
        </p:txBody>
      </p:sp>
      <p:sp>
        <p:nvSpPr>
          <p:cNvPr id="12" name="TextBox 11">
            <a:extLst>
              <a:ext uri="{FF2B5EF4-FFF2-40B4-BE49-F238E27FC236}">
                <a16:creationId xmlns:a16="http://schemas.microsoft.com/office/drawing/2014/main" id="{2901C787-3CA1-2567-AD9B-2F1C8D1DE5DC}"/>
              </a:ext>
            </a:extLst>
          </p:cNvPr>
          <p:cNvSpPr txBox="1"/>
          <p:nvPr/>
        </p:nvSpPr>
        <p:spPr>
          <a:xfrm>
            <a:off x="1674117" y="1000228"/>
            <a:ext cx="9514440" cy="1305165"/>
          </a:xfrm>
          <a:prstGeom prst="rect">
            <a:avLst/>
          </a:prstGeom>
          <a:noFill/>
        </p:spPr>
        <p:txBody>
          <a:bodyPr wrap="square">
            <a:spAutoFit/>
          </a:bodyPr>
          <a:lstStyle/>
          <a:p>
            <a:pPr marL="0" marR="0">
              <a:lnSpc>
                <a:spcPct val="150000"/>
              </a:lnSpc>
              <a:spcBef>
                <a:spcPts val="0"/>
              </a:spcBef>
              <a:spcAft>
                <a:spcPts val="800"/>
              </a:spcAft>
            </a:pPr>
            <a:r>
              <a:rPr lang="en-US" sz="2800" b="1" dirty="0" err="1">
                <a:solidFill>
                  <a:srgbClr val="000000"/>
                </a:solidFill>
                <a:effectLst/>
                <a:latin typeface="+mj-lt"/>
                <a:ea typeface="Calibri" panose="020F0502020204030204" pitchFamily="34" charset="0"/>
                <a:cs typeface="Times New Roman" panose="02020603050405020304" pitchFamily="18" charset="0"/>
              </a:rPr>
              <a:t>Em</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hãy</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nhận</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xét</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về</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cách</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trình</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bày</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nội</a:t>
            </a:r>
            <a:r>
              <a:rPr lang="en-US" sz="2800" b="1" dirty="0">
                <a:solidFill>
                  <a:srgbClr val="000000"/>
                </a:solidFill>
                <a:effectLst/>
                <a:latin typeface="+mj-lt"/>
                <a:ea typeface="Calibri" panose="020F0502020204030204" pitchFamily="34" charset="0"/>
                <a:cs typeface="Times New Roman" panose="02020603050405020304" pitchFamily="18" charset="0"/>
              </a:rPr>
              <a:t> dung </a:t>
            </a:r>
            <a:r>
              <a:rPr lang="en-US" sz="2800" b="1" dirty="0" err="1">
                <a:solidFill>
                  <a:srgbClr val="000000"/>
                </a:solidFill>
                <a:effectLst/>
                <a:latin typeface="+mj-lt"/>
                <a:ea typeface="Calibri" panose="020F0502020204030204" pitchFamily="34" charset="0"/>
                <a:cs typeface="Times New Roman" panose="02020603050405020304" pitchFamily="18" charset="0"/>
              </a:rPr>
              <a:t>của</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các</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trang</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trình</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chiếu</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sau</a:t>
            </a:r>
            <a:r>
              <a:rPr lang="en-US" sz="2800" b="1" dirty="0">
                <a:solidFill>
                  <a:srgbClr val="000000"/>
                </a:solidFill>
                <a:effectLst/>
                <a:latin typeface="+mj-lt"/>
                <a:ea typeface="Calibri" panose="020F0502020204030204" pitchFamily="34" charset="0"/>
                <a:cs typeface="Times New Roman" panose="02020603050405020304" pitchFamily="18" charset="0"/>
              </a:rPr>
              <a:t>?</a:t>
            </a:r>
            <a:endParaRPr lang="en-US" sz="2800" b="1" dirty="0">
              <a:effectLst/>
              <a:latin typeface="+mj-lt"/>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BDD6C858-E82E-0159-A7EF-6983F962D58E}"/>
              </a:ext>
            </a:extLst>
          </p:cNvPr>
          <p:cNvPicPr>
            <a:picLocks noChangeAspect="1"/>
          </p:cNvPicPr>
          <p:nvPr/>
        </p:nvPicPr>
        <p:blipFill>
          <a:blip r:embed="rId3"/>
          <a:stretch>
            <a:fillRect/>
          </a:stretch>
        </p:blipFill>
        <p:spPr>
          <a:xfrm>
            <a:off x="513578" y="2672183"/>
            <a:ext cx="5322021" cy="3330429"/>
          </a:xfrm>
          <a:prstGeom prst="rect">
            <a:avLst/>
          </a:prstGeom>
        </p:spPr>
      </p:pic>
      <p:pic>
        <p:nvPicPr>
          <p:cNvPr id="15" name="Picture 14">
            <a:extLst>
              <a:ext uri="{FF2B5EF4-FFF2-40B4-BE49-F238E27FC236}">
                <a16:creationId xmlns:a16="http://schemas.microsoft.com/office/drawing/2014/main" id="{E2EC8F48-5D9F-43B7-3969-86BB8E062AFB}"/>
              </a:ext>
            </a:extLst>
          </p:cNvPr>
          <p:cNvPicPr>
            <a:picLocks noChangeAspect="1"/>
          </p:cNvPicPr>
          <p:nvPr/>
        </p:nvPicPr>
        <p:blipFill>
          <a:blip r:embed="rId4"/>
          <a:stretch>
            <a:fillRect/>
          </a:stretch>
        </p:blipFill>
        <p:spPr>
          <a:xfrm>
            <a:off x="6050681" y="2681429"/>
            <a:ext cx="5622210" cy="3330429"/>
          </a:xfrm>
          <a:prstGeom prst="rect">
            <a:avLst/>
          </a:prstGeom>
        </p:spPr>
      </p:pic>
      <p:sp>
        <p:nvSpPr>
          <p:cNvPr id="16" name="Action Button: Help 15">
            <a:hlinkClick r:id="" action="ppaction://noaction" highlightClick="1"/>
            <a:extLst>
              <a:ext uri="{FF2B5EF4-FFF2-40B4-BE49-F238E27FC236}">
                <a16:creationId xmlns:a16="http://schemas.microsoft.com/office/drawing/2014/main" id="{EE4C18E5-3EE8-66B0-555D-C631BFA92F91}"/>
              </a:ext>
            </a:extLst>
          </p:cNvPr>
          <p:cNvSpPr/>
          <p:nvPr/>
        </p:nvSpPr>
        <p:spPr>
          <a:xfrm>
            <a:off x="672331" y="1252636"/>
            <a:ext cx="671780" cy="660313"/>
          </a:xfrm>
          <a:prstGeom prst="actionButtonHelp">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9E64304A-0E4E-3267-C930-F2B7EA3B7A6F}"/>
              </a:ext>
            </a:extLst>
          </p:cNvPr>
          <p:cNvGrpSpPr/>
          <p:nvPr/>
        </p:nvGrpSpPr>
        <p:grpSpPr>
          <a:xfrm>
            <a:off x="4787757" y="6376502"/>
            <a:ext cx="6914693" cy="357263"/>
            <a:chOff x="4787757" y="6376502"/>
            <a:chExt cx="6914693" cy="357263"/>
          </a:xfrm>
        </p:grpSpPr>
        <p:sp>
          <p:nvSpPr>
            <p:cNvPr id="18" name="Google Shape;583;p33">
              <a:extLst>
                <a:ext uri="{FF2B5EF4-FFF2-40B4-BE49-F238E27FC236}">
                  <a16:creationId xmlns:a16="http://schemas.microsoft.com/office/drawing/2014/main" id="{7FBC4E41-48A7-3CF8-1202-C0B62C5A2CC9}"/>
                </a:ext>
              </a:extLst>
            </p:cNvPr>
            <p:cNvSpPr/>
            <p:nvPr/>
          </p:nvSpPr>
          <p:spPr>
            <a:xfrm>
              <a:off x="11230833" y="6439765"/>
              <a:ext cx="442058"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9" name="Google Shape;584;p33">
              <a:extLst>
                <a:ext uri="{FF2B5EF4-FFF2-40B4-BE49-F238E27FC236}">
                  <a16:creationId xmlns:a16="http://schemas.microsoft.com/office/drawing/2014/main" id="{7018380B-DBA3-CC4F-5260-0B784E151750}"/>
                </a:ext>
              </a:extLst>
            </p:cNvPr>
            <p:cNvSpPr/>
            <p:nvPr/>
          </p:nvSpPr>
          <p:spPr>
            <a:xfrm>
              <a:off x="10467277" y="6437620"/>
              <a:ext cx="810497"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20" name="Google Shape;585;p33">
              <a:extLst>
                <a:ext uri="{FF2B5EF4-FFF2-40B4-BE49-F238E27FC236}">
                  <a16:creationId xmlns:a16="http://schemas.microsoft.com/office/drawing/2014/main" id="{F9494B50-FF8C-B2BE-F753-C9229EF9D209}"/>
                </a:ext>
              </a:extLst>
            </p:cNvPr>
            <p:cNvSpPr/>
            <p:nvPr/>
          </p:nvSpPr>
          <p:spPr>
            <a:xfrm>
              <a:off x="10127819" y="6437620"/>
              <a:ext cx="325437"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cxnSp>
          <p:nvCxnSpPr>
            <p:cNvPr id="21" name="Google Shape;586;p33">
              <a:extLst>
                <a:ext uri="{FF2B5EF4-FFF2-40B4-BE49-F238E27FC236}">
                  <a16:creationId xmlns:a16="http://schemas.microsoft.com/office/drawing/2014/main" id="{3EAE3F47-DB0F-543E-E3F6-76AC1C2A8C76}"/>
                </a:ext>
              </a:extLst>
            </p:cNvPr>
            <p:cNvCxnSpPr>
              <a:cxnSpLocks/>
            </p:cNvCxnSpPr>
            <p:nvPr/>
          </p:nvCxnSpPr>
          <p:spPr>
            <a:xfrm>
              <a:off x="4787757" y="6547845"/>
              <a:ext cx="5975577" cy="0"/>
            </a:xfrm>
            <a:prstGeom prst="straightConnector1">
              <a:avLst/>
            </a:prstGeom>
            <a:noFill/>
            <a:ln w="19050" cap="flat" cmpd="sng">
              <a:solidFill>
                <a:schemeClr val="accent3"/>
              </a:solidFill>
              <a:prstDash val="solid"/>
              <a:round/>
              <a:headEnd type="none" w="med" len="med"/>
              <a:tailEnd type="none" w="med" len="med"/>
            </a:ln>
          </p:spPr>
        </p:cxnSp>
        <p:sp>
          <p:nvSpPr>
            <p:cNvPr id="22" name="Google Shape;587;p33">
              <a:extLst>
                <a:ext uri="{FF2B5EF4-FFF2-40B4-BE49-F238E27FC236}">
                  <a16:creationId xmlns:a16="http://schemas.microsoft.com/office/drawing/2014/main" id="{1964B6D3-8DB8-7B90-4774-4172CB5A021E}"/>
                </a:ext>
              </a:extLst>
            </p:cNvPr>
            <p:cNvSpPr/>
            <p:nvPr/>
          </p:nvSpPr>
          <p:spPr>
            <a:xfrm>
              <a:off x="11260392" y="6378648"/>
              <a:ext cx="442058"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23" name="Google Shape;588;p33">
              <a:extLst>
                <a:ext uri="{FF2B5EF4-FFF2-40B4-BE49-F238E27FC236}">
                  <a16:creationId xmlns:a16="http://schemas.microsoft.com/office/drawing/2014/main" id="{E1DA0830-6B07-D09F-CC0D-DC64C71EE8A6}"/>
                </a:ext>
              </a:extLst>
            </p:cNvPr>
            <p:cNvSpPr/>
            <p:nvPr/>
          </p:nvSpPr>
          <p:spPr>
            <a:xfrm>
              <a:off x="10496836" y="6376502"/>
              <a:ext cx="810497"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24" name="Google Shape;589;p33">
              <a:extLst>
                <a:ext uri="{FF2B5EF4-FFF2-40B4-BE49-F238E27FC236}">
                  <a16:creationId xmlns:a16="http://schemas.microsoft.com/office/drawing/2014/main" id="{39FF13EE-C6C2-8585-57F9-88075E955B44}"/>
                </a:ext>
              </a:extLst>
            </p:cNvPr>
            <p:cNvSpPr/>
            <p:nvPr/>
          </p:nvSpPr>
          <p:spPr>
            <a:xfrm>
              <a:off x="10157378" y="6376502"/>
              <a:ext cx="325437"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spTree>
    <p:extLst>
      <p:ext uri="{BB962C8B-B14F-4D97-AF65-F5344CB8AC3E}">
        <p14:creationId xmlns:p14="http://schemas.microsoft.com/office/powerpoint/2010/main" val="2639304797"/>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15</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02</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674117" y="249821"/>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Định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dạng</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văn</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bản</a:t>
            </a:r>
            <a:endParaRPr lang="en-US" sz="3600" dirty="0">
              <a:latin typeface="+mj-lt"/>
            </a:endParaRPr>
          </a:p>
        </p:txBody>
      </p:sp>
      <p:sp>
        <p:nvSpPr>
          <p:cNvPr id="3" name="TextBox 2">
            <a:extLst>
              <a:ext uri="{FF2B5EF4-FFF2-40B4-BE49-F238E27FC236}">
                <a16:creationId xmlns:a16="http://schemas.microsoft.com/office/drawing/2014/main" id="{36CA01F6-3358-D84C-5F85-F9CCE2023323}"/>
              </a:ext>
            </a:extLst>
          </p:cNvPr>
          <p:cNvSpPr txBox="1"/>
          <p:nvPr/>
        </p:nvSpPr>
        <p:spPr>
          <a:xfrm>
            <a:off x="646276" y="1914077"/>
            <a:ext cx="11199828" cy="4414798"/>
          </a:xfrm>
          <a:prstGeom prst="rect">
            <a:avLst/>
          </a:prstGeom>
          <a:noFill/>
        </p:spPr>
        <p:txBody>
          <a:bodyPr wrap="square">
            <a:spAutoFit/>
          </a:bodyPr>
          <a:lstStyle/>
          <a:p>
            <a:pPr marL="342900" marR="0" indent="-342900" algn="just">
              <a:lnSpc>
                <a:spcPct val="150000"/>
              </a:lnSpc>
              <a:spcBef>
                <a:spcPts val="0"/>
              </a:spcBef>
              <a:spcAft>
                <a:spcPts val="800"/>
              </a:spcAft>
              <a:buFont typeface="Wingdings" panose="05000000000000000000" pitchFamily="2" charset="2"/>
              <a:buChar char="ü"/>
            </a:pPr>
            <a:r>
              <a:rPr lang="en-US" sz="2400" b="1" dirty="0" err="1">
                <a:solidFill>
                  <a:srgbClr val="000000"/>
                </a:solidFill>
                <a:effectLst/>
                <a:latin typeface="+mj-lt"/>
                <a:ea typeface="Calibri" panose="020F0502020204030204" pitchFamily="34" charset="0"/>
                <a:cs typeface="Times New Roman" panose="02020603050405020304" pitchFamily="18" charset="0"/>
              </a:rPr>
              <a:t>Phông</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chữ</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đơn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giản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dễ</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đọc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không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sử</a:t>
            </a:r>
            <a:r>
              <a:rPr lang="en-US" sz="2400" dirty="0">
                <a:solidFill>
                  <a:srgbClr val="000000"/>
                </a:solidFill>
                <a:effectLst/>
                <a:latin typeface="+mj-lt"/>
                <a:ea typeface="Calibri" panose="020F0502020204030204" pitchFamily="34" charset="0"/>
                <a:cs typeface="Times New Roman" panose="02020603050405020304" pitchFamily="18" charset="0"/>
              </a:rPr>
              <a:t> dung </a:t>
            </a:r>
            <a:r>
              <a:rPr lang="en-US" sz="2400" dirty="0" err="1">
                <a:solidFill>
                  <a:srgbClr val="000000"/>
                </a:solidFill>
                <a:effectLst/>
                <a:latin typeface="+mj-lt"/>
                <a:ea typeface="Calibri" panose="020F0502020204030204" pitchFamily="34" charset="0"/>
                <a:cs typeface="Times New Roman" panose="02020603050405020304" pitchFamily="18" charset="0"/>
              </a:rPr>
              <a:t>phông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chữ</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trong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một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trang</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Wingdings" panose="05000000000000000000" pitchFamily="2" charset="2"/>
              <a:buChar char="ü"/>
            </a:pPr>
            <a:r>
              <a:rPr lang="en-US" sz="2400" b="1" dirty="0" err="1">
                <a:solidFill>
                  <a:srgbClr val="000000"/>
                </a:solidFill>
                <a:effectLst/>
                <a:latin typeface="+mj-lt"/>
                <a:ea typeface="Calibri" panose="020F0502020204030204" pitchFamily="34" charset="0"/>
                <a:cs typeface="Times New Roman" panose="02020603050405020304" pitchFamily="18" charset="0"/>
              </a:rPr>
              <a:t>Cỡ</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chữ</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tiêu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đề</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b="1" dirty="0">
                <a:solidFill>
                  <a:srgbClr val="FF7C80"/>
                </a:solidFill>
                <a:effectLst/>
                <a:latin typeface="+mj-lt"/>
                <a:ea typeface="Calibri" panose="020F0502020204030204" pitchFamily="34" charset="0"/>
                <a:cs typeface="Times New Roman" panose="02020603050405020304" pitchFamily="18" charset="0"/>
              </a:rPr>
              <a:t>40 – 50, </a:t>
            </a:r>
            <a:r>
              <a:rPr lang="en-US" sz="2400" dirty="0" err="1">
                <a:solidFill>
                  <a:srgbClr val="000000"/>
                </a:solidFill>
                <a:effectLst/>
                <a:latin typeface="+mj-lt"/>
                <a:ea typeface="Calibri" panose="020F0502020204030204" pitchFamily="34" charset="0"/>
                <a:cs typeface="Times New Roman" panose="02020603050405020304" pitchFamily="18" charset="0"/>
              </a:rPr>
              <a:t>văn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bản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b="1" dirty="0">
                <a:solidFill>
                  <a:srgbClr val="FF7C80"/>
                </a:solidFill>
                <a:effectLst/>
                <a:latin typeface="+mj-lt"/>
                <a:ea typeface="Calibri" panose="020F0502020204030204" pitchFamily="34" charset="0"/>
                <a:cs typeface="Times New Roman" panose="02020603050405020304" pitchFamily="18" charset="0"/>
              </a:rPr>
              <a:t>18 </a:t>
            </a:r>
            <a:r>
              <a:rPr lang="en-US" sz="2400" b="1" dirty="0" err="1">
                <a:solidFill>
                  <a:srgbClr val="FF7C80"/>
                </a:solidFill>
                <a:effectLst/>
                <a:latin typeface="+mj-lt"/>
                <a:ea typeface="Calibri" panose="020F0502020204030204" pitchFamily="34" charset="0"/>
                <a:cs typeface="Times New Roman" panose="02020603050405020304" pitchFamily="18" charset="0"/>
              </a:rPr>
              <a:t>trở</a:t>
            </a:r>
            <a:r>
              <a:rPr lang="en-US" sz="2400" b="1" dirty="0">
                <a:solidFill>
                  <a:srgbClr val="FF7C80"/>
                </a:solidFill>
                <a:effectLst/>
                <a:latin typeface="+mj-lt"/>
                <a:ea typeface="Calibri" panose="020F0502020204030204" pitchFamily="34" charset="0"/>
                <a:cs typeface="Times New Roman" panose="02020603050405020304" pitchFamily="18" charset="0"/>
              </a:rPr>
              <a:t> </a:t>
            </a:r>
            <a:r>
              <a:rPr lang="en-US" sz="2400" b="1" dirty="0" err="1">
                <a:solidFill>
                  <a:srgbClr val="FF7C80"/>
                </a:solidFill>
                <a:effectLst/>
                <a:latin typeface="+mj-lt"/>
                <a:ea typeface="Calibri" panose="020F0502020204030204" pitchFamily="34" charset="0"/>
                <a:cs typeface="Times New Roman" panose="02020603050405020304" pitchFamily="18" charset="0"/>
              </a:rPr>
              <a:t>lên</a:t>
            </a:r>
            <a:r>
              <a:rPr lang="en-US" sz="2400" dirty="0">
                <a:solidFill>
                  <a:srgbClr val="FF7C80"/>
                </a:solidFill>
                <a:latin typeface="+mj-lt"/>
                <a:ea typeface="Calibri" panose="020F0502020204030204" pitchFamily="34" charset="0"/>
                <a:cs typeface="Times New Roman" panose="02020603050405020304" pitchFamily="18" charset="0"/>
              </a:rPr>
              <a:t>. </a:t>
            </a:r>
            <a:endParaRPr lang="en-US" sz="2400" dirty="0">
              <a:solidFill>
                <a:srgbClr val="FF7C80"/>
              </a:solidFill>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Wingdings" panose="05000000000000000000" pitchFamily="2" charset="2"/>
              <a:buChar char="ü"/>
            </a:pPr>
            <a:r>
              <a:rPr lang="en-US" sz="2400" b="1" dirty="0" err="1">
                <a:solidFill>
                  <a:srgbClr val="000000"/>
                </a:solidFill>
                <a:effectLst/>
                <a:latin typeface="+mj-lt"/>
                <a:ea typeface="Calibri" panose="020F0502020204030204" pitchFamily="34" charset="0"/>
                <a:cs typeface="Times New Roman" panose="02020603050405020304" pitchFamily="18" charset="0"/>
              </a:rPr>
              <a:t>Kiểu</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chữ</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tiêu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đề</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chọn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kiểu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chữ</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đậm</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nội</a:t>
            </a:r>
            <a:r>
              <a:rPr lang="en-US" sz="2400" dirty="0">
                <a:solidFill>
                  <a:srgbClr val="000000"/>
                </a:solidFill>
                <a:effectLst/>
                <a:latin typeface="+mj-lt"/>
                <a:ea typeface="Calibri" panose="020F0502020204030204" pitchFamily="34" charset="0"/>
                <a:cs typeface="Times New Roman" panose="02020603050405020304" pitchFamily="18" charset="0"/>
              </a:rPr>
              <a:t> dung </a:t>
            </a:r>
            <a:r>
              <a:rPr lang="en-US" sz="2400" dirty="0" err="1">
                <a:solidFill>
                  <a:srgbClr val="000000"/>
                </a:solidFill>
                <a:effectLst/>
                <a:latin typeface="+mj-lt"/>
                <a:ea typeface="Calibri" panose="020F0502020204030204" pitchFamily="34" charset="0"/>
                <a:cs typeface="Times New Roman" panose="02020603050405020304" pitchFamily="18" charset="0"/>
              </a:rPr>
              <a:t>chọn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kiểu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chữ</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thường</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Wingdings" panose="05000000000000000000" pitchFamily="2" charset="2"/>
              <a:buChar char="ü"/>
            </a:pPr>
            <a:r>
              <a:rPr lang="en-US" sz="2400" b="1" dirty="0" err="1">
                <a:solidFill>
                  <a:srgbClr val="000000"/>
                </a:solidFill>
                <a:effectLst/>
                <a:latin typeface="+mj-lt"/>
                <a:ea typeface="Calibri" panose="020F0502020204030204" pitchFamily="34" charset="0"/>
                <a:cs typeface="Times New Roman" panose="02020603050405020304" pitchFamily="18" charset="0"/>
              </a:rPr>
              <a:t>Màu</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chữ</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tương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phản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với</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màu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nền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của</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trang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không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sử</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dụng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nhiều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màu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chữ</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Wingdings" panose="05000000000000000000" pitchFamily="2" charset="2"/>
              <a:buChar char="ü"/>
            </a:pPr>
            <a:r>
              <a:rPr lang="en-US" sz="2400" b="1" dirty="0" err="1">
                <a:solidFill>
                  <a:srgbClr val="000000"/>
                </a:solidFill>
                <a:effectLst/>
                <a:latin typeface="+mj-lt"/>
                <a:ea typeface="Calibri" panose="020F0502020204030204" pitchFamily="34" charset="0"/>
                <a:cs typeface="Times New Roman" panose="02020603050405020304" pitchFamily="18" charset="0"/>
              </a:rPr>
              <a:t>Số</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lượng</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chữ</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trên</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trang</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không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dùng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quá</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nhiều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chữ</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trên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một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trang</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Wingdings" panose="05000000000000000000" pitchFamily="2" charset="2"/>
              <a:buChar char="ü"/>
            </a:pPr>
            <a:r>
              <a:rPr lang="en-US" sz="2400" b="1" dirty="0" err="1">
                <a:solidFill>
                  <a:srgbClr val="000000"/>
                </a:solidFill>
                <a:effectLst/>
                <a:latin typeface="+mj-lt"/>
                <a:ea typeface="Calibri" panose="020F0502020204030204" pitchFamily="34" charset="0"/>
                <a:cs typeface="Times New Roman" panose="02020603050405020304" pitchFamily="18" charset="0"/>
              </a:rPr>
              <a:t>Nội</a:t>
            </a:r>
            <a:r>
              <a:rPr lang="en-US" sz="2400" b="1" dirty="0">
                <a:solidFill>
                  <a:srgbClr val="000000"/>
                </a:solidFill>
                <a:effectLst/>
                <a:latin typeface="+mj-lt"/>
                <a:ea typeface="Calibri" panose="020F0502020204030204" pitchFamily="34" charset="0"/>
                <a:cs typeface="Times New Roman" panose="02020603050405020304" pitchFamily="18" charset="0"/>
              </a:rPr>
              <a:t> dung </a:t>
            </a:r>
            <a:r>
              <a:rPr lang="en-US" sz="2400" b="1" dirty="0" err="1">
                <a:solidFill>
                  <a:srgbClr val="000000"/>
                </a:solidFill>
                <a:effectLst/>
                <a:latin typeface="+mj-lt"/>
                <a:ea typeface="Calibri" panose="020F0502020204030204" pitchFamily="34" charset="0"/>
                <a:cs typeface="Times New Roman" panose="02020603050405020304" pitchFamily="18" charset="0"/>
              </a:rPr>
              <a:t>trong</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mỗi</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trang</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trình</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chiếu</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chỉ</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tập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trung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vào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một</a:t>
            </a:r>
            <a:r>
              <a:rPr lang="en-US" sz="2400" dirty="0">
                <a:solidFill>
                  <a:srgbClr val="000000"/>
                </a:solidFill>
                <a:effectLst/>
                <a:latin typeface="+mj-lt"/>
                <a:ea typeface="Calibri" panose="020F0502020204030204" pitchFamily="34" charset="0"/>
                <a:cs typeface="Times New Roman" panose="02020603050405020304" pitchFamily="18" charset="0"/>
              </a:rPr>
              <a:t> ý </a:t>
            </a:r>
            <a:r>
              <a:rPr lang="en-US" sz="2400" dirty="0" err="1">
                <a:solidFill>
                  <a:srgbClr val="000000"/>
                </a:solidFill>
                <a:effectLst/>
                <a:latin typeface="+mj-lt"/>
                <a:ea typeface="Calibri" panose="020F0502020204030204" pitchFamily="34" charset="0"/>
                <a:cs typeface="Times New Roman" panose="02020603050405020304" pitchFamily="18" charset="0"/>
              </a:rPr>
              <a:t>chính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Văn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bản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cần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cô</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đọng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chọn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lọc</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p:txBody>
      </p:sp>
      <p:sp>
        <p:nvSpPr>
          <p:cNvPr id="7" name="Google Shape;583;p33">
            <a:extLst>
              <a:ext uri="{FF2B5EF4-FFF2-40B4-BE49-F238E27FC236}">
                <a16:creationId xmlns:a16="http://schemas.microsoft.com/office/drawing/2014/main" id="{1B65F1DF-7FFA-095E-46FC-C0D2CF7F9C12}"/>
              </a:ext>
            </a:extLst>
          </p:cNvPr>
          <p:cNvSpPr/>
          <p:nvPr/>
        </p:nvSpPr>
        <p:spPr>
          <a:xfrm>
            <a:off x="11230833" y="6439765"/>
            <a:ext cx="3855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 name="Google Shape;584;p33">
            <a:extLst>
              <a:ext uri="{FF2B5EF4-FFF2-40B4-BE49-F238E27FC236}">
                <a16:creationId xmlns:a16="http://schemas.microsoft.com/office/drawing/2014/main" id="{DED849E3-4C32-395D-07D0-A362EE818A20}"/>
              </a:ext>
            </a:extLst>
          </p:cNvPr>
          <p:cNvSpPr/>
          <p:nvPr/>
        </p:nvSpPr>
        <p:spPr>
          <a:xfrm>
            <a:off x="10467278" y="6437620"/>
            <a:ext cx="7068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 name="Google Shape;585;p33">
            <a:extLst>
              <a:ext uri="{FF2B5EF4-FFF2-40B4-BE49-F238E27FC236}">
                <a16:creationId xmlns:a16="http://schemas.microsoft.com/office/drawing/2014/main" id="{4760F1EF-7943-3FA2-BE8C-7E33F2D0BC6B}"/>
              </a:ext>
            </a:extLst>
          </p:cNvPr>
          <p:cNvSpPr/>
          <p:nvPr/>
        </p:nvSpPr>
        <p:spPr>
          <a:xfrm>
            <a:off x="10127820" y="6437620"/>
            <a:ext cx="283800"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cxnSp>
        <p:nvCxnSpPr>
          <p:cNvPr id="11" name="Google Shape;586;p33">
            <a:extLst>
              <a:ext uri="{FF2B5EF4-FFF2-40B4-BE49-F238E27FC236}">
                <a16:creationId xmlns:a16="http://schemas.microsoft.com/office/drawing/2014/main" id="{A06F4646-2170-4130-47B3-5D41DECA4E1F}"/>
              </a:ext>
            </a:extLst>
          </p:cNvPr>
          <p:cNvCxnSpPr/>
          <p:nvPr/>
        </p:nvCxnSpPr>
        <p:spPr>
          <a:xfrm rot="10800000">
            <a:off x="4926793" y="6547845"/>
            <a:ext cx="5089800" cy="0"/>
          </a:xfrm>
          <a:prstGeom prst="straightConnector1">
            <a:avLst/>
          </a:prstGeom>
          <a:noFill/>
          <a:ln w="19050" cap="flat" cmpd="sng">
            <a:solidFill>
              <a:schemeClr val="accent3"/>
            </a:solidFill>
            <a:prstDash val="solid"/>
            <a:round/>
            <a:headEnd type="none" w="med" len="med"/>
            <a:tailEnd type="none" w="med" len="med"/>
          </a:ln>
        </p:spPr>
      </p:cxnSp>
      <p:sp>
        <p:nvSpPr>
          <p:cNvPr id="14" name="Google Shape;587;p33">
            <a:extLst>
              <a:ext uri="{FF2B5EF4-FFF2-40B4-BE49-F238E27FC236}">
                <a16:creationId xmlns:a16="http://schemas.microsoft.com/office/drawing/2014/main" id="{195FE602-D146-A22E-A86F-07C8B79F1862}"/>
              </a:ext>
            </a:extLst>
          </p:cNvPr>
          <p:cNvSpPr/>
          <p:nvPr/>
        </p:nvSpPr>
        <p:spPr>
          <a:xfrm>
            <a:off x="11260392" y="6378648"/>
            <a:ext cx="385500"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 name="Google Shape;588;p33">
            <a:extLst>
              <a:ext uri="{FF2B5EF4-FFF2-40B4-BE49-F238E27FC236}">
                <a16:creationId xmlns:a16="http://schemas.microsoft.com/office/drawing/2014/main" id="{71322A81-677B-A3A2-56D1-BA92EDC47504}"/>
              </a:ext>
            </a:extLst>
          </p:cNvPr>
          <p:cNvSpPr/>
          <p:nvPr/>
        </p:nvSpPr>
        <p:spPr>
          <a:xfrm>
            <a:off x="10496837" y="6376502"/>
            <a:ext cx="706800"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 name="Google Shape;589;p33">
            <a:extLst>
              <a:ext uri="{FF2B5EF4-FFF2-40B4-BE49-F238E27FC236}">
                <a16:creationId xmlns:a16="http://schemas.microsoft.com/office/drawing/2014/main" id="{FAA6CE2C-5F75-D34A-873C-27AEFE0BFA72}"/>
              </a:ext>
            </a:extLst>
          </p:cNvPr>
          <p:cNvSpPr/>
          <p:nvPr/>
        </p:nvSpPr>
        <p:spPr>
          <a:xfrm>
            <a:off x="10157379" y="6376502"/>
            <a:ext cx="283800"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 name="TextBox 18">
            <a:extLst>
              <a:ext uri="{FF2B5EF4-FFF2-40B4-BE49-F238E27FC236}">
                <a16:creationId xmlns:a16="http://schemas.microsoft.com/office/drawing/2014/main" id="{447EBE58-3E80-9FEB-093B-089B5BA07083}"/>
              </a:ext>
            </a:extLst>
          </p:cNvPr>
          <p:cNvSpPr txBox="1"/>
          <p:nvPr/>
        </p:nvSpPr>
        <p:spPr>
          <a:xfrm>
            <a:off x="1276964" y="1172030"/>
            <a:ext cx="9638072" cy="577850"/>
          </a:xfrm>
          <a:prstGeom prst="rect">
            <a:avLst/>
          </a:prstGeom>
          <a:noFill/>
        </p:spPr>
        <p:txBody>
          <a:bodyPr wrap="square">
            <a:spAutoFit/>
          </a:bodyPr>
          <a:lstStyle/>
          <a:p>
            <a:pPr marL="0" marR="0" algn="ctr">
              <a:lnSpc>
                <a:spcPct val="150000"/>
              </a:lnSpc>
              <a:spcBef>
                <a:spcPts val="0"/>
              </a:spcBef>
              <a:spcAft>
                <a:spcPts val="800"/>
              </a:spcAft>
            </a:pPr>
            <a:r>
              <a:rPr lang="en-US" sz="2400" b="1" i="1" dirty="0">
                <a:solidFill>
                  <a:srgbClr val="C00000"/>
                </a:solidFill>
                <a:effectLst/>
                <a:latin typeface="+mj-lt"/>
                <a:ea typeface="Calibri" panose="020F0502020204030204" pitchFamily="34" charset="0"/>
                <a:cs typeface="Times New Roman" panose="02020603050405020304" pitchFamily="18" charset="0"/>
              </a:rPr>
              <a:t>ĐỂ TẠO ĐƯỢC BÀI TRÌNH BÀY HIỆU QUẢ VÀ CHUYÊN NGHIỆP: </a:t>
            </a:r>
            <a:endParaRPr lang="en-US" sz="2400" b="1" dirty="0">
              <a:solidFill>
                <a:srgbClr val="C0000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603168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02</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674117" y="249821"/>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Định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dạng</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văn</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bản</a:t>
            </a:r>
            <a:endParaRPr lang="en-US" sz="3600" dirty="0"/>
          </a:p>
        </p:txBody>
      </p:sp>
      <p:graphicFrame>
        <p:nvGraphicFramePr>
          <p:cNvPr id="2" name="Table 1">
            <a:extLst>
              <a:ext uri="{FF2B5EF4-FFF2-40B4-BE49-F238E27FC236}">
                <a16:creationId xmlns:a16="http://schemas.microsoft.com/office/drawing/2014/main" id="{4E087778-07D4-D3EE-D7AD-D97FAA80CF33}"/>
              </a:ext>
            </a:extLst>
          </p:cNvPr>
          <p:cNvGraphicFramePr>
            <a:graphicFrameLocks noGrp="1"/>
          </p:cNvGraphicFramePr>
          <p:nvPr>
            <p:extLst>
              <p:ext uri="{D42A27DB-BD31-4B8C-83A1-F6EECF244321}">
                <p14:modId xmlns:p14="http://schemas.microsoft.com/office/powerpoint/2010/main" val="1893733483"/>
              </p:ext>
            </p:extLst>
          </p:nvPr>
        </p:nvGraphicFramePr>
        <p:xfrm>
          <a:off x="827752" y="1276743"/>
          <a:ext cx="3985697" cy="4949396"/>
        </p:xfrm>
        <a:graphic>
          <a:graphicData uri="http://schemas.openxmlformats.org/drawingml/2006/table">
            <a:tbl>
              <a:tblPr firstRow="1" firstCol="1" bandRow="1">
                <a:tableStyleId>{46F890A9-2807-4EBB-B81D-B2AA78EC7F39}</a:tableStyleId>
              </a:tblPr>
              <a:tblGrid>
                <a:gridCol w="3985697">
                  <a:extLst>
                    <a:ext uri="{9D8B030D-6E8A-4147-A177-3AD203B41FA5}">
                      <a16:colId xmlns:a16="http://schemas.microsoft.com/office/drawing/2014/main" val="3928519102"/>
                    </a:ext>
                  </a:extLst>
                </a:gridCol>
              </a:tblGrid>
              <a:tr h="677663">
                <a:tc>
                  <a:txBody>
                    <a:bodyPr/>
                    <a:lstStyle/>
                    <a:p>
                      <a:pPr marL="0" marR="0" algn="ctr">
                        <a:lnSpc>
                          <a:spcPct val="150000"/>
                        </a:lnSpc>
                        <a:spcBef>
                          <a:spcPts val="600"/>
                        </a:spcBef>
                        <a:spcAft>
                          <a:spcPts val="0"/>
                        </a:spcAft>
                      </a:pPr>
                      <a:r>
                        <a:rPr lang="vi-VN" sz="2800" dirty="0">
                          <a:solidFill>
                            <a:schemeClr val="accent2">
                              <a:lumMod val="75000"/>
                            </a:schemeClr>
                          </a:solidFill>
                          <a:effectLst/>
                        </a:rPr>
                        <a:t>A</a:t>
                      </a:r>
                      <a:endParaRPr lang="en-US"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0000"/>
                      </a:schemeClr>
                    </a:solidFill>
                  </a:tcPr>
                </a:tc>
                <a:extLst>
                  <a:ext uri="{0D108BD9-81ED-4DB2-BD59-A6C34878D82A}">
                    <a16:rowId xmlns:a16="http://schemas.microsoft.com/office/drawing/2014/main" val="130908883"/>
                  </a:ext>
                </a:extLst>
              </a:tr>
              <a:tr h="1161045">
                <a:tc>
                  <a:txBody>
                    <a:bodyPr/>
                    <a:lstStyle/>
                    <a:p>
                      <a:pPr marL="0" marR="0" algn="ctr">
                        <a:lnSpc>
                          <a:spcPct val="150000"/>
                        </a:lnSpc>
                        <a:spcBef>
                          <a:spcPts val="600"/>
                        </a:spcBef>
                        <a:spcAft>
                          <a:spcPts val="0"/>
                        </a:spcAft>
                      </a:pPr>
                      <a:r>
                        <a:rPr lang="vi-VN" sz="2400" dirty="0">
                          <a:solidFill>
                            <a:schemeClr val="tx1">
                              <a:lumMod val="75000"/>
                              <a:lumOff val="25000"/>
                            </a:schemeClr>
                          </a:solidFill>
                          <a:effectLst/>
                        </a:rPr>
                        <a:t>1) Định dạng văn bản trong trang chiếu</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216939"/>
                  </a:ext>
                </a:extLst>
              </a:tr>
              <a:tr h="797068">
                <a:tc>
                  <a:txBody>
                    <a:bodyPr/>
                    <a:lstStyle/>
                    <a:p>
                      <a:pPr marL="0" marR="0" algn="ctr">
                        <a:lnSpc>
                          <a:spcPct val="150000"/>
                        </a:lnSpc>
                        <a:spcBef>
                          <a:spcPts val="600"/>
                        </a:spcBef>
                        <a:spcAft>
                          <a:spcPts val="0"/>
                        </a:spcAft>
                      </a:pPr>
                      <a:r>
                        <a:rPr lang="vi-VN" sz="2400">
                          <a:solidFill>
                            <a:schemeClr val="tx1">
                              <a:lumMod val="75000"/>
                              <a:lumOff val="25000"/>
                            </a:schemeClr>
                          </a:solidFill>
                          <a:effectLst/>
                        </a:rPr>
                        <a:t>2) Định dạng làm nổi bật</a:t>
                      </a:r>
                      <a:endParaRPr lang="en-US" sz="18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26308785"/>
                  </a:ext>
                </a:extLst>
              </a:tr>
              <a:tr h="1152575">
                <a:tc>
                  <a:txBody>
                    <a:bodyPr/>
                    <a:lstStyle/>
                    <a:p>
                      <a:pPr marL="0" marR="0" algn="ctr">
                        <a:lnSpc>
                          <a:spcPct val="150000"/>
                        </a:lnSpc>
                        <a:spcBef>
                          <a:spcPts val="600"/>
                        </a:spcBef>
                        <a:spcAft>
                          <a:spcPts val="0"/>
                        </a:spcAft>
                      </a:pPr>
                      <a:r>
                        <a:rPr lang="vi-VN" sz="2400">
                          <a:solidFill>
                            <a:schemeClr val="tx1">
                              <a:lumMod val="75000"/>
                              <a:lumOff val="25000"/>
                            </a:schemeClr>
                          </a:solidFill>
                          <a:effectLst/>
                        </a:rPr>
                        <a:t>3) Nội dung trên mỗi trang chiếu</a:t>
                      </a:r>
                      <a:endParaRPr lang="en-US" sz="18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27749473"/>
                  </a:ext>
                </a:extLst>
              </a:tr>
              <a:tr h="1161045">
                <a:tc>
                  <a:txBody>
                    <a:bodyPr/>
                    <a:lstStyle/>
                    <a:p>
                      <a:pPr marL="0" marR="0" algn="ctr">
                        <a:lnSpc>
                          <a:spcPct val="150000"/>
                        </a:lnSpc>
                        <a:spcBef>
                          <a:spcPts val="600"/>
                        </a:spcBef>
                        <a:spcAft>
                          <a:spcPts val="0"/>
                        </a:spcAft>
                      </a:pPr>
                      <a:r>
                        <a:rPr lang="vi-VN" sz="2400" dirty="0">
                          <a:solidFill>
                            <a:schemeClr val="tx1">
                              <a:lumMod val="75000"/>
                              <a:lumOff val="25000"/>
                            </a:schemeClr>
                          </a:solidFill>
                          <a:effectLst/>
                        </a:rPr>
                        <a:t>4) Không nên dùng quá nhiều phông chữ</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52433745"/>
                  </a:ext>
                </a:extLst>
              </a:tr>
            </a:tbl>
          </a:graphicData>
        </a:graphic>
      </p:graphicFrame>
      <p:graphicFrame>
        <p:nvGraphicFramePr>
          <p:cNvPr id="8" name="Table 7">
            <a:extLst>
              <a:ext uri="{FF2B5EF4-FFF2-40B4-BE49-F238E27FC236}">
                <a16:creationId xmlns:a16="http://schemas.microsoft.com/office/drawing/2014/main" id="{E59A5EC3-8071-05D4-136F-F8172C330905}"/>
              </a:ext>
            </a:extLst>
          </p:cNvPr>
          <p:cNvGraphicFramePr>
            <a:graphicFrameLocks noGrp="1"/>
          </p:cNvGraphicFramePr>
          <p:nvPr>
            <p:extLst>
              <p:ext uri="{D42A27DB-BD31-4B8C-83A1-F6EECF244321}">
                <p14:modId xmlns:p14="http://schemas.microsoft.com/office/powerpoint/2010/main" val="2091931358"/>
              </p:ext>
            </p:extLst>
          </p:nvPr>
        </p:nvGraphicFramePr>
        <p:xfrm>
          <a:off x="7023930" y="1276743"/>
          <a:ext cx="4340318" cy="5076848"/>
        </p:xfrm>
        <a:graphic>
          <a:graphicData uri="http://schemas.openxmlformats.org/drawingml/2006/table">
            <a:tbl>
              <a:tblPr firstRow="1" firstCol="1" bandRow="1">
                <a:tableStyleId>{46F890A9-2807-4EBB-B81D-B2AA78EC7F39}</a:tableStyleId>
              </a:tblPr>
              <a:tblGrid>
                <a:gridCol w="4340318">
                  <a:extLst>
                    <a:ext uri="{9D8B030D-6E8A-4147-A177-3AD203B41FA5}">
                      <a16:colId xmlns:a16="http://schemas.microsoft.com/office/drawing/2014/main" val="877765031"/>
                    </a:ext>
                  </a:extLst>
                </a:gridCol>
              </a:tblGrid>
              <a:tr h="637477">
                <a:tc>
                  <a:txBody>
                    <a:bodyPr/>
                    <a:lstStyle/>
                    <a:p>
                      <a:pPr marL="0" marR="0" algn="ctr">
                        <a:lnSpc>
                          <a:spcPct val="150000"/>
                        </a:lnSpc>
                        <a:spcBef>
                          <a:spcPts val="600"/>
                        </a:spcBef>
                        <a:spcAft>
                          <a:spcPts val="0"/>
                        </a:spcAft>
                      </a:pPr>
                      <a:r>
                        <a:rPr lang="vi-VN" sz="2800" dirty="0">
                          <a:solidFill>
                            <a:srgbClr val="FF7C80"/>
                          </a:solidFill>
                          <a:effectLst/>
                        </a:rPr>
                        <a:t>B</a:t>
                      </a:r>
                      <a:endParaRPr lang="en-US" sz="2000" dirty="0">
                        <a:solidFill>
                          <a:srgbClr val="FF7C8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0000"/>
                      </a:schemeClr>
                    </a:solidFill>
                  </a:tcPr>
                </a:tc>
                <a:extLst>
                  <a:ext uri="{0D108BD9-81ED-4DB2-BD59-A6C34878D82A}">
                    <a16:rowId xmlns:a16="http://schemas.microsoft.com/office/drawing/2014/main" val="1201955126"/>
                  </a:ext>
                </a:extLst>
              </a:tr>
              <a:tr h="1084227">
                <a:tc>
                  <a:txBody>
                    <a:bodyPr/>
                    <a:lstStyle/>
                    <a:p>
                      <a:pPr marL="0" marR="0" algn="ctr">
                        <a:lnSpc>
                          <a:spcPct val="150000"/>
                        </a:lnSpc>
                        <a:spcBef>
                          <a:spcPts val="600"/>
                        </a:spcBef>
                        <a:spcAft>
                          <a:spcPts val="0"/>
                        </a:spcAft>
                      </a:pPr>
                      <a:r>
                        <a:rPr lang="vi-VN" sz="2400" dirty="0">
                          <a:solidFill>
                            <a:schemeClr val="tx1">
                              <a:lumMod val="75000"/>
                              <a:lumOff val="25000"/>
                            </a:schemeClr>
                          </a:solidFill>
                          <a:effectLst/>
                        </a:rPr>
                        <a:t>a) nội dung chính của trang chiếu</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031805"/>
                  </a:ext>
                </a:extLst>
              </a:tr>
              <a:tr h="657750">
                <a:tc>
                  <a:txBody>
                    <a:bodyPr/>
                    <a:lstStyle/>
                    <a:p>
                      <a:pPr marL="0" marR="0" algn="ctr">
                        <a:lnSpc>
                          <a:spcPct val="150000"/>
                        </a:lnSpc>
                        <a:spcBef>
                          <a:spcPts val="600"/>
                        </a:spcBef>
                        <a:spcAft>
                          <a:spcPts val="0"/>
                        </a:spcAft>
                      </a:pPr>
                      <a:r>
                        <a:rPr lang="vi-VN" sz="2400" dirty="0">
                          <a:solidFill>
                            <a:schemeClr val="tx1">
                              <a:lumMod val="75000"/>
                              <a:lumOff val="25000"/>
                            </a:schemeClr>
                          </a:solidFill>
                          <a:effectLst/>
                        </a:rPr>
                        <a:t>b) cô đọng.</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19476419"/>
                  </a:ext>
                </a:extLst>
              </a:tr>
              <a:tr h="1084227">
                <a:tc>
                  <a:txBody>
                    <a:bodyPr/>
                    <a:lstStyle/>
                    <a:p>
                      <a:pPr marL="0" marR="0" algn="ctr">
                        <a:lnSpc>
                          <a:spcPct val="150000"/>
                        </a:lnSpc>
                        <a:spcBef>
                          <a:spcPts val="600"/>
                        </a:spcBef>
                        <a:spcAft>
                          <a:spcPts val="0"/>
                        </a:spcAft>
                      </a:pPr>
                      <a:r>
                        <a:rPr lang="vi-VN" sz="2400" dirty="0">
                          <a:solidFill>
                            <a:schemeClr val="tx1">
                              <a:lumMod val="75000"/>
                              <a:lumOff val="25000"/>
                            </a:schemeClr>
                          </a:solidFill>
                          <a:effectLst/>
                        </a:rPr>
                        <a:t>c) cho văn bản trên một trang chiếu.</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14771822"/>
                  </a:ext>
                </a:extLst>
              </a:tr>
              <a:tr h="1485715">
                <a:tc>
                  <a:txBody>
                    <a:bodyPr/>
                    <a:lstStyle/>
                    <a:p>
                      <a:pPr marL="0" marR="0" algn="ctr">
                        <a:lnSpc>
                          <a:spcPct val="150000"/>
                        </a:lnSpc>
                        <a:spcBef>
                          <a:spcPts val="600"/>
                        </a:spcBef>
                        <a:spcAft>
                          <a:spcPts val="0"/>
                        </a:spcAft>
                      </a:pPr>
                      <a:r>
                        <a:rPr lang="vi-VN" sz="2400" dirty="0">
                          <a:solidFill>
                            <a:schemeClr val="tx1">
                              <a:lumMod val="75000"/>
                              <a:lumOff val="25000"/>
                            </a:schemeClr>
                          </a:solidFill>
                          <a:effectLst/>
                        </a:rPr>
                        <a:t>d) tương tự như định dạng trong soạn thảo văn bản.</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71881645"/>
                  </a:ext>
                </a:extLst>
              </a:tr>
            </a:tbl>
          </a:graphicData>
        </a:graphic>
      </p:graphicFrame>
      <p:cxnSp>
        <p:nvCxnSpPr>
          <p:cNvPr id="11" name="Straight Arrow Connector 10">
            <a:extLst>
              <a:ext uri="{FF2B5EF4-FFF2-40B4-BE49-F238E27FC236}">
                <a16:creationId xmlns:a16="http://schemas.microsoft.com/office/drawing/2014/main" id="{F480063B-BE50-FC4D-D2EA-D5319AA6874C}"/>
              </a:ext>
            </a:extLst>
          </p:cNvPr>
          <p:cNvCxnSpPr/>
          <p:nvPr/>
        </p:nvCxnSpPr>
        <p:spPr>
          <a:xfrm>
            <a:off x="4633645" y="2496620"/>
            <a:ext cx="2486346" cy="33288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DA6A504-DD58-E4DB-44F5-4ED3DB7531F9}"/>
              </a:ext>
            </a:extLst>
          </p:cNvPr>
          <p:cNvCxnSpPr>
            <a:cxnSpLocks/>
          </p:cNvCxnSpPr>
          <p:nvPr/>
        </p:nvCxnSpPr>
        <p:spPr>
          <a:xfrm flipV="1">
            <a:off x="4675517" y="2496620"/>
            <a:ext cx="2489271" cy="110789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320FDB6-AF1F-BE83-A871-CF53B61F12EC}"/>
              </a:ext>
            </a:extLst>
          </p:cNvPr>
          <p:cNvCxnSpPr>
            <a:cxnSpLocks/>
          </p:cNvCxnSpPr>
          <p:nvPr/>
        </p:nvCxnSpPr>
        <p:spPr>
          <a:xfrm flipV="1">
            <a:off x="4633645" y="3429000"/>
            <a:ext cx="2531143" cy="11547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DDE19FA-F7EB-A37B-D8E3-99957EDF20C0}"/>
              </a:ext>
            </a:extLst>
          </p:cNvPr>
          <p:cNvCxnSpPr>
            <a:cxnSpLocks/>
          </p:cNvCxnSpPr>
          <p:nvPr/>
        </p:nvCxnSpPr>
        <p:spPr>
          <a:xfrm flipV="1">
            <a:off x="4675517" y="4536897"/>
            <a:ext cx="2489271" cy="11430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195279"/>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17</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01</a:t>
              </a:r>
            </a:p>
          </p:txBody>
        </p:sp>
      </p:grpSp>
      <p:sp>
        <p:nvSpPr>
          <p:cNvPr id="8" name="TextBox 7">
            <a:extLst>
              <a:ext uri="{FF2B5EF4-FFF2-40B4-BE49-F238E27FC236}">
                <a16:creationId xmlns:a16="http://schemas.microsoft.com/office/drawing/2014/main" id="{041D52F5-A391-7800-DA58-FB683C660CEC}"/>
              </a:ext>
            </a:extLst>
          </p:cNvPr>
          <p:cNvSpPr txBox="1"/>
          <p:nvPr/>
        </p:nvSpPr>
        <p:spPr>
          <a:xfrm>
            <a:off x="4665815" y="1310499"/>
            <a:ext cx="2860370" cy="584775"/>
          </a:xfrm>
          <a:prstGeom prst="rect">
            <a:avLst/>
          </a:prstGeom>
          <a:solidFill>
            <a:srgbClr val="FF7C80"/>
          </a:solidFill>
        </p:spPr>
        <p:txBody>
          <a:bodyPr wrap="square">
            <a:spAutoFit/>
          </a:bodyPr>
          <a:lstStyle/>
          <a:p>
            <a:pPr algn="ctr"/>
            <a:r>
              <a:rPr lang="en-US" sz="3200" b="1" dirty="0">
                <a:solidFill>
                  <a:srgbClr val="000000"/>
                </a:solidFill>
                <a:effectLst/>
                <a:latin typeface="+mj-lt"/>
                <a:ea typeface="Calibri" panose="020F0502020204030204" pitchFamily="34" charset="0"/>
                <a:cs typeface="Times New Roman" panose="02020603050405020304" pitchFamily="18" charset="0"/>
              </a:rPr>
              <a:t>KẾT LUẬN: </a:t>
            </a:r>
            <a:endParaRPr lang="en-US" sz="3200" dirty="0">
              <a:latin typeface="+mj-lt"/>
            </a:endParaRPr>
          </a:p>
        </p:txBody>
      </p:sp>
      <p:sp>
        <p:nvSpPr>
          <p:cNvPr id="10" name="TextBox 9">
            <a:extLst>
              <a:ext uri="{FF2B5EF4-FFF2-40B4-BE49-F238E27FC236}">
                <a16:creationId xmlns:a16="http://schemas.microsoft.com/office/drawing/2014/main" id="{2CC5A42C-196C-6C74-8382-6CDFFA1EDA3B}"/>
              </a:ext>
            </a:extLst>
          </p:cNvPr>
          <p:cNvSpPr txBox="1"/>
          <p:nvPr/>
        </p:nvSpPr>
        <p:spPr>
          <a:xfrm>
            <a:off x="1674117" y="249821"/>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Ảnh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minh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họa</a:t>
            </a:r>
            <a:endParaRPr lang="en-US" sz="3600" dirty="0">
              <a:latin typeface="+mj-lt"/>
            </a:endParaRPr>
          </a:p>
        </p:txBody>
      </p:sp>
      <p:sp>
        <p:nvSpPr>
          <p:cNvPr id="12" name="TextBox 11">
            <a:extLst>
              <a:ext uri="{FF2B5EF4-FFF2-40B4-BE49-F238E27FC236}">
                <a16:creationId xmlns:a16="http://schemas.microsoft.com/office/drawing/2014/main" id="{2901C787-3CA1-2567-AD9B-2F1C8D1DE5DC}"/>
              </a:ext>
            </a:extLst>
          </p:cNvPr>
          <p:cNvSpPr txBox="1"/>
          <p:nvPr/>
        </p:nvSpPr>
        <p:spPr>
          <a:xfrm>
            <a:off x="412413" y="2013019"/>
            <a:ext cx="11367174" cy="4095673"/>
          </a:xfrm>
          <a:prstGeom prst="rect">
            <a:avLst/>
          </a:prstGeom>
          <a:noFill/>
        </p:spPr>
        <p:txBody>
          <a:bodyPr wrap="square">
            <a:spAutoFit/>
          </a:bodyPr>
          <a:lstStyle/>
          <a:p>
            <a:pPr marL="342900" indent="-342900" algn="just">
              <a:lnSpc>
                <a:spcPct val="150000"/>
              </a:lnSpc>
              <a:spcAft>
                <a:spcPts val="800"/>
              </a:spcAft>
              <a:buFont typeface="Wingdings" panose="05000000000000000000" pitchFamily="2" charset="2"/>
              <a:buChar char="ü"/>
            </a:pPr>
            <a:r>
              <a:rPr lang="vi-VN" sz="2800" b="1">
                <a:solidFill>
                  <a:schemeClr val="tx1"/>
                </a:solidFill>
                <a:latin typeface="+mn-lt"/>
                <a:ea typeface="Calibri" panose="020F0502020204030204" pitchFamily="34" charset="0"/>
                <a:cs typeface="Times New Roman" panose="02020603050405020304" pitchFamily="18" charset="0"/>
              </a:rPr>
              <a:t>Định dạng văn bản trong phần mềm trình chiếu tương tự như trong phần mềm soạn thảo.</a:t>
            </a:r>
          </a:p>
          <a:p>
            <a:pPr marL="342900" indent="-342900" algn="just">
              <a:lnSpc>
                <a:spcPct val="150000"/>
              </a:lnSpc>
              <a:spcAft>
                <a:spcPts val="800"/>
              </a:spcAft>
              <a:buFont typeface="Wingdings" panose="05000000000000000000" pitchFamily="2" charset="2"/>
              <a:buChar char="ü"/>
            </a:pPr>
            <a:r>
              <a:rPr lang="vi-VN" sz="2800" b="1">
                <a:solidFill>
                  <a:schemeClr val="tx1"/>
                </a:solidFill>
                <a:latin typeface="+mn-lt"/>
                <a:ea typeface="Calibri" panose="020F0502020204030204" pitchFamily="34" charset="0"/>
                <a:cs typeface="Times New Roman" panose="02020603050405020304" pitchFamily="18" charset="0"/>
              </a:rPr>
              <a:t>Nên chọn phông chữ, cỡ chữ, kiểu chữ, màu chữ, nền,… thống nhất và phù hợp, để làm nổi bật thông điệp chính của trang.</a:t>
            </a:r>
          </a:p>
          <a:p>
            <a:pPr marL="342900" indent="-342900" algn="just">
              <a:lnSpc>
                <a:spcPct val="150000"/>
              </a:lnSpc>
              <a:spcAft>
                <a:spcPts val="800"/>
              </a:spcAft>
              <a:buFont typeface="Wingdings" panose="05000000000000000000" pitchFamily="2" charset="2"/>
              <a:buChar char="ü"/>
            </a:pPr>
            <a:r>
              <a:rPr lang="vi-VN" sz="2800" b="1">
                <a:solidFill>
                  <a:schemeClr val="tx1"/>
                </a:solidFill>
                <a:latin typeface="+mn-lt"/>
                <a:ea typeface="Calibri" panose="020F0502020204030204" pitchFamily="34" charset="0"/>
                <a:cs typeface="Times New Roman" panose="02020603050405020304" pitchFamily="18" charset="0"/>
              </a:rPr>
              <a:t>Nội dung trình bày nên cô đọng. Mỗi trang trình chiếu chỉ nên tập trung vào một ý chính.</a:t>
            </a:r>
            <a:endParaRPr lang="vi-VN" sz="2800" b="1" dirty="0" err="1">
              <a:solidFill>
                <a:schemeClr val="tx1"/>
              </a:solidFill>
              <a:latin typeface="+mn-lt"/>
              <a:ea typeface="Calibri" panose="020F0502020204030204" pitchFamily="34" charset="0"/>
              <a:cs typeface="Times New Roman" panose="02020603050405020304" pitchFamily="18" charset="0"/>
            </a:endParaRPr>
          </a:p>
        </p:txBody>
      </p:sp>
      <p:sp>
        <p:nvSpPr>
          <p:cNvPr id="7" name="Google Shape;583;p33">
            <a:extLst>
              <a:ext uri="{FF2B5EF4-FFF2-40B4-BE49-F238E27FC236}">
                <a16:creationId xmlns:a16="http://schemas.microsoft.com/office/drawing/2014/main" id="{12180A6E-F3E6-9981-FEBF-62BA7CF554D9}"/>
              </a:ext>
            </a:extLst>
          </p:cNvPr>
          <p:cNvSpPr/>
          <p:nvPr/>
        </p:nvSpPr>
        <p:spPr>
          <a:xfrm>
            <a:off x="11230833" y="6439765"/>
            <a:ext cx="3855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 name="Google Shape;584;p33">
            <a:extLst>
              <a:ext uri="{FF2B5EF4-FFF2-40B4-BE49-F238E27FC236}">
                <a16:creationId xmlns:a16="http://schemas.microsoft.com/office/drawing/2014/main" id="{25763ED6-DFD3-6B8A-A308-B0D81E1A82EE}"/>
              </a:ext>
            </a:extLst>
          </p:cNvPr>
          <p:cNvSpPr/>
          <p:nvPr/>
        </p:nvSpPr>
        <p:spPr>
          <a:xfrm>
            <a:off x="10467278" y="6437620"/>
            <a:ext cx="7068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 name="Google Shape;585;p33">
            <a:extLst>
              <a:ext uri="{FF2B5EF4-FFF2-40B4-BE49-F238E27FC236}">
                <a16:creationId xmlns:a16="http://schemas.microsoft.com/office/drawing/2014/main" id="{651E09F6-5871-A73A-BFE9-B13C1FE7CCF9}"/>
              </a:ext>
            </a:extLst>
          </p:cNvPr>
          <p:cNvSpPr/>
          <p:nvPr/>
        </p:nvSpPr>
        <p:spPr>
          <a:xfrm>
            <a:off x="10127820" y="6437620"/>
            <a:ext cx="283800"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cxnSp>
        <p:nvCxnSpPr>
          <p:cNvPr id="13" name="Google Shape;586;p33">
            <a:extLst>
              <a:ext uri="{FF2B5EF4-FFF2-40B4-BE49-F238E27FC236}">
                <a16:creationId xmlns:a16="http://schemas.microsoft.com/office/drawing/2014/main" id="{06D5E2C6-2CB8-B3A2-CB4C-78E8B27CB50A}"/>
              </a:ext>
            </a:extLst>
          </p:cNvPr>
          <p:cNvCxnSpPr/>
          <p:nvPr/>
        </p:nvCxnSpPr>
        <p:spPr>
          <a:xfrm rot="10800000">
            <a:off x="4926793" y="6547845"/>
            <a:ext cx="5089800" cy="0"/>
          </a:xfrm>
          <a:prstGeom prst="straightConnector1">
            <a:avLst/>
          </a:prstGeom>
          <a:noFill/>
          <a:ln w="19050" cap="flat" cmpd="sng">
            <a:solidFill>
              <a:schemeClr val="accent3"/>
            </a:solidFill>
            <a:prstDash val="solid"/>
            <a:round/>
            <a:headEnd type="none" w="med" len="med"/>
            <a:tailEnd type="none" w="med" len="med"/>
          </a:ln>
        </p:spPr>
      </p:cxnSp>
      <p:sp>
        <p:nvSpPr>
          <p:cNvPr id="14" name="Google Shape;587;p33">
            <a:extLst>
              <a:ext uri="{FF2B5EF4-FFF2-40B4-BE49-F238E27FC236}">
                <a16:creationId xmlns:a16="http://schemas.microsoft.com/office/drawing/2014/main" id="{33CE211C-5AE9-36EB-7388-2D25452D3CA0}"/>
              </a:ext>
            </a:extLst>
          </p:cNvPr>
          <p:cNvSpPr/>
          <p:nvPr/>
        </p:nvSpPr>
        <p:spPr>
          <a:xfrm>
            <a:off x="11260392" y="6378648"/>
            <a:ext cx="385500"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 name="Google Shape;588;p33">
            <a:extLst>
              <a:ext uri="{FF2B5EF4-FFF2-40B4-BE49-F238E27FC236}">
                <a16:creationId xmlns:a16="http://schemas.microsoft.com/office/drawing/2014/main" id="{B9CA1377-3B01-3789-2C32-6041F83B782C}"/>
              </a:ext>
            </a:extLst>
          </p:cNvPr>
          <p:cNvSpPr/>
          <p:nvPr/>
        </p:nvSpPr>
        <p:spPr>
          <a:xfrm>
            <a:off x="10496837" y="6376502"/>
            <a:ext cx="706800"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 name="Google Shape;589;p33">
            <a:extLst>
              <a:ext uri="{FF2B5EF4-FFF2-40B4-BE49-F238E27FC236}">
                <a16:creationId xmlns:a16="http://schemas.microsoft.com/office/drawing/2014/main" id="{B9A5E601-4618-E49A-7F4A-C37930F4C774}"/>
              </a:ext>
            </a:extLst>
          </p:cNvPr>
          <p:cNvSpPr/>
          <p:nvPr/>
        </p:nvSpPr>
        <p:spPr>
          <a:xfrm>
            <a:off x="10157379" y="6376502"/>
            <a:ext cx="283800"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Tree>
    <p:extLst>
      <p:ext uri="{BB962C8B-B14F-4D97-AF65-F5344CB8AC3E}">
        <p14:creationId xmlns:p14="http://schemas.microsoft.com/office/powerpoint/2010/main" val="3241324816"/>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500" name="Google Shape;500;p26"/>
          <p:cNvSpPr txBox="1">
            <a:spLocks noGrp="1"/>
          </p:cNvSpPr>
          <p:nvPr>
            <p:ph type="title"/>
          </p:nvPr>
        </p:nvSpPr>
        <p:spPr>
          <a:xfrm>
            <a:off x="5085645" y="2717781"/>
            <a:ext cx="6323400" cy="2066100"/>
          </a:xfrm>
          <a:prstGeom prst="rect">
            <a:avLst/>
          </a:prstGeom>
        </p:spPr>
        <p:txBody>
          <a:bodyPr spcFirstLastPara="1" wrap="square" lIns="121900" tIns="121900" rIns="121900" bIns="121900" anchor="t" anchorCtr="0">
            <a:noAutofit/>
          </a:bodyPr>
          <a:lstStyle/>
          <a:p>
            <a:r>
              <a:rPr lang="en-US" sz="7200" b="1" dirty="0">
                <a:solidFill>
                  <a:srgbClr val="000000"/>
                </a:solidFill>
                <a:effectLst/>
                <a:latin typeface="+mj-lt"/>
                <a:ea typeface="Calibri" panose="020F0502020204030204" pitchFamily="34" charset="0"/>
              </a:rPr>
              <a:t>THỰC HÀNH</a:t>
            </a:r>
            <a:endParaRPr lang="en-US" sz="7200" dirty="0">
              <a:latin typeface="+mj-lt"/>
            </a:endParaRPr>
          </a:p>
        </p:txBody>
      </p:sp>
      <p:sp>
        <p:nvSpPr>
          <p:cNvPr id="501" name="Google Shape;501;p26"/>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502" name="Google Shape;502;p26"/>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a:off x="1710250" y="2559075"/>
            <a:ext cx="2220610" cy="1739849"/>
          </a:xfrm>
          <a:prstGeom prst="rect">
            <a:avLst/>
          </a:prstGeom>
        </p:spPr>
        <p:txBody>
          <a:bodyPr>
            <a:prstTxWarp prst="textPlain">
              <a:avLst/>
            </a:prstTxWarp>
          </a:bodyPr>
          <a:lstStyle/>
          <a:p>
            <a:pPr lvl="0" algn="ctr"/>
            <a:r>
              <a:rPr b="1" i="0" dirty="0">
                <a:ln>
                  <a:noFill/>
                </a:ln>
                <a:solidFill>
                  <a:schemeClr val="dk1"/>
                </a:solidFill>
                <a:latin typeface="+mj-lt"/>
              </a:rPr>
              <a:t>0</a:t>
            </a:r>
            <a:r>
              <a:rPr lang="en-US" b="1" i="0" dirty="0">
                <a:ln>
                  <a:noFill/>
                </a:ln>
                <a:solidFill>
                  <a:schemeClr val="dk1"/>
                </a:solidFill>
                <a:latin typeface="+mj-lt"/>
              </a:rPr>
              <a:t>3</a:t>
            </a:r>
            <a:endParaRPr b="1" i="0" dirty="0">
              <a:ln>
                <a:noFill/>
              </a:ln>
              <a:solidFill>
                <a:schemeClr val="dk1"/>
              </a:solidFill>
              <a:latin typeface="+mj-lt"/>
            </a:endParaRPr>
          </a:p>
        </p:txBody>
      </p:sp>
    </p:spTree>
    <p:extLst>
      <p:ext uri="{BB962C8B-B14F-4D97-AF65-F5344CB8AC3E}">
        <p14:creationId xmlns:p14="http://schemas.microsoft.com/office/powerpoint/2010/main" val="328169188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lnSpc>
                <a:spcPct val="150000"/>
              </a:lnSpc>
              <a:spcBef>
                <a:spcPts val="0"/>
              </a:spcBef>
              <a:spcAft>
                <a:spcPts val="0"/>
              </a:spcAft>
              <a:buNone/>
            </a:pPr>
            <a:fld id="{00000000-1234-1234-1234-123412341234}" type="slidenum">
              <a:rPr lang="en">
                <a:latin typeface="+mj-lt"/>
              </a:rPr>
              <a:pPr marL="0" lvl="0" indent="0" algn="r" rtl="0">
                <a:lnSpc>
                  <a:spcPct val="150000"/>
                </a:lnSpc>
                <a:spcBef>
                  <a:spcPts val="0"/>
                </a:spcBef>
                <a:spcAft>
                  <a:spcPts val="0"/>
                </a:spcAft>
                <a:buNone/>
              </a:pPr>
              <a:t>19</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endParaRPr sz="1400" b="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endParaRPr sz="1400" b="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endParaRPr sz="1400" b="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US" sz="3200" b="1" dirty="0">
                  <a:solidFill>
                    <a:schemeClr val="accent3">
                      <a:lumMod val="75000"/>
                      <a:lumOff val="25000"/>
                    </a:schemeClr>
                  </a:solidFill>
                  <a:latin typeface="+mj-lt"/>
                </a:rPr>
                <a:t>03</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568417" y="43463"/>
            <a:ext cx="7552075" cy="820674"/>
          </a:xfrm>
          <a:prstGeom prst="rect">
            <a:avLst/>
          </a:prstGeom>
          <a:noFill/>
        </p:spPr>
        <p:txBody>
          <a:bodyPr wrap="square">
            <a:spAutoFit/>
          </a:bodyPr>
          <a:lstStyle/>
          <a:p>
            <a:pPr>
              <a:lnSpc>
                <a:spcPct val="150000"/>
              </a:lnSpc>
            </a:pPr>
            <a:r>
              <a:rPr lang="en-US" sz="3600" b="1" dirty="0" err="1">
                <a:solidFill>
                  <a:srgbClr val="000000"/>
                </a:solidFill>
                <a:effectLst/>
                <a:latin typeface="+mj-lt"/>
                <a:ea typeface="Calibri" panose="020F0502020204030204" pitchFamily="34" charset="0"/>
              </a:rPr>
              <a:t>Thực</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hành</a:t>
            </a:r>
            <a:endParaRPr lang="en-US" sz="3600" dirty="0">
              <a:latin typeface="+mj-lt"/>
            </a:endParaRPr>
          </a:p>
        </p:txBody>
      </p:sp>
      <p:sp>
        <p:nvSpPr>
          <p:cNvPr id="7" name="TextBox 6">
            <a:extLst>
              <a:ext uri="{FF2B5EF4-FFF2-40B4-BE49-F238E27FC236}">
                <a16:creationId xmlns:a16="http://schemas.microsoft.com/office/drawing/2014/main" id="{BA787D74-F21C-142D-7E62-9BB1847EB32F}"/>
              </a:ext>
            </a:extLst>
          </p:cNvPr>
          <p:cNvSpPr txBox="1"/>
          <p:nvPr/>
        </p:nvSpPr>
        <p:spPr>
          <a:xfrm>
            <a:off x="790249" y="1103216"/>
            <a:ext cx="10618796" cy="1305165"/>
          </a:xfrm>
          <a:prstGeom prst="rect">
            <a:avLst/>
          </a:prstGeom>
          <a:solidFill>
            <a:schemeClr val="accent1">
              <a:lumMod val="20000"/>
              <a:lumOff val="80000"/>
            </a:schemeClr>
          </a:solidFill>
        </p:spPr>
        <p:txBody>
          <a:bodyPr wrap="square">
            <a:spAutoFit/>
          </a:bodyPr>
          <a:lstStyle/>
          <a:p>
            <a:pPr algn="just">
              <a:lnSpc>
                <a:spcPct val="150000"/>
              </a:lnSpc>
            </a:pPr>
            <a:r>
              <a:rPr lang="en-US" sz="2800" b="1" dirty="0" err="1">
                <a:solidFill>
                  <a:srgbClr val="C00000"/>
                </a:solidFill>
                <a:effectLst/>
                <a:latin typeface="+mj-lt"/>
                <a:ea typeface="Calibri" panose="020F0502020204030204" pitchFamily="34" charset="0"/>
              </a:rPr>
              <a:t>Thực</a:t>
            </a:r>
            <a:r>
              <a:rPr lang="en-US" sz="2800" b="1" dirty="0">
                <a:solidFill>
                  <a:srgbClr val="C00000"/>
                </a:solidFill>
                <a:effectLst/>
                <a:latin typeface="+mj-lt"/>
                <a:ea typeface="Calibri" panose="020F0502020204030204" pitchFamily="34" charset="0"/>
              </a:rPr>
              <a:t> </a:t>
            </a:r>
            <a:r>
              <a:rPr lang="en-US" sz="2800" b="1" dirty="0" err="1">
                <a:solidFill>
                  <a:srgbClr val="C00000"/>
                </a:solidFill>
                <a:effectLst/>
                <a:latin typeface="+mj-lt"/>
                <a:ea typeface="Calibri" panose="020F0502020204030204" pitchFamily="34" charset="0"/>
              </a:rPr>
              <a:t>hành</a:t>
            </a:r>
            <a:r>
              <a:rPr lang="en-US" sz="2800" b="1" dirty="0">
                <a:solidFill>
                  <a:srgbClr val="C00000"/>
                </a:solidFill>
                <a:effectLst/>
                <a:latin typeface="+mj-lt"/>
                <a:ea typeface="Calibri" panose="020F0502020204030204" pitchFamily="34" charset="0"/>
              </a:rPr>
              <a:t>: </a:t>
            </a:r>
            <a:r>
              <a:rPr lang="en-US" sz="2800" b="1" dirty="0">
                <a:solidFill>
                  <a:schemeClr val="tx1">
                    <a:lumMod val="75000"/>
                    <a:lumOff val="25000"/>
                  </a:schemeClr>
                </a:solidFill>
                <a:effectLst/>
                <a:latin typeface="+mj-lt"/>
                <a:ea typeface="Calibri" panose="020F0502020204030204" pitchFamily="34" charset="0"/>
              </a:rPr>
              <a:t>Sao </a:t>
            </a:r>
            <a:r>
              <a:rPr lang="en-US" sz="2800" b="1" dirty="0" err="1">
                <a:solidFill>
                  <a:schemeClr val="tx1">
                    <a:lumMod val="75000"/>
                    <a:lumOff val="25000"/>
                  </a:schemeClr>
                </a:solidFill>
                <a:effectLst/>
                <a:latin typeface="+mj-lt"/>
                <a:ea typeface="Calibri" panose="020F0502020204030204" pitchFamily="34" charset="0"/>
              </a:rPr>
              <a:t>chép</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dữ</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liệu</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chèn</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hình</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ảnh</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định</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dạng</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cho</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văn</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bản</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và</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hình</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ảnh</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trên</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trang</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chiếu</a:t>
            </a:r>
            <a:endParaRPr lang="en-US" sz="2800" b="1" dirty="0">
              <a:solidFill>
                <a:schemeClr val="tx1">
                  <a:lumMod val="75000"/>
                  <a:lumOff val="25000"/>
                </a:schemeClr>
              </a:solidFill>
              <a:latin typeface="+mj-lt"/>
            </a:endParaRPr>
          </a:p>
        </p:txBody>
      </p:sp>
      <p:sp>
        <p:nvSpPr>
          <p:cNvPr id="9" name="TextBox 8">
            <a:extLst>
              <a:ext uri="{FF2B5EF4-FFF2-40B4-BE49-F238E27FC236}">
                <a16:creationId xmlns:a16="http://schemas.microsoft.com/office/drawing/2014/main" id="{EB46AA62-2883-3C40-A80B-C9C01B221D97}"/>
              </a:ext>
            </a:extLst>
          </p:cNvPr>
          <p:cNvSpPr txBox="1"/>
          <p:nvPr/>
        </p:nvSpPr>
        <p:spPr>
          <a:xfrm>
            <a:off x="672331" y="2555290"/>
            <a:ext cx="11341119" cy="577850"/>
          </a:xfrm>
          <a:prstGeom prst="rect">
            <a:avLst/>
          </a:prstGeom>
          <a:noFill/>
        </p:spPr>
        <p:txBody>
          <a:bodyPr wrap="square">
            <a:spAutoFit/>
          </a:bodyPr>
          <a:lstStyle/>
          <a:p>
            <a:pPr marL="0" marR="0">
              <a:lnSpc>
                <a:spcPct val="150000"/>
              </a:lnSpc>
              <a:spcBef>
                <a:spcPts val="0"/>
              </a:spcBef>
              <a:spcAft>
                <a:spcPts val="800"/>
              </a:spcAft>
            </a:pPr>
            <a:r>
              <a:rPr lang="en-US" sz="2400" b="1" i="1" dirty="0" err="1">
                <a:solidFill>
                  <a:schemeClr val="accent1">
                    <a:lumMod val="75000"/>
                  </a:schemeClr>
                </a:solidFill>
                <a:effectLst/>
                <a:latin typeface="+mj-lt"/>
                <a:ea typeface="Calibri" panose="020F0502020204030204" pitchFamily="34" charset="0"/>
                <a:cs typeface="Times New Roman" panose="02020603050405020304" pitchFamily="18" charset="0"/>
              </a:rPr>
              <a:t>Nhiệm</a:t>
            </a:r>
            <a:r>
              <a:rPr lang="en-US" sz="2400" b="1" i="1"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400" b="1" i="1" dirty="0" err="1">
                <a:solidFill>
                  <a:schemeClr val="accent1">
                    <a:lumMod val="75000"/>
                  </a:schemeClr>
                </a:solidFill>
                <a:effectLst/>
                <a:latin typeface="+mj-lt"/>
                <a:ea typeface="Calibri" panose="020F0502020204030204" pitchFamily="34" charset="0"/>
                <a:cs typeface="Times New Roman" panose="02020603050405020304" pitchFamily="18" charset="0"/>
              </a:rPr>
              <a:t>vụ</a:t>
            </a:r>
            <a:r>
              <a:rPr lang="en-US" sz="2400" b="1" i="1"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Tiếp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tục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hoàn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thiện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bài</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trình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chiếu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báo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cáo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dự</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án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latin typeface="+mj-lt"/>
                <a:ea typeface="Calibri" panose="020F0502020204030204" pitchFamily="34" charset="0"/>
                <a:cs typeface="Times New Roman" panose="02020603050405020304" pitchFamily="18" charset="0"/>
              </a:rPr>
              <a:t>T</a:t>
            </a:r>
            <a:r>
              <a:rPr lang="en-US" sz="2400" b="1" dirty="0" err="1">
                <a:solidFill>
                  <a:srgbClr val="000000"/>
                </a:solidFill>
                <a:effectLst/>
                <a:latin typeface="+mj-lt"/>
                <a:ea typeface="Calibri" panose="020F0502020204030204" pitchFamily="34" charset="0"/>
                <a:cs typeface="Times New Roman" panose="02020603050405020304" pitchFamily="18" charset="0"/>
              </a:rPr>
              <a:t>rường</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học</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xanh</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30EC6F0-0227-DBC3-198F-D397CBED7E8E}"/>
              </a:ext>
            </a:extLst>
          </p:cNvPr>
          <p:cNvSpPr txBox="1"/>
          <p:nvPr/>
        </p:nvSpPr>
        <p:spPr>
          <a:xfrm>
            <a:off x="1568417" y="3282233"/>
            <a:ext cx="9239995" cy="3101618"/>
          </a:xfrm>
          <a:prstGeom prst="rect">
            <a:avLst/>
          </a:prstGeom>
          <a:noFill/>
        </p:spPr>
        <p:txBody>
          <a:bodyPr wrap="square">
            <a:spAutoFit/>
          </a:bodyPr>
          <a:lstStyle/>
          <a:p>
            <a:pPr marL="342900" marR="0" indent="-342900" algn="just">
              <a:lnSpc>
                <a:spcPct val="150000"/>
              </a:lnSpc>
              <a:spcBef>
                <a:spcPts val="0"/>
              </a:spcBef>
              <a:spcAft>
                <a:spcPts val="800"/>
              </a:spcAft>
              <a:buFont typeface="Arial" panose="020B0604020202020204" pitchFamily="34" charset="0"/>
              <a:buChar char="•"/>
            </a:pPr>
            <a:r>
              <a:rPr lang="en-US" sz="2400" dirty="0">
                <a:solidFill>
                  <a:srgbClr val="000000"/>
                </a:solidFill>
                <a:effectLst/>
                <a:latin typeface="+mj-lt"/>
                <a:ea typeface="Calibri" panose="020F0502020204030204" pitchFamily="34" charset="0"/>
                <a:cs typeface="Times New Roman" panose="02020603050405020304" pitchFamily="18" charset="0"/>
              </a:rPr>
              <a:t>Sao </a:t>
            </a:r>
            <a:r>
              <a:rPr lang="en-US" sz="2400" dirty="0" err="1">
                <a:solidFill>
                  <a:srgbClr val="000000"/>
                </a:solidFill>
                <a:effectLst/>
                <a:latin typeface="+mj-lt"/>
                <a:ea typeface="Calibri" panose="020F0502020204030204" pitchFamily="34" charset="0"/>
                <a:cs typeface="Times New Roman" panose="02020603050405020304" pitchFamily="18" charset="0"/>
              </a:rPr>
              <a:t>chép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dữ</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liệu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từ</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tệp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văn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bản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a:solidFill>
                  <a:srgbClr val="00B050"/>
                </a:solidFill>
                <a:effectLst/>
                <a:latin typeface="+mj-lt"/>
                <a:ea typeface="Calibri" panose="020F0502020204030204" pitchFamily="34" charset="0"/>
                <a:cs typeface="Times New Roman" panose="02020603050405020304" pitchFamily="18" charset="0"/>
              </a:rPr>
              <a:t>Truonghocxanh.docx</a:t>
            </a:r>
            <a:r>
              <a:rPr lang="en-US" sz="2400" dirty="0">
                <a:solidFill>
                  <a:srgbClr val="000000"/>
                </a:solidFill>
                <a:effectLst/>
                <a:latin typeface="+mj-lt"/>
                <a:ea typeface="Calibri" panose="020F0502020204030204" pitchFamily="34" charset="0"/>
                <a:cs typeface="Times New Roman" panose="02020603050405020304" pitchFamily="18" charset="0"/>
              </a:rPr>
              <a:t> sang </a:t>
            </a:r>
            <a:r>
              <a:rPr lang="en-US" sz="2400" dirty="0" err="1">
                <a:solidFill>
                  <a:srgbClr val="000000"/>
                </a:solidFill>
                <a:effectLst/>
                <a:latin typeface="+mj-lt"/>
                <a:ea typeface="Calibri" panose="020F0502020204030204" pitchFamily="34" charset="0"/>
                <a:cs typeface="Times New Roman" panose="02020603050405020304" pitchFamily="18" charset="0"/>
              </a:rPr>
              <a:t>tệp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trình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chiếu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a:solidFill>
                  <a:srgbClr val="00B050"/>
                </a:solidFill>
                <a:effectLst/>
                <a:latin typeface="+mj-lt"/>
                <a:ea typeface="Calibri" panose="020F0502020204030204" pitchFamily="34" charset="0"/>
                <a:cs typeface="Times New Roman" panose="02020603050405020304" pitchFamily="18" charset="0"/>
              </a:rPr>
              <a:t>Truonghocxanh.pptx.</a:t>
            </a:r>
          </a:p>
          <a:p>
            <a:pPr marL="342900" marR="0" indent="-342900" algn="just">
              <a:lnSpc>
                <a:spcPct val="150000"/>
              </a:lnSpc>
              <a:spcBef>
                <a:spcPts val="0"/>
              </a:spcBef>
              <a:spcAft>
                <a:spcPts val="800"/>
              </a:spcAft>
              <a:buFont typeface="Arial" panose="020B0604020202020204" pitchFamily="34" charset="0"/>
              <a:buChar char="•"/>
            </a:pPr>
            <a:r>
              <a:rPr lang="en-US" sz="2400" dirty="0" err="1">
                <a:solidFill>
                  <a:srgbClr val="000000"/>
                </a:solidFill>
                <a:effectLst/>
                <a:latin typeface="+mj-lt"/>
                <a:ea typeface="Calibri" panose="020F0502020204030204" pitchFamily="34" charset="0"/>
                <a:cs typeface="Times New Roman" panose="02020603050405020304" pitchFamily="18" charset="0"/>
              </a:rPr>
              <a:t>Định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dạng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văn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bản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trên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trang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chiếu</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Arial" panose="020B0604020202020204" pitchFamily="34" charset="0"/>
              <a:buChar char="•"/>
            </a:pPr>
            <a:r>
              <a:rPr lang="en-US" sz="2400" dirty="0" err="1">
                <a:solidFill>
                  <a:srgbClr val="000000"/>
                </a:solidFill>
                <a:effectLst/>
                <a:latin typeface="+mj-lt"/>
                <a:ea typeface="Calibri" panose="020F0502020204030204" pitchFamily="34" charset="0"/>
                <a:cs typeface="Times New Roman" panose="02020603050405020304" pitchFamily="18" charset="0"/>
              </a:rPr>
              <a:t>Chèn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hình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ảnh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minh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họa</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vào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trang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chiếu</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Arial" panose="020B0604020202020204" pitchFamily="34" charset="0"/>
              <a:buChar char="•"/>
            </a:pPr>
            <a:r>
              <a:rPr lang="en-US" sz="2400" dirty="0" err="1">
                <a:solidFill>
                  <a:srgbClr val="000000"/>
                </a:solidFill>
                <a:effectLst/>
                <a:latin typeface="+mj-lt"/>
                <a:ea typeface="Calibri" panose="020F0502020204030204" pitchFamily="34" charset="0"/>
                <a:cs typeface="Times New Roman" panose="02020603050405020304" pitchFamily="18" charset="0"/>
              </a:rPr>
              <a:t>Định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dạng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hình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ảnh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trên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trang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chiếu</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30AB7A2B-843C-AAC2-7CC6-9B82E03800BD}"/>
              </a:ext>
            </a:extLst>
          </p:cNvPr>
          <p:cNvGrpSpPr/>
          <p:nvPr/>
        </p:nvGrpSpPr>
        <p:grpSpPr>
          <a:xfrm>
            <a:off x="4787757" y="6376502"/>
            <a:ext cx="6914693" cy="357263"/>
            <a:chOff x="4787757" y="6376502"/>
            <a:chExt cx="6914693" cy="357263"/>
          </a:xfrm>
        </p:grpSpPr>
        <p:sp>
          <p:nvSpPr>
            <p:cNvPr id="11" name="Google Shape;583;p33">
              <a:extLst>
                <a:ext uri="{FF2B5EF4-FFF2-40B4-BE49-F238E27FC236}">
                  <a16:creationId xmlns:a16="http://schemas.microsoft.com/office/drawing/2014/main" id="{22F7F670-F014-EF9F-A475-4CEE2708F082}"/>
                </a:ext>
              </a:extLst>
            </p:cNvPr>
            <p:cNvSpPr/>
            <p:nvPr/>
          </p:nvSpPr>
          <p:spPr>
            <a:xfrm>
              <a:off x="11230833" y="6439765"/>
              <a:ext cx="442058"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2" name="Google Shape;584;p33">
              <a:extLst>
                <a:ext uri="{FF2B5EF4-FFF2-40B4-BE49-F238E27FC236}">
                  <a16:creationId xmlns:a16="http://schemas.microsoft.com/office/drawing/2014/main" id="{8AE80281-7C96-120A-FFA6-B69BB4BD5374}"/>
                </a:ext>
              </a:extLst>
            </p:cNvPr>
            <p:cNvSpPr/>
            <p:nvPr/>
          </p:nvSpPr>
          <p:spPr>
            <a:xfrm>
              <a:off x="10467277" y="6437620"/>
              <a:ext cx="810497"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3" name="Google Shape;585;p33">
              <a:extLst>
                <a:ext uri="{FF2B5EF4-FFF2-40B4-BE49-F238E27FC236}">
                  <a16:creationId xmlns:a16="http://schemas.microsoft.com/office/drawing/2014/main" id="{EF0A3D5F-01AD-2C02-68E9-C669F31A7EF3}"/>
                </a:ext>
              </a:extLst>
            </p:cNvPr>
            <p:cNvSpPr/>
            <p:nvPr/>
          </p:nvSpPr>
          <p:spPr>
            <a:xfrm>
              <a:off x="10127819" y="6437620"/>
              <a:ext cx="325437"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cxnSp>
          <p:nvCxnSpPr>
            <p:cNvPr id="14" name="Google Shape;586;p33">
              <a:extLst>
                <a:ext uri="{FF2B5EF4-FFF2-40B4-BE49-F238E27FC236}">
                  <a16:creationId xmlns:a16="http://schemas.microsoft.com/office/drawing/2014/main" id="{6CCE2A31-6917-44D3-8B3E-61E88E4C37A6}"/>
                </a:ext>
              </a:extLst>
            </p:cNvPr>
            <p:cNvCxnSpPr>
              <a:cxnSpLocks/>
            </p:cNvCxnSpPr>
            <p:nvPr/>
          </p:nvCxnSpPr>
          <p:spPr>
            <a:xfrm>
              <a:off x="4787757" y="6547845"/>
              <a:ext cx="5975577" cy="0"/>
            </a:xfrm>
            <a:prstGeom prst="straightConnector1">
              <a:avLst/>
            </a:prstGeom>
            <a:noFill/>
            <a:ln w="19050" cap="flat" cmpd="sng">
              <a:solidFill>
                <a:schemeClr val="accent3"/>
              </a:solidFill>
              <a:prstDash val="solid"/>
              <a:round/>
              <a:headEnd type="none" w="med" len="med"/>
              <a:tailEnd type="none" w="med" len="med"/>
            </a:ln>
          </p:spPr>
        </p:cxnSp>
        <p:sp>
          <p:nvSpPr>
            <p:cNvPr id="15" name="Google Shape;587;p33">
              <a:extLst>
                <a:ext uri="{FF2B5EF4-FFF2-40B4-BE49-F238E27FC236}">
                  <a16:creationId xmlns:a16="http://schemas.microsoft.com/office/drawing/2014/main" id="{07E3C59B-FC69-366D-D1EE-5A34B2D11628}"/>
                </a:ext>
              </a:extLst>
            </p:cNvPr>
            <p:cNvSpPr/>
            <p:nvPr/>
          </p:nvSpPr>
          <p:spPr>
            <a:xfrm>
              <a:off x="11260392" y="6378648"/>
              <a:ext cx="442058"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6" name="Google Shape;588;p33">
              <a:extLst>
                <a:ext uri="{FF2B5EF4-FFF2-40B4-BE49-F238E27FC236}">
                  <a16:creationId xmlns:a16="http://schemas.microsoft.com/office/drawing/2014/main" id="{B3785BD5-7EC4-275C-9B57-F5C902BEB954}"/>
                </a:ext>
              </a:extLst>
            </p:cNvPr>
            <p:cNvSpPr/>
            <p:nvPr/>
          </p:nvSpPr>
          <p:spPr>
            <a:xfrm>
              <a:off x="10496836" y="6376502"/>
              <a:ext cx="810497"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7" name="Google Shape;589;p33">
              <a:extLst>
                <a:ext uri="{FF2B5EF4-FFF2-40B4-BE49-F238E27FC236}">
                  <a16:creationId xmlns:a16="http://schemas.microsoft.com/office/drawing/2014/main" id="{DD1EF211-769B-3EF8-311C-1C72595EDBC9}"/>
                </a:ext>
              </a:extLst>
            </p:cNvPr>
            <p:cNvSpPr/>
            <p:nvPr/>
          </p:nvSpPr>
          <p:spPr>
            <a:xfrm>
              <a:off x="10157378" y="6376502"/>
              <a:ext cx="325437"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spTree>
    <p:extLst>
      <p:ext uri="{BB962C8B-B14F-4D97-AF65-F5344CB8AC3E}">
        <p14:creationId xmlns:p14="http://schemas.microsoft.com/office/powerpoint/2010/main" val="1969173857"/>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13" name="Google Shape;513;p27"/>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sz="2400" smtClean="0">
                <a:latin typeface="+mj-lt"/>
              </a:rPr>
              <a:t>2</a:t>
            </a:fld>
            <a:endParaRPr lang="en" sz="2400" dirty="0">
              <a:latin typeface="+mj-lt"/>
            </a:endParaRPr>
          </a:p>
        </p:txBody>
      </p:sp>
      <p:sp>
        <p:nvSpPr>
          <p:cNvPr id="6" name="Title 5">
            <a:extLst>
              <a:ext uri="{FF2B5EF4-FFF2-40B4-BE49-F238E27FC236}">
                <a16:creationId xmlns:a16="http://schemas.microsoft.com/office/drawing/2014/main" id="{C1FCED85-4113-4434-1BDF-7FA01AD962DC}"/>
              </a:ext>
            </a:extLst>
          </p:cNvPr>
          <p:cNvSpPr>
            <a:spLocks noGrp="1"/>
          </p:cNvSpPr>
          <p:nvPr>
            <p:ph type="title"/>
          </p:nvPr>
        </p:nvSpPr>
        <p:spPr>
          <a:xfrm>
            <a:off x="1231760" y="1248523"/>
            <a:ext cx="7794000" cy="763500"/>
          </a:xfrm>
        </p:spPr>
        <p:txBody>
          <a:bodyPr/>
          <a:lstStyle/>
          <a:p>
            <a:r>
              <a:rPr lang="en-US" sz="4800" b="1">
                <a:solidFill>
                  <a:schemeClr val="tx1"/>
                </a:solidFill>
                <a:latin typeface="+mj-lt"/>
              </a:rPr>
              <a:t>KHỞI ĐỘNG</a:t>
            </a:r>
            <a:endParaRPr lang="en-US" sz="4800" b="1" dirty="0">
              <a:solidFill>
                <a:schemeClr val="tx1"/>
              </a:solidFill>
              <a:latin typeface="+mj-lt"/>
            </a:endParaRPr>
          </a:p>
        </p:txBody>
      </p:sp>
      <p:pic>
        <p:nvPicPr>
          <p:cNvPr id="5" name="Picture 10">
            <a:extLst>
              <a:ext uri="{FF2B5EF4-FFF2-40B4-BE49-F238E27FC236}">
                <a16:creationId xmlns:a16="http://schemas.microsoft.com/office/drawing/2014/main" id="{46375AD1-CCA5-A583-56E5-6660E8B0DD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315954" y="1001949"/>
            <a:ext cx="5043424" cy="5471171"/>
          </a:xfrm>
          <a:prstGeom prst="rect">
            <a:avLst/>
          </a:prstGeom>
        </p:spPr>
      </p:pic>
      <p:sp>
        <p:nvSpPr>
          <p:cNvPr id="7" name="TextBox 6">
            <a:extLst>
              <a:ext uri="{FF2B5EF4-FFF2-40B4-BE49-F238E27FC236}">
                <a16:creationId xmlns:a16="http://schemas.microsoft.com/office/drawing/2014/main" id="{4249A528-7D91-790D-2494-C1795C0B6291}"/>
              </a:ext>
            </a:extLst>
          </p:cNvPr>
          <p:cNvSpPr txBox="1"/>
          <p:nvPr/>
        </p:nvSpPr>
        <p:spPr>
          <a:xfrm>
            <a:off x="832622" y="2377582"/>
            <a:ext cx="4760782" cy="2955746"/>
          </a:xfrm>
          <a:prstGeom prst="rect">
            <a:avLst/>
          </a:prstGeom>
          <a:noFill/>
        </p:spPr>
        <p:txBody>
          <a:bodyPr wrap="square">
            <a:spAutoFit/>
          </a:bodyPr>
          <a:lstStyle/>
          <a:p>
            <a:pPr algn="just">
              <a:lnSpc>
                <a:spcPct val="150000"/>
              </a:lnSpc>
              <a:spcAft>
                <a:spcPts val="800"/>
              </a:spcAft>
            </a:pPr>
            <a:r>
              <a:rPr lang="en-US" sz="3200">
                <a:solidFill>
                  <a:srgbClr val="000000"/>
                </a:solidFill>
                <a:effectLst/>
                <a:latin typeface="+mj-lt"/>
                <a:ea typeface="Calibri" panose="020F0502020204030204" pitchFamily="34" charset="0"/>
                <a:cs typeface="Times New Roman" panose="02020603050405020304" pitchFamily="18" charset="0"/>
              </a:rPr>
              <a:t>Ba bạn đóng vai An, Minh, Khoa và đọc nội dung trong Hoạt động khởi động.</a:t>
            </a:r>
            <a:endParaRPr lang="en-US" sz="2400">
              <a:effectLst/>
              <a:latin typeface="+mj-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20</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03</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674117" y="249821"/>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Thực</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hành</a:t>
            </a:r>
            <a:endParaRPr lang="en-US" sz="3600" dirty="0">
              <a:latin typeface="+mj-lt"/>
            </a:endParaRPr>
          </a:p>
        </p:txBody>
      </p:sp>
      <p:sp>
        <p:nvSpPr>
          <p:cNvPr id="7" name="TextBox 6">
            <a:extLst>
              <a:ext uri="{FF2B5EF4-FFF2-40B4-BE49-F238E27FC236}">
                <a16:creationId xmlns:a16="http://schemas.microsoft.com/office/drawing/2014/main" id="{BA787D74-F21C-142D-7E62-9BB1847EB32F}"/>
              </a:ext>
            </a:extLst>
          </p:cNvPr>
          <p:cNvSpPr txBox="1"/>
          <p:nvPr/>
        </p:nvSpPr>
        <p:spPr>
          <a:xfrm>
            <a:off x="4424567" y="360143"/>
            <a:ext cx="7448687" cy="1131848"/>
          </a:xfrm>
          <a:prstGeom prst="rect">
            <a:avLst/>
          </a:prstGeom>
          <a:solidFill>
            <a:schemeClr val="accent1">
              <a:lumMod val="20000"/>
              <a:lumOff val="80000"/>
            </a:schemeClr>
          </a:solidFill>
        </p:spPr>
        <p:txBody>
          <a:bodyPr wrap="square">
            <a:spAutoFit/>
          </a:bodyPr>
          <a:lstStyle/>
          <a:p>
            <a:pPr>
              <a:lnSpc>
                <a:spcPct val="150000"/>
              </a:lnSpc>
            </a:pPr>
            <a:r>
              <a:rPr lang="en-US" sz="2400" b="1" dirty="0" err="1">
                <a:solidFill>
                  <a:schemeClr val="tx1">
                    <a:lumMod val="75000"/>
                    <a:lumOff val="25000"/>
                  </a:schemeClr>
                </a:solidFill>
                <a:effectLst/>
                <a:latin typeface="+mj-lt"/>
                <a:ea typeface="Calibri" panose="020F0502020204030204" pitchFamily="34" charset="0"/>
              </a:rPr>
              <a:t>Thực</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hành</a:t>
            </a:r>
            <a:r>
              <a:rPr lang="en-US" sz="2400" b="1" dirty="0">
                <a:solidFill>
                  <a:schemeClr val="tx1">
                    <a:lumMod val="75000"/>
                    <a:lumOff val="25000"/>
                  </a:schemeClr>
                </a:solidFill>
                <a:effectLst/>
                <a:latin typeface="+mj-lt"/>
                <a:ea typeface="Calibri" panose="020F0502020204030204" pitchFamily="34" charset="0"/>
              </a:rPr>
              <a:t>: Sao </a:t>
            </a:r>
            <a:r>
              <a:rPr lang="en-US" sz="2400" b="1" dirty="0" err="1">
                <a:solidFill>
                  <a:schemeClr val="tx1">
                    <a:lumMod val="75000"/>
                    <a:lumOff val="25000"/>
                  </a:schemeClr>
                </a:solidFill>
                <a:effectLst/>
                <a:latin typeface="+mj-lt"/>
                <a:ea typeface="Calibri" panose="020F0502020204030204" pitchFamily="34" charset="0"/>
              </a:rPr>
              <a:t>chép</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dữ</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liệu</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chèn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hình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ảnh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định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dạng</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cho</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văn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bản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và</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hình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ảnh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trên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trang</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chiếu</a:t>
            </a:r>
            <a:endParaRPr lang="en-US" sz="2400" b="1" dirty="0">
              <a:solidFill>
                <a:schemeClr val="tx1">
                  <a:lumMod val="75000"/>
                  <a:lumOff val="25000"/>
                </a:schemeClr>
              </a:solidFill>
              <a:latin typeface="+mj-lt"/>
            </a:endParaRPr>
          </a:p>
        </p:txBody>
      </p:sp>
      <p:sp>
        <p:nvSpPr>
          <p:cNvPr id="8" name="TextBox 7">
            <a:extLst>
              <a:ext uri="{FF2B5EF4-FFF2-40B4-BE49-F238E27FC236}">
                <a16:creationId xmlns:a16="http://schemas.microsoft.com/office/drawing/2014/main" id="{6B2EF6C3-E80E-8A02-AEF3-CE2B4B5B051F}"/>
              </a:ext>
            </a:extLst>
          </p:cNvPr>
          <p:cNvSpPr txBox="1"/>
          <p:nvPr/>
        </p:nvSpPr>
        <p:spPr>
          <a:xfrm>
            <a:off x="646275" y="1602313"/>
            <a:ext cx="9672136" cy="4547079"/>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 Sao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chép</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từ</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tệp</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văn</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bản</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sang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tệp</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trình</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chiếu</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Bước</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1: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Mở</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tệp</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văn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bản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0" u="none" strike="noStrike" cap="none" normalizeH="0" baseline="0" dirty="0">
                <a:ln>
                  <a:noFill/>
                </a:ln>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Truonghocxanh.docx</a:t>
            </a:r>
            <a:r>
              <a:rPr kumimoji="0" lang="en-US" altLang="en-US" sz="2800" b="0" i="0" u="none" strike="noStrike" cap="none" normalizeH="0" baseline="0" dirty="0">
                <a:ln>
                  <a:noFill/>
                </a:ln>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800" b="0" i="0" u="none" strike="noStrike" cap="none" normalizeH="0" baseline="0" dirty="0">
              <a:ln>
                <a:noFill/>
              </a:ln>
              <a:solidFill>
                <a:schemeClr val="accent1">
                  <a:lumMod val="75000"/>
                </a:schemeClr>
              </a:solidFill>
              <a:effectLst/>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Bước</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2: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Chọn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phần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cần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sao</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chép</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chọn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0" u="none" strike="noStrike" cap="none" normalizeH="0" baseline="0" dirty="0">
                <a:ln>
                  <a:noFill/>
                </a:ln>
                <a:solidFill>
                  <a:srgbClr val="FF7C80"/>
                </a:solidFill>
                <a:effectLst/>
                <a:latin typeface="Arial" panose="020B0604020202020204" pitchFamily="34" charset="0"/>
                <a:ea typeface="Calibri" panose="020F0502020204030204" pitchFamily="34" charset="0"/>
                <a:cs typeface="Arial" panose="020B0604020202020204" pitchFamily="34" charset="0"/>
              </a:rPr>
              <a:t>Home/Copy</a:t>
            </a:r>
            <a:r>
              <a:rPr kumimoji="0" lang="en-US" altLang="en-US" sz="2800" b="0" i="0" u="none" strike="noStrike" cap="none" normalizeH="0" baseline="0" dirty="0">
                <a:ln>
                  <a:noFill/>
                </a:ln>
                <a:solidFill>
                  <a:srgbClr val="FF7C8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hoặc</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nhấn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tổ</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hợp</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phím</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0" u="none" strike="noStrike" cap="none" normalizeH="0" baseline="0" dirty="0">
                <a:ln>
                  <a:noFill/>
                </a:ln>
                <a:solidFill>
                  <a:srgbClr val="FF7C80"/>
                </a:solidFill>
                <a:effectLst/>
                <a:latin typeface="Arial" panose="020B0604020202020204" pitchFamily="34" charset="0"/>
                <a:ea typeface="Calibri" panose="020F0502020204030204" pitchFamily="34" charset="0"/>
                <a:cs typeface="Arial" panose="020B0604020202020204" pitchFamily="34" charset="0"/>
              </a:rPr>
              <a:t>Ctrl + C</a:t>
            </a:r>
            <a:r>
              <a:rPr kumimoji="0" lang="en-US" altLang="en-US" sz="2800" b="0" i="0" u="none" strike="noStrike" cap="none" normalizeH="0" baseline="0" dirty="0">
                <a:ln>
                  <a:noFill/>
                </a:ln>
                <a:solidFill>
                  <a:srgbClr val="FF7C80"/>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800" b="0" i="0" u="none" strike="noStrike" cap="none" normalizeH="0" baseline="0" dirty="0">
              <a:ln>
                <a:noFill/>
              </a:ln>
              <a:solidFill>
                <a:srgbClr val="FF7C80"/>
              </a:solidFill>
              <a:effectLst/>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Bước</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3: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Mở</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tệp</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trình</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chiếu</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0" u="none" strike="noStrike" cap="none" normalizeH="0" baseline="0" dirty="0">
                <a:ln>
                  <a:noFill/>
                </a:ln>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Truonghocxanh.pptx</a:t>
            </a:r>
            <a:r>
              <a:rPr kumimoji="0" lang="en-US" altLang="en-US" sz="2800" b="0" i="0" u="none" strike="noStrike" cap="none" normalizeH="0" baseline="0" dirty="0">
                <a:ln>
                  <a:noFill/>
                </a:ln>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800" b="0" i="0" u="none" strike="noStrike" cap="none" normalizeH="0" baseline="0" dirty="0">
              <a:ln>
                <a:noFill/>
              </a:ln>
              <a:solidFill>
                <a:schemeClr val="accent1">
                  <a:lumMod val="75000"/>
                </a:schemeClr>
              </a:solidFill>
              <a:effectLst/>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Bước</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4: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Đặt</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con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trỏ</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tại</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ví</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trí</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cần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sao</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chép</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chọn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0" u="none" strike="noStrike" cap="none" normalizeH="0" baseline="0" dirty="0">
                <a:ln>
                  <a:noFill/>
                </a:ln>
                <a:solidFill>
                  <a:srgbClr val="FF7C80"/>
                </a:solidFill>
                <a:effectLst/>
                <a:latin typeface="Arial" panose="020B0604020202020204" pitchFamily="34" charset="0"/>
                <a:ea typeface="Calibri" panose="020F0502020204030204" pitchFamily="34" charset="0"/>
                <a:cs typeface="Arial" panose="020B0604020202020204" pitchFamily="34" charset="0"/>
              </a:rPr>
              <a:t>Home/Paste</a:t>
            </a:r>
            <a:r>
              <a:rPr kumimoji="0" lang="en-US" altLang="en-US" sz="2800" b="0" i="0" u="none" strike="noStrike" cap="none" normalizeH="0" baseline="0" dirty="0">
                <a:ln>
                  <a:noFill/>
                </a:ln>
                <a:solidFill>
                  <a:srgbClr val="FF7C8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hoặc</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nhấn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tổ</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hợp</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phím</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0" u="none" strike="noStrike" cap="none" normalizeH="0" baseline="0" dirty="0">
                <a:ln>
                  <a:noFill/>
                </a:ln>
                <a:solidFill>
                  <a:srgbClr val="FF7C80"/>
                </a:solidFill>
                <a:effectLst/>
                <a:latin typeface="Arial" panose="020B0604020202020204" pitchFamily="34" charset="0"/>
                <a:ea typeface="Calibri" panose="020F0502020204030204" pitchFamily="34" charset="0"/>
                <a:cs typeface="Arial" panose="020B0604020202020204" pitchFamily="34" charset="0"/>
              </a:rPr>
              <a:t>Ctrl + V</a:t>
            </a:r>
            <a:r>
              <a:rPr kumimoji="0" lang="en-US" altLang="en-US" sz="2800" b="0" i="0" u="none" strike="noStrike" cap="none" normalizeH="0" baseline="0" dirty="0">
                <a:ln>
                  <a:noFill/>
                </a:ln>
                <a:solidFill>
                  <a:srgbClr val="FF7C80"/>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800" b="0" i="0" u="none" strike="noStrike" cap="none" normalizeH="0" baseline="0" dirty="0">
              <a:ln>
                <a:noFill/>
              </a:ln>
              <a:solidFill>
                <a:srgbClr val="FF7C80"/>
              </a:solidFill>
              <a:effectLst/>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DF3C34A8-86B0-A046-5003-7C94F92CFC2F}"/>
              </a:ext>
            </a:extLst>
          </p:cNvPr>
          <p:cNvPicPr>
            <a:picLocks noChangeAspect="1"/>
          </p:cNvPicPr>
          <p:nvPr/>
        </p:nvPicPr>
        <p:blipFill>
          <a:blip r:embed="rId3"/>
          <a:stretch>
            <a:fillRect/>
          </a:stretch>
        </p:blipFill>
        <p:spPr>
          <a:xfrm>
            <a:off x="9323030" y="2602450"/>
            <a:ext cx="2690420" cy="2006908"/>
          </a:xfrm>
          <a:prstGeom prst="rect">
            <a:avLst/>
          </a:prstGeom>
        </p:spPr>
      </p:pic>
    </p:spTree>
    <p:extLst>
      <p:ext uri="{BB962C8B-B14F-4D97-AF65-F5344CB8AC3E}">
        <p14:creationId xmlns:p14="http://schemas.microsoft.com/office/powerpoint/2010/main" val="747023784"/>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21</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03</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594474" y="258509"/>
            <a:ext cx="7552075" cy="646331"/>
          </a:xfrm>
          <a:prstGeom prst="rect">
            <a:avLst/>
          </a:prstGeom>
          <a:noFill/>
        </p:spPr>
        <p:txBody>
          <a:bodyPr wrap="square">
            <a:spAutoFit/>
          </a:bodyPr>
          <a:lstStyle/>
          <a:p>
            <a:r>
              <a:rPr lang="en-US" sz="3600" b="1">
                <a:solidFill>
                  <a:srgbClr val="000000"/>
                </a:solidFill>
                <a:effectLst/>
                <a:latin typeface="+mj-lt"/>
                <a:ea typeface="Calibri" panose="020F0502020204030204" pitchFamily="34" charset="0"/>
              </a:rPr>
              <a:t>Thực hành</a:t>
            </a:r>
            <a:endParaRPr lang="en-US" sz="3600" dirty="0">
              <a:latin typeface="+mj-lt"/>
            </a:endParaRPr>
          </a:p>
        </p:txBody>
      </p:sp>
      <p:sp>
        <p:nvSpPr>
          <p:cNvPr id="2" name="Rectangle 2">
            <a:extLst>
              <a:ext uri="{FF2B5EF4-FFF2-40B4-BE49-F238E27FC236}">
                <a16:creationId xmlns:a16="http://schemas.microsoft.com/office/drawing/2014/main" id="{CE09C01D-708E-6530-9E77-3E5BBDAB4889}"/>
              </a:ext>
            </a:extLst>
          </p:cNvPr>
          <p:cNvSpPr>
            <a:spLocks noChangeArrowheads="1"/>
          </p:cNvSpPr>
          <p:nvPr/>
        </p:nvSpPr>
        <p:spPr bwMode="auto">
          <a:xfrm>
            <a:off x="873221" y="1635138"/>
            <a:ext cx="11005229" cy="147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b) </a:t>
            </a:r>
            <a:r>
              <a:rPr kumimoji="0" lang="en-US" altLang="en-US" sz="3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Sử</a:t>
            </a: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dụng</a:t>
            </a: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các</a:t>
            </a: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công</a:t>
            </a: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cụ</a:t>
            </a: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định</a:t>
            </a: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dạng</a:t>
            </a: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văn</a:t>
            </a: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bản</a:t>
            </a: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3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Công</a:t>
            </a: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cụ</a:t>
            </a: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định</a:t>
            </a: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dạng</a:t>
            </a: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văn</a:t>
            </a: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bản</a:t>
            </a: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nằm</a:t>
            </a: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trong</a:t>
            </a: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thẻ</a:t>
            </a: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1"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Home</a:t>
            </a:r>
            <a:endParaRPr kumimoji="0" lang="en-US" altLang="en-US" sz="3200" b="0" i="0" u="none" strike="noStrike" cap="none" normalizeH="0" baseline="0" dirty="0">
              <a:ln>
                <a:noFill/>
              </a:ln>
              <a:solidFill>
                <a:schemeClr val="tx1"/>
              </a:solidFill>
              <a:effectLst/>
              <a:latin typeface="+mj-lt"/>
            </a:endParaRPr>
          </a:p>
        </p:txBody>
      </p:sp>
      <p:pic>
        <p:nvPicPr>
          <p:cNvPr id="1025" name="Picture 18">
            <a:extLst>
              <a:ext uri="{FF2B5EF4-FFF2-40B4-BE49-F238E27FC236}">
                <a16:creationId xmlns:a16="http://schemas.microsoft.com/office/drawing/2014/main" id="{57582DAA-0D07-9A43-7761-3AE6AC825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992" y="3312623"/>
            <a:ext cx="11608015" cy="276625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6">
            <a:extLst>
              <a:ext uri="{FF2B5EF4-FFF2-40B4-BE49-F238E27FC236}">
                <a16:creationId xmlns:a16="http://schemas.microsoft.com/office/drawing/2014/main" id="{4582ED18-3037-3A75-C567-3EC736603065}"/>
              </a:ext>
            </a:extLst>
          </p:cNvPr>
          <p:cNvSpPr>
            <a:spLocks noChangeArrowheads="1"/>
          </p:cNvSpPr>
          <p:nvPr/>
        </p:nvSpPr>
        <p:spPr bwMode="auto">
          <a:xfrm>
            <a:off x="235537" y="40647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0DCF6C59-683F-46BC-A957-0D4A860AD162}"/>
              </a:ext>
            </a:extLst>
          </p:cNvPr>
          <p:cNvSpPr txBox="1"/>
          <p:nvPr/>
        </p:nvSpPr>
        <p:spPr>
          <a:xfrm>
            <a:off x="4469143" y="248908"/>
            <a:ext cx="7518251" cy="1131848"/>
          </a:xfrm>
          <a:prstGeom prst="rect">
            <a:avLst/>
          </a:prstGeom>
          <a:solidFill>
            <a:schemeClr val="accent1">
              <a:lumMod val="20000"/>
              <a:lumOff val="80000"/>
            </a:schemeClr>
          </a:solidFill>
        </p:spPr>
        <p:txBody>
          <a:bodyPr wrap="square">
            <a:spAutoFit/>
          </a:bodyPr>
          <a:lstStyle/>
          <a:p>
            <a:pPr>
              <a:lnSpc>
                <a:spcPct val="150000"/>
              </a:lnSpc>
            </a:pPr>
            <a:r>
              <a:rPr lang="en-US" sz="2400" b="1" dirty="0" err="1">
                <a:solidFill>
                  <a:schemeClr val="tx1">
                    <a:lumMod val="75000"/>
                    <a:lumOff val="25000"/>
                  </a:schemeClr>
                </a:solidFill>
                <a:effectLst/>
                <a:latin typeface="+mj-lt"/>
                <a:ea typeface="Calibri" panose="020F0502020204030204" pitchFamily="34" charset="0"/>
              </a:rPr>
              <a:t>Thực</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hành</a:t>
            </a:r>
            <a:r>
              <a:rPr lang="en-US" sz="2400" b="1" dirty="0">
                <a:solidFill>
                  <a:schemeClr val="tx1">
                    <a:lumMod val="75000"/>
                    <a:lumOff val="25000"/>
                  </a:schemeClr>
                </a:solidFill>
                <a:effectLst/>
                <a:latin typeface="+mj-lt"/>
                <a:ea typeface="Calibri" panose="020F0502020204030204" pitchFamily="34" charset="0"/>
              </a:rPr>
              <a:t>: Sao </a:t>
            </a:r>
            <a:r>
              <a:rPr lang="en-US" sz="2400" b="1" dirty="0" err="1">
                <a:solidFill>
                  <a:schemeClr val="tx1">
                    <a:lumMod val="75000"/>
                    <a:lumOff val="25000"/>
                  </a:schemeClr>
                </a:solidFill>
                <a:effectLst/>
                <a:latin typeface="+mj-lt"/>
                <a:ea typeface="Calibri" panose="020F0502020204030204" pitchFamily="34" charset="0"/>
              </a:rPr>
              <a:t>chép</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dữ</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liệu</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chèn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hình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ảnh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định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dạng</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cho</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văn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bản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và</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hình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ảnh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trên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trang</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chiếu</a:t>
            </a:r>
            <a:endParaRPr lang="en-US" sz="2400" b="1" dirty="0">
              <a:solidFill>
                <a:schemeClr val="tx1">
                  <a:lumMod val="75000"/>
                  <a:lumOff val="25000"/>
                </a:schemeClr>
              </a:solidFill>
              <a:latin typeface="+mj-lt"/>
            </a:endParaRPr>
          </a:p>
        </p:txBody>
      </p:sp>
      <p:grpSp>
        <p:nvGrpSpPr>
          <p:cNvPr id="16" name="Group 15">
            <a:extLst>
              <a:ext uri="{FF2B5EF4-FFF2-40B4-BE49-F238E27FC236}">
                <a16:creationId xmlns:a16="http://schemas.microsoft.com/office/drawing/2014/main" id="{B0FD8F5F-DDC5-A30A-8D3E-825EB041C70A}"/>
              </a:ext>
            </a:extLst>
          </p:cNvPr>
          <p:cNvGrpSpPr/>
          <p:nvPr/>
        </p:nvGrpSpPr>
        <p:grpSpPr>
          <a:xfrm>
            <a:off x="4787757" y="6376502"/>
            <a:ext cx="6914693" cy="357263"/>
            <a:chOff x="4787757" y="6376502"/>
            <a:chExt cx="6914693" cy="357263"/>
          </a:xfrm>
        </p:grpSpPr>
        <p:sp>
          <p:nvSpPr>
            <p:cNvPr id="17" name="Google Shape;583;p33">
              <a:extLst>
                <a:ext uri="{FF2B5EF4-FFF2-40B4-BE49-F238E27FC236}">
                  <a16:creationId xmlns:a16="http://schemas.microsoft.com/office/drawing/2014/main" id="{C00C5018-22DB-735E-C11E-840C644D1255}"/>
                </a:ext>
              </a:extLst>
            </p:cNvPr>
            <p:cNvSpPr/>
            <p:nvPr/>
          </p:nvSpPr>
          <p:spPr>
            <a:xfrm>
              <a:off x="11230833" y="6439765"/>
              <a:ext cx="442058"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8" name="Google Shape;584;p33">
              <a:extLst>
                <a:ext uri="{FF2B5EF4-FFF2-40B4-BE49-F238E27FC236}">
                  <a16:creationId xmlns:a16="http://schemas.microsoft.com/office/drawing/2014/main" id="{E81EF8DA-62B5-4865-A4BC-18FF4E18EC2E}"/>
                </a:ext>
              </a:extLst>
            </p:cNvPr>
            <p:cNvSpPr/>
            <p:nvPr/>
          </p:nvSpPr>
          <p:spPr>
            <a:xfrm>
              <a:off x="10467277" y="6437620"/>
              <a:ext cx="810497"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9" name="Google Shape;585;p33">
              <a:extLst>
                <a:ext uri="{FF2B5EF4-FFF2-40B4-BE49-F238E27FC236}">
                  <a16:creationId xmlns:a16="http://schemas.microsoft.com/office/drawing/2014/main" id="{8578C402-1B4A-1300-7247-06D9C93A2C77}"/>
                </a:ext>
              </a:extLst>
            </p:cNvPr>
            <p:cNvSpPr/>
            <p:nvPr/>
          </p:nvSpPr>
          <p:spPr>
            <a:xfrm>
              <a:off x="10127819" y="6437620"/>
              <a:ext cx="325437"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cxnSp>
          <p:nvCxnSpPr>
            <p:cNvPr id="20" name="Google Shape;586;p33">
              <a:extLst>
                <a:ext uri="{FF2B5EF4-FFF2-40B4-BE49-F238E27FC236}">
                  <a16:creationId xmlns:a16="http://schemas.microsoft.com/office/drawing/2014/main" id="{699A700C-B090-1AF4-19B7-621881C432DA}"/>
                </a:ext>
              </a:extLst>
            </p:cNvPr>
            <p:cNvCxnSpPr>
              <a:cxnSpLocks/>
            </p:cNvCxnSpPr>
            <p:nvPr/>
          </p:nvCxnSpPr>
          <p:spPr>
            <a:xfrm>
              <a:off x="4787757" y="6547845"/>
              <a:ext cx="5975577" cy="0"/>
            </a:xfrm>
            <a:prstGeom prst="straightConnector1">
              <a:avLst/>
            </a:prstGeom>
            <a:noFill/>
            <a:ln w="19050" cap="flat" cmpd="sng">
              <a:solidFill>
                <a:schemeClr val="accent3"/>
              </a:solidFill>
              <a:prstDash val="solid"/>
              <a:round/>
              <a:headEnd type="none" w="med" len="med"/>
              <a:tailEnd type="none" w="med" len="med"/>
            </a:ln>
          </p:spPr>
        </p:cxnSp>
        <p:sp>
          <p:nvSpPr>
            <p:cNvPr id="21" name="Google Shape;587;p33">
              <a:extLst>
                <a:ext uri="{FF2B5EF4-FFF2-40B4-BE49-F238E27FC236}">
                  <a16:creationId xmlns:a16="http://schemas.microsoft.com/office/drawing/2014/main" id="{4138868C-C73C-3EE7-D7C5-46C23CEADEA2}"/>
                </a:ext>
              </a:extLst>
            </p:cNvPr>
            <p:cNvSpPr/>
            <p:nvPr/>
          </p:nvSpPr>
          <p:spPr>
            <a:xfrm>
              <a:off x="11260392" y="6378648"/>
              <a:ext cx="442058"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22" name="Google Shape;588;p33">
              <a:extLst>
                <a:ext uri="{FF2B5EF4-FFF2-40B4-BE49-F238E27FC236}">
                  <a16:creationId xmlns:a16="http://schemas.microsoft.com/office/drawing/2014/main" id="{5290F92B-EA48-3070-E6D8-2F705BF227B2}"/>
                </a:ext>
              </a:extLst>
            </p:cNvPr>
            <p:cNvSpPr/>
            <p:nvPr/>
          </p:nvSpPr>
          <p:spPr>
            <a:xfrm>
              <a:off x="10496836" y="6376502"/>
              <a:ext cx="810497"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23" name="Google Shape;589;p33">
              <a:extLst>
                <a:ext uri="{FF2B5EF4-FFF2-40B4-BE49-F238E27FC236}">
                  <a16:creationId xmlns:a16="http://schemas.microsoft.com/office/drawing/2014/main" id="{DF75B492-280D-C3FD-A69D-36E5554610E4}"/>
                </a:ext>
              </a:extLst>
            </p:cNvPr>
            <p:cNvSpPr/>
            <p:nvPr/>
          </p:nvSpPr>
          <p:spPr>
            <a:xfrm>
              <a:off x="10157378" y="6376502"/>
              <a:ext cx="325437"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spTree>
    <p:extLst>
      <p:ext uri="{BB962C8B-B14F-4D97-AF65-F5344CB8AC3E}">
        <p14:creationId xmlns:p14="http://schemas.microsoft.com/office/powerpoint/2010/main" val="27341335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22</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03</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652460" y="245813"/>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Thực</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hành</a:t>
            </a:r>
            <a:endParaRPr lang="en-US" sz="3600" dirty="0">
              <a:latin typeface="+mj-lt"/>
            </a:endParaRPr>
          </a:p>
        </p:txBody>
      </p:sp>
      <p:sp>
        <p:nvSpPr>
          <p:cNvPr id="7" name="TextBox 6">
            <a:extLst>
              <a:ext uri="{FF2B5EF4-FFF2-40B4-BE49-F238E27FC236}">
                <a16:creationId xmlns:a16="http://schemas.microsoft.com/office/drawing/2014/main" id="{BA787D74-F21C-142D-7E62-9BB1847EB32F}"/>
              </a:ext>
            </a:extLst>
          </p:cNvPr>
          <p:cNvSpPr txBox="1"/>
          <p:nvPr/>
        </p:nvSpPr>
        <p:spPr>
          <a:xfrm>
            <a:off x="4946471" y="457591"/>
            <a:ext cx="6386203" cy="958660"/>
          </a:xfrm>
          <a:prstGeom prst="rect">
            <a:avLst/>
          </a:prstGeom>
          <a:solidFill>
            <a:schemeClr val="accent1">
              <a:lumMod val="20000"/>
              <a:lumOff val="80000"/>
            </a:schemeClr>
          </a:solidFill>
        </p:spPr>
        <p:txBody>
          <a:bodyPr wrap="square">
            <a:spAutoFit/>
          </a:bodyPr>
          <a:lstStyle/>
          <a:p>
            <a:pPr>
              <a:lnSpc>
                <a:spcPct val="150000"/>
              </a:lnSpc>
            </a:pPr>
            <a:r>
              <a:rPr lang="en-US" sz="2000" b="1" dirty="0" err="1">
                <a:solidFill>
                  <a:schemeClr val="tx1">
                    <a:lumMod val="75000"/>
                    <a:lumOff val="25000"/>
                  </a:schemeClr>
                </a:solidFill>
                <a:effectLst/>
                <a:latin typeface="+mj-lt"/>
                <a:ea typeface="Calibri" panose="020F0502020204030204" pitchFamily="34" charset="0"/>
              </a:rPr>
              <a:t>Thực</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hành</a:t>
            </a:r>
            <a:r>
              <a:rPr lang="en-US" sz="2000" b="1" dirty="0">
                <a:solidFill>
                  <a:schemeClr val="tx1">
                    <a:lumMod val="75000"/>
                    <a:lumOff val="25000"/>
                  </a:schemeClr>
                </a:solidFill>
                <a:effectLst/>
                <a:latin typeface="+mj-lt"/>
                <a:ea typeface="Calibri" panose="020F0502020204030204" pitchFamily="34" charset="0"/>
              </a:rPr>
              <a:t>: Sao </a:t>
            </a:r>
            <a:r>
              <a:rPr lang="en-US" sz="2000" b="1" dirty="0" err="1">
                <a:solidFill>
                  <a:schemeClr val="tx1">
                    <a:lumMod val="75000"/>
                    <a:lumOff val="25000"/>
                  </a:schemeClr>
                </a:solidFill>
                <a:effectLst/>
                <a:latin typeface="+mj-lt"/>
                <a:ea typeface="Calibri" panose="020F0502020204030204" pitchFamily="34" charset="0"/>
              </a:rPr>
              <a:t>chép</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dữ</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liệu</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chèn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hình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ảnh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định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dạng</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cho</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văn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bản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và</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hình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ảnh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trên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trang</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chiếu</a:t>
            </a:r>
            <a:endParaRPr lang="en-US" sz="2000" b="1" dirty="0">
              <a:solidFill>
                <a:schemeClr val="tx1">
                  <a:lumMod val="75000"/>
                  <a:lumOff val="25000"/>
                </a:schemeClr>
              </a:solidFill>
              <a:latin typeface="+mj-lt"/>
            </a:endParaRPr>
          </a:p>
        </p:txBody>
      </p:sp>
      <p:sp>
        <p:nvSpPr>
          <p:cNvPr id="8" name="Rectangle 3">
            <a:extLst>
              <a:ext uri="{FF2B5EF4-FFF2-40B4-BE49-F238E27FC236}">
                <a16:creationId xmlns:a16="http://schemas.microsoft.com/office/drawing/2014/main" id="{65A1918D-50B7-7349-66AA-FD6E62512B1C}"/>
              </a:ext>
            </a:extLst>
          </p:cNvPr>
          <p:cNvSpPr>
            <a:spLocks noChangeArrowheads="1"/>
          </p:cNvSpPr>
          <p:nvPr/>
        </p:nvSpPr>
        <p:spPr bwMode="auto">
          <a:xfrm>
            <a:off x="6395008" y="1711699"/>
            <a:ext cx="5379887" cy="4455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mẫu</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định</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dạng</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hiển</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thị</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nhóm</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1"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Themes</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thẻ</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1"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Design</a:t>
            </a:r>
            <a:r>
              <a:rPr kumimoji="0" lang="en-US" altLang="en-US" sz="2400" b="0"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rgbClr val="FF7C80"/>
              </a:solidFill>
              <a:effectLst/>
              <a:latin typeface="+mj-lt"/>
            </a:endParaRP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bước</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sử</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dụng</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mẫu</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định</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dạng</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mj-lt"/>
            </a:endParaRPr>
          </a:p>
          <a:p>
            <a:pPr marL="342900" lvl="1" indent="-342900" algn="just" eaLnBrk="0" fontAlgn="base" hangingPunct="0">
              <a:lnSpc>
                <a:spcPct val="150000"/>
              </a:lnSpc>
              <a:spcBef>
                <a:spcPct val="0"/>
              </a:spcBef>
              <a:spcAft>
                <a:spcPct val="0"/>
              </a:spcAft>
              <a:buClrTx/>
              <a:buFont typeface="Wingdings" panose="05000000000000000000" pitchFamily="2" charset="2"/>
              <a:buChar char="§"/>
            </a:pPr>
            <a:r>
              <a:rPr kumimoji="0" lang="en-US" altLang="en-US" sz="24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1: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trang</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cần</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áp</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dụng</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mẫu</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mj-lt"/>
            </a:endParaRPr>
          </a:p>
          <a:p>
            <a:pPr marL="342900" lvl="1" indent="-342900" algn="just" eaLnBrk="0" fontAlgn="base" hangingPunct="0">
              <a:lnSpc>
                <a:spcPct val="150000"/>
              </a:lnSpc>
              <a:spcBef>
                <a:spcPct val="0"/>
              </a:spcBef>
              <a:spcAft>
                <a:spcPct val="0"/>
              </a:spcAft>
              <a:buClrTx/>
              <a:buFont typeface="Wingdings" panose="05000000000000000000" pitchFamily="2" charset="2"/>
              <a:buChar char="§"/>
            </a:pPr>
            <a:r>
              <a:rPr kumimoji="0" lang="en-US" altLang="en-US" sz="24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2: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Nháy</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chuột</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1"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Design</a:t>
            </a:r>
            <a:r>
              <a:rPr kumimoji="0" lang="en-US" altLang="en-US" sz="2400" b="0"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rgbClr val="FF7C80"/>
              </a:solidFill>
              <a:effectLst/>
              <a:latin typeface="+mj-lt"/>
            </a:endParaRPr>
          </a:p>
          <a:p>
            <a:pPr marL="342900" lvl="1" indent="-342900" algn="just" eaLnBrk="0" fontAlgn="base" hangingPunct="0">
              <a:lnSpc>
                <a:spcPct val="150000"/>
              </a:lnSpc>
              <a:spcBef>
                <a:spcPct val="0"/>
              </a:spcBef>
              <a:spcAft>
                <a:spcPct val="0"/>
              </a:spcAft>
              <a:buClrTx/>
              <a:buFont typeface="Wingdings" panose="05000000000000000000" pitchFamily="2" charset="2"/>
              <a:buChar char="§"/>
            </a:pPr>
            <a:r>
              <a:rPr kumimoji="0" lang="en-US" altLang="en-US" sz="24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3: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Nháy</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chuột</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vào</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mẫu</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muốn</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áp</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dụng</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mj-lt"/>
            </a:endParaRPr>
          </a:p>
        </p:txBody>
      </p:sp>
      <p:grpSp>
        <p:nvGrpSpPr>
          <p:cNvPr id="3" name="Group 2">
            <a:extLst>
              <a:ext uri="{FF2B5EF4-FFF2-40B4-BE49-F238E27FC236}">
                <a16:creationId xmlns:a16="http://schemas.microsoft.com/office/drawing/2014/main" id="{BBB4CC82-22F1-7C68-BA5F-D11182790B47}"/>
              </a:ext>
            </a:extLst>
          </p:cNvPr>
          <p:cNvGrpSpPr/>
          <p:nvPr/>
        </p:nvGrpSpPr>
        <p:grpSpPr>
          <a:xfrm>
            <a:off x="5291191" y="6453345"/>
            <a:ext cx="6483704" cy="271263"/>
            <a:chOff x="4787757" y="6376502"/>
            <a:chExt cx="6914693" cy="357263"/>
          </a:xfrm>
        </p:grpSpPr>
        <p:sp>
          <p:nvSpPr>
            <p:cNvPr id="9" name="Google Shape;583;p33">
              <a:extLst>
                <a:ext uri="{FF2B5EF4-FFF2-40B4-BE49-F238E27FC236}">
                  <a16:creationId xmlns:a16="http://schemas.microsoft.com/office/drawing/2014/main" id="{CC80BF5E-2DB0-5241-5152-342DC6481625}"/>
                </a:ext>
              </a:extLst>
            </p:cNvPr>
            <p:cNvSpPr/>
            <p:nvPr/>
          </p:nvSpPr>
          <p:spPr>
            <a:xfrm>
              <a:off x="11230833" y="6439765"/>
              <a:ext cx="442058"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1" name="Google Shape;584;p33">
              <a:extLst>
                <a:ext uri="{FF2B5EF4-FFF2-40B4-BE49-F238E27FC236}">
                  <a16:creationId xmlns:a16="http://schemas.microsoft.com/office/drawing/2014/main" id="{99AD4570-1A94-9959-3C4B-964A4F1D8AD6}"/>
                </a:ext>
              </a:extLst>
            </p:cNvPr>
            <p:cNvSpPr/>
            <p:nvPr/>
          </p:nvSpPr>
          <p:spPr>
            <a:xfrm>
              <a:off x="10467277" y="6437620"/>
              <a:ext cx="810497"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2" name="Google Shape;585;p33">
              <a:extLst>
                <a:ext uri="{FF2B5EF4-FFF2-40B4-BE49-F238E27FC236}">
                  <a16:creationId xmlns:a16="http://schemas.microsoft.com/office/drawing/2014/main" id="{648769CD-5535-3AAC-D8AD-A32B8B6FF0FB}"/>
                </a:ext>
              </a:extLst>
            </p:cNvPr>
            <p:cNvSpPr/>
            <p:nvPr/>
          </p:nvSpPr>
          <p:spPr>
            <a:xfrm>
              <a:off x="10127819" y="6437620"/>
              <a:ext cx="325437"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cxnSp>
          <p:nvCxnSpPr>
            <p:cNvPr id="13" name="Google Shape;586;p33">
              <a:extLst>
                <a:ext uri="{FF2B5EF4-FFF2-40B4-BE49-F238E27FC236}">
                  <a16:creationId xmlns:a16="http://schemas.microsoft.com/office/drawing/2014/main" id="{F4C6C6BC-A211-9CC0-5D59-FE94169D884E}"/>
                </a:ext>
              </a:extLst>
            </p:cNvPr>
            <p:cNvCxnSpPr>
              <a:cxnSpLocks/>
            </p:cNvCxnSpPr>
            <p:nvPr/>
          </p:nvCxnSpPr>
          <p:spPr>
            <a:xfrm>
              <a:off x="4787757" y="6547845"/>
              <a:ext cx="5975577" cy="0"/>
            </a:xfrm>
            <a:prstGeom prst="straightConnector1">
              <a:avLst/>
            </a:prstGeom>
            <a:noFill/>
            <a:ln w="19050" cap="flat" cmpd="sng">
              <a:solidFill>
                <a:schemeClr val="accent3"/>
              </a:solidFill>
              <a:prstDash val="solid"/>
              <a:round/>
              <a:headEnd type="none" w="med" len="med"/>
              <a:tailEnd type="none" w="med" len="med"/>
            </a:ln>
          </p:spPr>
        </p:cxnSp>
        <p:sp>
          <p:nvSpPr>
            <p:cNvPr id="14" name="Google Shape;587;p33">
              <a:extLst>
                <a:ext uri="{FF2B5EF4-FFF2-40B4-BE49-F238E27FC236}">
                  <a16:creationId xmlns:a16="http://schemas.microsoft.com/office/drawing/2014/main" id="{2CB8D3C7-52AE-DC46-4D06-4552F75A6C2A}"/>
                </a:ext>
              </a:extLst>
            </p:cNvPr>
            <p:cNvSpPr/>
            <p:nvPr/>
          </p:nvSpPr>
          <p:spPr>
            <a:xfrm>
              <a:off x="11260392" y="6378648"/>
              <a:ext cx="442058"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5" name="Google Shape;588;p33">
              <a:extLst>
                <a:ext uri="{FF2B5EF4-FFF2-40B4-BE49-F238E27FC236}">
                  <a16:creationId xmlns:a16="http://schemas.microsoft.com/office/drawing/2014/main" id="{0B4775A1-6318-3836-3D0E-EE47BB560AE4}"/>
                </a:ext>
              </a:extLst>
            </p:cNvPr>
            <p:cNvSpPr/>
            <p:nvPr/>
          </p:nvSpPr>
          <p:spPr>
            <a:xfrm>
              <a:off x="10496836" y="6376502"/>
              <a:ext cx="810497"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6" name="Google Shape;589;p33">
              <a:extLst>
                <a:ext uri="{FF2B5EF4-FFF2-40B4-BE49-F238E27FC236}">
                  <a16:creationId xmlns:a16="http://schemas.microsoft.com/office/drawing/2014/main" id="{905C41F9-CA31-D4CE-8F15-7633C42F4724}"/>
                </a:ext>
              </a:extLst>
            </p:cNvPr>
            <p:cNvSpPr/>
            <p:nvPr/>
          </p:nvSpPr>
          <p:spPr>
            <a:xfrm>
              <a:off x="10157378" y="6376502"/>
              <a:ext cx="325437"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pic>
        <p:nvPicPr>
          <p:cNvPr id="18" name="Picture 17">
            <a:extLst>
              <a:ext uri="{FF2B5EF4-FFF2-40B4-BE49-F238E27FC236}">
                <a16:creationId xmlns:a16="http://schemas.microsoft.com/office/drawing/2014/main" id="{D175D7CD-8416-259B-04F0-3293538CEC46}"/>
              </a:ext>
            </a:extLst>
          </p:cNvPr>
          <p:cNvPicPr>
            <a:picLocks noChangeAspect="1"/>
          </p:cNvPicPr>
          <p:nvPr/>
        </p:nvPicPr>
        <p:blipFill>
          <a:blip r:embed="rId3"/>
          <a:stretch>
            <a:fillRect/>
          </a:stretch>
        </p:blipFill>
        <p:spPr>
          <a:xfrm>
            <a:off x="446574" y="2707135"/>
            <a:ext cx="5721345" cy="3526755"/>
          </a:xfrm>
          <a:prstGeom prst="rect">
            <a:avLst/>
          </a:prstGeom>
        </p:spPr>
      </p:pic>
      <p:sp>
        <p:nvSpPr>
          <p:cNvPr id="20" name="TextBox 19">
            <a:extLst>
              <a:ext uri="{FF2B5EF4-FFF2-40B4-BE49-F238E27FC236}">
                <a16:creationId xmlns:a16="http://schemas.microsoft.com/office/drawing/2014/main" id="{AE2270BA-4E3E-77EE-5A5D-2A00CDE71C59}"/>
              </a:ext>
            </a:extLst>
          </p:cNvPr>
          <p:cNvSpPr txBox="1"/>
          <p:nvPr/>
        </p:nvSpPr>
        <p:spPr>
          <a:xfrm>
            <a:off x="848601" y="1497780"/>
            <a:ext cx="6097712" cy="577850"/>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4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c) </a:t>
            </a:r>
            <a:r>
              <a:rPr kumimoji="0" lang="en-US" altLang="en-US" sz="24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Áp</a:t>
            </a:r>
            <a:r>
              <a:rPr kumimoji="0" lang="en-US" altLang="en-US" sz="24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dụng</a:t>
            </a:r>
            <a:r>
              <a:rPr kumimoji="0" lang="en-US" altLang="en-US" sz="24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các</a:t>
            </a:r>
            <a:r>
              <a:rPr kumimoji="0" lang="en-US" altLang="en-US" sz="24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mẫu</a:t>
            </a:r>
            <a:r>
              <a:rPr kumimoji="0" lang="en-US" altLang="en-US" sz="24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định</a:t>
            </a:r>
            <a:r>
              <a:rPr kumimoji="0" lang="en-US" altLang="en-US" sz="24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dạng</a:t>
            </a:r>
            <a:r>
              <a:rPr kumimoji="0" lang="en-US" altLang="en-US" sz="24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14873851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23</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03</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594474" y="258509"/>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Thực</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hành</a:t>
            </a:r>
            <a:endParaRPr lang="en-US" sz="3600" dirty="0">
              <a:latin typeface="+mj-lt"/>
            </a:endParaRPr>
          </a:p>
        </p:txBody>
      </p:sp>
      <p:sp>
        <p:nvSpPr>
          <p:cNvPr id="7" name="TextBox 6">
            <a:extLst>
              <a:ext uri="{FF2B5EF4-FFF2-40B4-BE49-F238E27FC236}">
                <a16:creationId xmlns:a16="http://schemas.microsoft.com/office/drawing/2014/main" id="{BA787D74-F21C-142D-7E62-9BB1847EB32F}"/>
              </a:ext>
            </a:extLst>
          </p:cNvPr>
          <p:cNvSpPr txBox="1"/>
          <p:nvPr/>
        </p:nvSpPr>
        <p:spPr>
          <a:xfrm>
            <a:off x="1594474" y="1127510"/>
            <a:ext cx="9050178" cy="1131848"/>
          </a:xfrm>
          <a:prstGeom prst="rect">
            <a:avLst/>
          </a:prstGeom>
          <a:solidFill>
            <a:schemeClr val="accent1">
              <a:lumMod val="20000"/>
              <a:lumOff val="80000"/>
            </a:schemeClr>
          </a:solidFill>
        </p:spPr>
        <p:txBody>
          <a:bodyPr wrap="square">
            <a:spAutoFit/>
          </a:bodyPr>
          <a:lstStyle/>
          <a:p>
            <a:pPr>
              <a:lnSpc>
                <a:spcPct val="150000"/>
              </a:lnSpc>
            </a:pPr>
            <a:r>
              <a:rPr lang="en-US" sz="2400" b="1" dirty="0" err="1">
                <a:solidFill>
                  <a:schemeClr val="tx1">
                    <a:lumMod val="75000"/>
                    <a:lumOff val="25000"/>
                  </a:schemeClr>
                </a:solidFill>
                <a:effectLst/>
                <a:latin typeface="+mj-lt"/>
                <a:ea typeface="Calibri" panose="020F0502020204030204" pitchFamily="34" charset="0"/>
              </a:rPr>
              <a:t>Thực</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hành</a:t>
            </a:r>
            <a:r>
              <a:rPr lang="en-US" sz="2400" b="1" dirty="0">
                <a:solidFill>
                  <a:schemeClr val="tx1">
                    <a:lumMod val="75000"/>
                    <a:lumOff val="25000"/>
                  </a:schemeClr>
                </a:solidFill>
                <a:effectLst/>
                <a:latin typeface="+mj-lt"/>
                <a:ea typeface="Calibri" panose="020F0502020204030204" pitchFamily="34" charset="0"/>
              </a:rPr>
              <a:t>: Sao </a:t>
            </a:r>
            <a:r>
              <a:rPr lang="en-US" sz="2400" b="1" dirty="0" err="1">
                <a:solidFill>
                  <a:schemeClr val="tx1">
                    <a:lumMod val="75000"/>
                    <a:lumOff val="25000"/>
                  </a:schemeClr>
                </a:solidFill>
                <a:effectLst/>
                <a:latin typeface="+mj-lt"/>
                <a:ea typeface="Calibri" panose="020F0502020204030204" pitchFamily="34" charset="0"/>
              </a:rPr>
              <a:t>chép</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dữ</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liệu</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chèn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hình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ảnh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định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dạng</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cho</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văn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bản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và</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hình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ảnh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trên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trang</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chiếu</a:t>
            </a:r>
            <a:endParaRPr lang="en-US" sz="2400" b="1" dirty="0">
              <a:solidFill>
                <a:schemeClr val="tx1">
                  <a:lumMod val="75000"/>
                  <a:lumOff val="25000"/>
                </a:schemeClr>
              </a:solidFill>
              <a:latin typeface="+mj-lt"/>
            </a:endParaRPr>
          </a:p>
        </p:txBody>
      </p:sp>
      <p:sp>
        <p:nvSpPr>
          <p:cNvPr id="8" name="Rectangle 3">
            <a:extLst>
              <a:ext uri="{FF2B5EF4-FFF2-40B4-BE49-F238E27FC236}">
                <a16:creationId xmlns:a16="http://schemas.microsoft.com/office/drawing/2014/main" id="{65A1918D-50B7-7349-66AA-FD6E62512B1C}"/>
              </a:ext>
            </a:extLst>
          </p:cNvPr>
          <p:cNvSpPr>
            <a:spLocks noChangeArrowheads="1"/>
          </p:cNvSpPr>
          <p:nvPr/>
        </p:nvSpPr>
        <p:spPr bwMode="auto">
          <a:xfrm>
            <a:off x="646275" y="2803248"/>
            <a:ext cx="11004538" cy="2597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d) </a:t>
            </a:r>
            <a:r>
              <a:rPr kumimoji="0" lang="en-US" altLang="en-US" sz="28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Chèn</a:t>
            </a:r>
            <a:r>
              <a:rPr kumimoji="0" lang="en-US" altLang="en-US" sz="28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hình</a:t>
            </a:r>
            <a:r>
              <a:rPr kumimoji="0" lang="en-US" altLang="en-US" sz="28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ảnh</a:t>
            </a:r>
            <a:r>
              <a:rPr kumimoji="0" lang="en-US" altLang="en-US" sz="28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vào</a:t>
            </a:r>
            <a:r>
              <a:rPr kumimoji="0" lang="en-US" altLang="en-US" sz="28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trang</a:t>
            </a:r>
            <a:r>
              <a:rPr kumimoji="0" lang="en-US" altLang="en-US" sz="28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chiếu</a:t>
            </a:r>
            <a:r>
              <a:rPr kumimoji="0" lang="en-US" altLang="en-US" sz="28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mj-lt"/>
            </a:endParaRPr>
          </a:p>
          <a:p>
            <a:pPr marL="457200" marR="0" lvl="0" indent="-4572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1: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trang</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chiếu</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cần</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chèn</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hình</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ảnh</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mj-lt"/>
            </a:endParaRPr>
          </a:p>
          <a:p>
            <a:pPr marL="457200" marR="0" lvl="0" indent="-4572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2: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Insert/Pictures</a:t>
            </a:r>
            <a:r>
              <a:rPr kumimoji="0" lang="en-US" altLang="en-US" sz="2800" b="0"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để</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mở</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hộp</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thoại</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Insert Pictures</a:t>
            </a:r>
            <a:r>
              <a:rPr kumimoji="0" lang="en-US" altLang="en-US" sz="2800" b="0"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a:t>
            </a:r>
            <a:endParaRPr kumimoji="0" lang="en-US" altLang="en-US" sz="2800" b="0" i="0" u="none" strike="noStrike" cap="none" normalizeH="0" baseline="0" dirty="0">
              <a:ln>
                <a:noFill/>
              </a:ln>
              <a:solidFill>
                <a:srgbClr val="FF7C80"/>
              </a:solidFill>
              <a:effectLst/>
              <a:latin typeface="+mj-lt"/>
            </a:endParaRPr>
          </a:p>
          <a:p>
            <a:pPr marL="457200" marR="0" lvl="0" indent="-4572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3: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tệp</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ảnh</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nháy</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chuột</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nút</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Insert.</a:t>
            </a:r>
            <a:endParaRPr kumimoji="0" lang="en-US" altLang="en-US" sz="2800" b="1" i="0" u="none" strike="noStrike" cap="none" normalizeH="0" baseline="0" dirty="0">
              <a:ln>
                <a:noFill/>
              </a:ln>
              <a:solidFill>
                <a:srgbClr val="FF7C80"/>
              </a:solidFill>
              <a:effectLst/>
              <a:latin typeface="+mj-lt"/>
            </a:endParaRPr>
          </a:p>
        </p:txBody>
      </p:sp>
      <p:grpSp>
        <p:nvGrpSpPr>
          <p:cNvPr id="3" name="Group 2">
            <a:extLst>
              <a:ext uri="{FF2B5EF4-FFF2-40B4-BE49-F238E27FC236}">
                <a16:creationId xmlns:a16="http://schemas.microsoft.com/office/drawing/2014/main" id="{6126C5D2-8031-CF2D-6D3F-2B85C640F7E2}"/>
              </a:ext>
            </a:extLst>
          </p:cNvPr>
          <p:cNvGrpSpPr/>
          <p:nvPr/>
        </p:nvGrpSpPr>
        <p:grpSpPr>
          <a:xfrm>
            <a:off x="4787757" y="6376502"/>
            <a:ext cx="6914693" cy="357263"/>
            <a:chOff x="4787757" y="6376502"/>
            <a:chExt cx="6914693" cy="357263"/>
          </a:xfrm>
        </p:grpSpPr>
        <p:sp>
          <p:nvSpPr>
            <p:cNvPr id="9" name="Google Shape;583;p33">
              <a:extLst>
                <a:ext uri="{FF2B5EF4-FFF2-40B4-BE49-F238E27FC236}">
                  <a16:creationId xmlns:a16="http://schemas.microsoft.com/office/drawing/2014/main" id="{79AEAB1C-BFB3-25BC-4943-93C14FFCF347}"/>
                </a:ext>
              </a:extLst>
            </p:cNvPr>
            <p:cNvSpPr/>
            <p:nvPr/>
          </p:nvSpPr>
          <p:spPr>
            <a:xfrm>
              <a:off x="11230833" y="6439765"/>
              <a:ext cx="442058"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1" name="Google Shape;584;p33">
              <a:extLst>
                <a:ext uri="{FF2B5EF4-FFF2-40B4-BE49-F238E27FC236}">
                  <a16:creationId xmlns:a16="http://schemas.microsoft.com/office/drawing/2014/main" id="{09D17CE7-0057-6FCA-8243-68273AB7BA33}"/>
                </a:ext>
              </a:extLst>
            </p:cNvPr>
            <p:cNvSpPr/>
            <p:nvPr/>
          </p:nvSpPr>
          <p:spPr>
            <a:xfrm>
              <a:off x="10467277" y="6437620"/>
              <a:ext cx="810497"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2" name="Google Shape;585;p33">
              <a:extLst>
                <a:ext uri="{FF2B5EF4-FFF2-40B4-BE49-F238E27FC236}">
                  <a16:creationId xmlns:a16="http://schemas.microsoft.com/office/drawing/2014/main" id="{564D76DD-CDEB-619D-4746-C6A2D03AA25A}"/>
                </a:ext>
              </a:extLst>
            </p:cNvPr>
            <p:cNvSpPr/>
            <p:nvPr/>
          </p:nvSpPr>
          <p:spPr>
            <a:xfrm>
              <a:off x="10127819" y="6437620"/>
              <a:ext cx="325437"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cxnSp>
          <p:nvCxnSpPr>
            <p:cNvPr id="13" name="Google Shape;586;p33">
              <a:extLst>
                <a:ext uri="{FF2B5EF4-FFF2-40B4-BE49-F238E27FC236}">
                  <a16:creationId xmlns:a16="http://schemas.microsoft.com/office/drawing/2014/main" id="{BE9DE321-550B-E837-ADE7-E2022F2B2DFA}"/>
                </a:ext>
              </a:extLst>
            </p:cNvPr>
            <p:cNvCxnSpPr>
              <a:cxnSpLocks/>
            </p:cNvCxnSpPr>
            <p:nvPr/>
          </p:nvCxnSpPr>
          <p:spPr>
            <a:xfrm>
              <a:off x="4787757" y="6547845"/>
              <a:ext cx="5975577" cy="0"/>
            </a:xfrm>
            <a:prstGeom prst="straightConnector1">
              <a:avLst/>
            </a:prstGeom>
            <a:noFill/>
            <a:ln w="19050" cap="flat" cmpd="sng">
              <a:solidFill>
                <a:schemeClr val="accent3"/>
              </a:solidFill>
              <a:prstDash val="solid"/>
              <a:round/>
              <a:headEnd type="none" w="med" len="med"/>
              <a:tailEnd type="none" w="med" len="med"/>
            </a:ln>
          </p:spPr>
        </p:cxnSp>
        <p:sp>
          <p:nvSpPr>
            <p:cNvPr id="14" name="Google Shape;587;p33">
              <a:extLst>
                <a:ext uri="{FF2B5EF4-FFF2-40B4-BE49-F238E27FC236}">
                  <a16:creationId xmlns:a16="http://schemas.microsoft.com/office/drawing/2014/main" id="{E3807858-F762-2E9B-F45A-7455E7134D22}"/>
                </a:ext>
              </a:extLst>
            </p:cNvPr>
            <p:cNvSpPr/>
            <p:nvPr/>
          </p:nvSpPr>
          <p:spPr>
            <a:xfrm>
              <a:off x="11260392" y="6378648"/>
              <a:ext cx="442058"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5" name="Google Shape;588;p33">
              <a:extLst>
                <a:ext uri="{FF2B5EF4-FFF2-40B4-BE49-F238E27FC236}">
                  <a16:creationId xmlns:a16="http://schemas.microsoft.com/office/drawing/2014/main" id="{F2405DFA-7692-9CD2-E1D4-FA14DEED01EA}"/>
                </a:ext>
              </a:extLst>
            </p:cNvPr>
            <p:cNvSpPr/>
            <p:nvPr/>
          </p:nvSpPr>
          <p:spPr>
            <a:xfrm>
              <a:off x="10496836" y="6376502"/>
              <a:ext cx="810497"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6" name="Google Shape;589;p33">
              <a:extLst>
                <a:ext uri="{FF2B5EF4-FFF2-40B4-BE49-F238E27FC236}">
                  <a16:creationId xmlns:a16="http://schemas.microsoft.com/office/drawing/2014/main" id="{F2F19E1E-01B2-0C0B-8BB8-10DA41AA0415}"/>
                </a:ext>
              </a:extLst>
            </p:cNvPr>
            <p:cNvSpPr/>
            <p:nvPr/>
          </p:nvSpPr>
          <p:spPr>
            <a:xfrm>
              <a:off x="10157378" y="6376502"/>
              <a:ext cx="325437"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spTree>
    <p:extLst>
      <p:ext uri="{BB962C8B-B14F-4D97-AF65-F5344CB8AC3E}">
        <p14:creationId xmlns:p14="http://schemas.microsoft.com/office/powerpoint/2010/main" val="284620712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24</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03</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594474" y="258509"/>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Thực</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hành</a:t>
            </a:r>
            <a:endParaRPr lang="en-US" sz="3600" dirty="0">
              <a:latin typeface="+mj-lt"/>
            </a:endParaRPr>
          </a:p>
        </p:txBody>
      </p:sp>
      <p:sp>
        <p:nvSpPr>
          <p:cNvPr id="7" name="TextBox 6">
            <a:extLst>
              <a:ext uri="{FF2B5EF4-FFF2-40B4-BE49-F238E27FC236}">
                <a16:creationId xmlns:a16="http://schemas.microsoft.com/office/drawing/2014/main" id="{BA787D74-F21C-142D-7E62-9BB1847EB32F}"/>
              </a:ext>
            </a:extLst>
          </p:cNvPr>
          <p:cNvSpPr txBox="1"/>
          <p:nvPr/>
        </p:nvSpPr>
        <p:spPr>
          <a:xfrm>
            <a:off x="4700727" y="319718"/>
            <a:ext cx="6439714" cy="958660"/>
          </a:xfrm>
          <a:prstGeom prst="rect">
            <a:avLst/>
          </a:prstGeom>
          <a:solidFill>
            <a:schemeClr val="accent1">
              <a:lumMod val="20000"/>
              <a:lumOff val="80000"/>
            </a:schemeClr>
          </a:solidFill>
        </p:spPr>
        <p:txBody>
          <a:bodyPr wrap="square">
            <a:spAutoFit/>
          </a:bodyPr>
          <a:lstStyle/>
          <a:p>
            <a:pPr algn="just">
              <a:lnSpc>
                <a:spcPct val="150000"/>
              </a:lnSpc>
            </a:pPr>
            <a:r>
              <a:rPr lang="en-US" sz="2000" b="1" dirty="0" err="1">
                <a:solidFill>
                  <a:schemeClr val="tx1">
                    <a:lumMod val="75000"/>
                    <a:lumOff val="25000"/>
                  </a:schemeClr>
                </a:solidFill>
                <a:effectLst/>
                <a:latin typeface="+mj-lt"/>
                <a:ea typeface="Calibri" panose="020F0502020204030204" pitchFamily="34" charset="0"/>
              </a:rPr>
              <a:t>Thực</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hành</a:t>
            </a:r>
            <a:r>
              <a:rPr lang="en-US" sz="2000" b="1" dirty="0">
                <a:solidFill>
                  <a:schemeClr val="tx1">
                    <a:lumMod val="75000"/>
                    <a:lumOff val="25000"/>
                  </a:schemeClr>
                </a:solidFill>
                <a:effectLst/>
                <a:latin typeface="+mj-lt"/>
                <a:ea typeface="Calibri" panose="020F0502020204030204" pitchFamily="34" charset="0"/>
              </a:rPr>
              <a:t>: Sao </a:t>
            </a:r>
            <a:r>
              <a:rPr lang="en-US" sz="2000" b="1" dirty="0" err="1">
                <a:solidFill>
                  <a:schemeClr val="tx1">
                    <a:lumMod val="75000"/>
                    <a:lumOff val="25000"/>
                  </a:schemeClr>
                </a:solidFill>
                <a:effectLst/>
                <a:latin typeface="+mj-lt"/>
                <a:ea typeface="Calibri" panose="020F0502020204030204" pitchFamily="34" charset="0"/>
              </a:rPr>
              <a:t>chép</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dữ</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liệu</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chèn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hình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ảnh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định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dạng</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cho</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văn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bản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và</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hình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ảnh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trên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trang</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chiếu</a:t>
            </a:r>
            <a:endParaRPr lang="en-US" sz="2000" b="1" dirty="0">
              <a:solidFill>
                <a:schemeClr val="tx1">
                  <a:lumMod val="75000"/>
                  <a:lumOff val="25000"/>
                </a:schemeClr>
              </a:solidFill>
              <a:latin typeface="+mj-lt"/>
            </a:endParaRPr>
          </a:p>
        </p:txBody>
      </p:sp>
      <p:sp>
        <p:nvSpPr>
          <p:cNvPr id="8" name="Rectangle 3">
            <a:extLst>
              <a:ext uri="{FF2B5EF4-FFF2-40B4-BE49-F238E27FC236}">
                <a16:creationId xmlns:a16="http://schemas.microsoft.com/office/drawing/2014/main" id="{65A1918D-50B7-7349-66AA-FD6E62512B1C}"/>
              </a:ext>
            </a:extLst>
          </p:cNvPr>
          <p:cNvSpPr>
            <a:spLocks noChangeArrowheads="1"/>
          </p:cNvSpPr>
          <p:nvPr/>
        </p:nvSpPr>
        <p:spPr bwMode="auto">
          <a:xfrm>
            <a:off x="291830" y="1123523"/>
            <a:ext cx="11721620" cy="5615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e)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Sử</a:t>
            </a: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dụng</a:t>
            </a: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các</a:t>
            </a: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công</a:t>
            </a: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cụ</a:t>
            </a: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định</a:t>
            </a: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dạng</a:t>
            </a: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cho</a:t>
            </a: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hình</a:t>
            </a: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ảnh</a:t>
            </a:r>
            <a:endParaRPr kumimoji="0" lang="en-US" altLang="en-US" sz="2200" b="0" i="0" u="none" strike="noStrike" cap="none" normalizeH="0" baseline="0" dirty="0">
              <a:ln>
                <a:noFill/>
              </a:ln>
              <a:solidFill>
                <a:schemeClr val="tx1"/>
              </a:solidFill>
              <a:effectLst/>
              <a:latin typeface="+mj-lt"/>
            </a:endParaRPr>
          </a:p>
          <a:p>
            <a:pPr marL="457200" marR="0" lvl="0" indent="-4572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Thay</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đổi</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lớp</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cho</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hình</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ảnh</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a:t>
            </a:r>
            <a:endParaRPr kumimoji="0" lang="en-US" altLang="en-US" sz="2200" b="1" i="0" u="none" strike="noStrike" cap="none" normalizeH="0" baseline="0" dirty="0">
              <a:ln>
                <a:noFill/>
              </a:ln>
              <a:solidFill>
                <a:schemeClr val="accent1">
                  <a:lumMod val="75000"/>
                </a:schemeClr>
              </a:solidFill>
              <a:effectLst/>
              <a:latin typeface="+mj-lt"/>
            </a:endParaRPr>
          </a:p>
          <a:p>
            <a:pPr marL="342900" lvl="3" indent="-342900" algn="just" eaLnBrk="0" fontAlgn="base" hangingPunct="0">
              <a:lnSpc>
                <a:spcPct val="150000"/>
              </a:lnSpc>
              <a:spcBef>
                <a:spcPct val="0"/>
              </a:spcBef>
              <a:spcAft>
                <a:spcPct val="0"/>
              </a:spcAft>
              <a:buClrTx/>
              <a:buFont typeface="Wingdings" panose="05000000000000000000" pitchFamily="2" charset="2"/>
              <a:buChar char="§"/>
            </a:pPr>
            <a:r>
              <a:rPr kumimoji="0" lang="en-US" altLang="en-US" sz="22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1: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hình</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ảnh</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2200" b="0" i="0" u="none" strike="noStrike" cap="none" normalizeH="0" baseline="0" dirty="0">
              <a:ln>
                <a:noFill/>
              </a:ln>
              <a:solidFill>
                <a:schemeClr val="tx1"/>
              </a:solidFill>
              <a:effectLst/>
              <a:latin typeface="+mj-lt"/>
            </a:endParaRPr>
          </a:p>
          <a:p>
            <a:pPr marL="342900" lvl="3" indent="-342900" algn="just" eaLnBrk="0" fontAlgn="base" hangingPunct="0">
              <a:lnSpc>
                <a:spcPct val="150000"/>
              </a:lnSpc>
              <a:spcBef>
                <a:spcPct val="0"/>
              </a:spcBef>
              <a:spcAft>
                <a:spcPct val="0"/>
              </a:spcAft>
              <a:buClrTx/>
              <a:buFont typeface="Wingdings" panose="05000000000000000000" pitchFamily="2" charset="2"/>
              <a:buChar char="§"/>
            </a:pPr>
            <a:r>
              <a:rPr kumimoji="0" lang="en-US" altLang="en-US" sz="22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2: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Format/ Arrange/ Send Backward</a:t>
            </a:r>
            <a:r>
              <a:rPr kumimoji="0" lang="en-US" altLang="en-US" sz="2200" b="0"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đưa</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xuống</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lớp</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dưới</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hoặc</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Bring Forward</a:t>
            </a:r>
            <a:r>
              <a:rPr kumimoji="0" lang="en-US" altLang="en-US" sz="2200" b="0"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đưa</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lên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lớp</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trên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2200" b="0" i="0" u="none" strike="noStrike" cap="none" normalizeH="0" baseline="0" dirty="0">
              <a:ln>
                <a:noFill/>
              </a:ln>
              <a:solidFill>
                <a:schemeClr val="tx1"/>
              </a:solidFill>
              <a:effectLst/>
              <a:latin typeface="+mj-lt"/>
            </a:endParaRPr>
          </a:p>
          <a:p>
            <a:pPr marL="457200" marR="0" lvl="0" indent="-4572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Thay</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đổi</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vị</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trí</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cho</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hình</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ảnh</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hình</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ảnh</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kéo</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thả</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đến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vị</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trí</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mới</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2200" b="0" i="0" u="none" strike="noStrike" cap="none" normalizeH="0" baseline="0" dirty="0">
              <a:ln>
                <a:noFill/>
              </a:ln>
              <a:solidFill>
                <a:schemeClr val="tx1"/>
              </a:solidFill>
              <a:effectLst/>
              <a:latin typeface="+mj-lt"/>
            </a:endParaRPr>
          </a:p>
          <a:p>
            <a:pPr marL="457200" marR="0" lvl="0" indent="-4572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Thay</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đổi</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kích</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thước</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hình</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ảnh</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a:t>
            </a:r>
            <a:endParaRPr kumimoji="0" lang="en-US" altLang="en-US" sz="2200" b="1" i="0" u="none" strike="noStrike" cap="none" normalizeH="0" baseline="0" dirty="0">
              <a:ln>
                <a:noFill/>
              </a:ln>
              <a:solidFill>
                <a:schemeClr val="accent1">
                  <a:lumMod val="75000"/>
                </a:schemeClr>
              </a:solidFill>
              <a:effectLst/>
              <a:latin typeface="+mj-lt"/>
            </a:endParaRPr>
          </a:p>
          <a:p>
            <a:pPr marL="457200" marR="0" lvl="0" indent="-4572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Thêm</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đường</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viền</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cho</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hình</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ảnh</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a:t>
            </a:r>
            <a:endParaRPr lang="en-US" altLang="en-US" sz="2200" b="1" dirty="0">
              <a:solidFill>
                <a:schemeClr val="accent1">
                  <a:lumMod val="75000"/>
                </a:schemeClr>
              </a:solidFill>
              <a:latin typeface="+mj-lt"/>
              <a:ea typeface="Calibri" panose="020F0502020204030204" pitchFamily="34" charset="0"/>
            </a:endParaRPr>
          </a:p>
          <a:p>
            <a:pPr marL="342900" marR="0" lvl="0" indent="-342900" algn="just" defTabSz="914400" rtl="0" eaLnBrk="0" fontAlgn="base" latinLnBrk="0" hangingPunct="0">
              <a:lnSpc>
                <a:spcPct val="150000"/>
              </a:lnSpc>
              <a:spcBef>
                <a:spcPct val="0"/>
              </a:spcBef>
              <a:spcAft>
                <a:spcPct val="0"/>
              </a:spcAft>
              <a:buClrTx/>
              <a:buSzTx/>
              <a:buFont typeface="Wingdings" panose="05000000000000000000" pitchFamily="2" charset="2"/>
              <a:buChar char="§"/>
              <a:tabLst/>
            </a:pPr>
            <a:r>
              <a:rPr kumimoji="0" lang="en-US" altLang="en-US" sz="22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1: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hình</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err="1">
                <a:ln>
                  <a:noFill/>
                </a:ln>
                <a:solidFill>
                  <a:srgbClr val="000000"/>
                </a:solidFill>
                <a:effectLst/>
                <a:latin typeface="+mj-lt"/>
                <a:ea typeface="Calibri" panose="020F0502020204030204" pitchFamily="34" charset="0"/>
                <a:cs typeface="Times New Roman" panose="02020603050405020304" pitchFamily="18" charset="0"/>
              </a:rPr>
              <a:t>ảnh</a:t>
            </a:r>
            <a:r>
              <a:rPr kumimoji="0" lang="en-US" altLang="en-US" sz="22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a:t>
            </a:r>
          </a:p>
          <a:p>
            <a:pPr marL="342900" marR="0" lvl="0" indent="-342900" algn="just" defTabSz="914400" rtl="0" eaLnBrk="0" fontAlgn="base" latinLnBrk="0" hangingPunct="0">
              <a:lnSpc>
                <a:spcPct val="150000"/>
              </a:lnSpc>
              <a:spcBef>
                <a:spcPct val="0"/>
              </a:spcBef>
              <a:spcAft>
                <a:spcPct val="0"/>
              </a:spcAft>
              <a:buClrTx/>
              <a:buSzTx/>
              <a:buFont typeface="Wingdings" panose="05000000000000000000" pitchFamily="2" charset="2"/>
              <a:buChar char="§"/>
              <a:tabLst/>
            </a:pPr>
            <a:r>
              <a:rPr kumimoji="0" lang="en-US" altLang="en-US" sz="22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2: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Format/ Pictures Styles/ Picture Border</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 </a:t>
            </a:r>
            <a:r>
              <a:rPr kumimoji="0" lang="en-US" altLang="en-US" sz="2200" b="0" i="0" u="none" strike="noStrike" cap="none" normalizeH="0" baseline="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2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 màu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đường</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viền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kiểu</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đường</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viền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r>
              <a:rPr kumimoji="0" lang="en-US" altLang="en-US" sz="2200" b="0" i="0" u="none" strike="noStrike" cap="none" normalizeH="0" baseline="0" dirty="0">
                <a:ln>
                  <a:noFill/>
                </a:ln>
                <a:solidFill>
                  <a:schemeClr val="tx1"/>
                </a:solidFill>
                <a:effectLst/>
                <a:latin typeface="+mj-lt"/>
              </a:rPr>
              <a:t> </a:t>
            </a:r>
          </a:p>
        </p:txBody>
      </p:sp>
    </p:spTree>
    <p:extLst>
      <p:ext uri="{BB962C8B-B14F-4D97-AF65-F5344CB8AC3E}">
        <p14:creationId xmlns:p14="http://schemas.microsoft.com/office/powerpoint/2010/main" val="301500144"/>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500"/>
                                        <p:tgtEl>
                                          <p:spTgt spid="8">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fade">
                                      <p:cBhvr>
                                        <p:cTn id="18" dur="500"/>
                                        <p:tgtEl>
                                          <p:spTgt spid="8">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500"/>
                                        <p:tgtEl>
                                          <p:spTgt spid="8">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fade">
                                      <p:cBhvr>
                                        <p:cTn id="31" dur="500"/>
                                        <p:tgtEl>
                                          <p:spTgt spid="8">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xEl>
                                              <p:pRg st="8" end="8"/>
                                            </p:txEl>
                                          </p:spTgt>
                                        </p:tgtEl>
                                        <p:attrNameLst>
                                          <p:attrName>style.visibility</p:attrName>
                                        </p:attrNameLst>
                                      </p:cBhvr>
                                      <p:to>
                                        <p:strVal val="visible"/>
                                      </p:to>
                                    </p:set>
                                    <p:animEffect transition="in" filter="fade">
                                      <p:cBhvr>
                                        <p:cTn id="34"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25</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03</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594474" y="258509"/>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Thực</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hành</a:t>
            </a:r>
            <a:endParaRPr lang="en-US" sz="3600" dirty="0">
              <a:latin typeface="+mj-lt"/>
            </a:endParaRPr>
          </a:p>
        </p:txBody>
      </p:sp>
      <p:sp>
        <p:nvSpPr>
          <p:cNvPr id="7" name="TextBox 6">
            <a:extLst>
              <a:ext uri="{FF2B5EF4-FFF2-40B4-BE49-F238E27FC236}">
                <a16:creationId xmlns:a16="http://schemas.microsoft.com/office/drawing/2014/main" id="{BA787D74-F21C-142D-7E62-9BB1847EB32F}"/>
              </a:ext>
            </a:extLst>
          </p:cNvPr>
          <p:cNvSpPr txBox="1"/>
          <p:nvPr/>
        </p:nvSpPr>
        <p:spPr>
          <a:xfrm>
            <a:off x="4700727" y="319718"/>
            <a:ext cx="6439714" cy="958660"/>
          </a:xfrm>
          <a:prstGeom prst="rect">
            <a:avLst/>
          </a:prstGeom>
          <a:solidFill>
            <a:schemeClr val="accent1">
              <a:lumMod val="20000"/>
              <a:lumOff val="80000"/>
            </a:schemeClr>
          </a:solidFill>
        </p:spPr>
        <p:txBody>
          <a:bodyPr wrap="square">
            <a:spAutoFit/>
          </a:bodyPr>
          <a:lstStyle/>
          <a:p>
            <a:pPr algn="just">
              <a:lnSpc>
                <a:spcPct val="150000"/>
              </a:lnSpc>
            </a:pPr>
            <a:r>
              <a:rPr lang="en-US" sz="2000" b="1" dirty="0" err="1">
                <a:solidFill>
                  <a:schemeClr val="tx1">
                    <a:lumMod val="75000"/>
                    <a:lumOff val="25000"/>
                  </a:schemeClr>
                </a:solidFill>
                <a:effectLst/>
                <a:latin typeface="+mj-lt"/>
                <a:ea typeface="Calibri" panose="020F0502020204030204" pitchFamily="34" charset="0"/>
              </a:rPr>
              <a:t>Thực</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hành</a:t>
            </a:r>
            <a:r>
              <a:rPr lang="en-US" sz="2000" b="1" dirty="0">
                <a:solidFill>
                  <a:schemeClr val="tx1">
                    <a:lumMod val="75000"/>
                    <a:lumOff val="25000"/>
                  </a:schemeClr>
                </a:solidFill>
                <a:effectLst/>
                <a:latin typeface="+mj-lt"/>
                <a:ea typeface="Calibri" panose="020F0502020204030204" pitchFamily="34" charset="0"/>
              </a:rPr>
              <a:t>: Sao </a:t>
            </a:r>
            <a:r>
              <a:rPr lang="en-US" sz="2000" b="1" dirty="0" err="1">
                <a:solidFill>
                  <a:schemeClr val="tx1">
                    <a:lumMod val="75000"/>
                    <a:lumOff val="25000"/>
                  </a:schemeClr>
                </a:solidFill>
                <a:effectLst/>
                <a:latin typeface="+mj-lt"/>
                <a:ea typeface="Calibri" panose="020F0502020204030204" pitchFamily="34" charset="0"/>
              </a:rPr>
              <a:t>chép</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dữ</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liệu</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chèn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hình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ảnh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định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dạng</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cho</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văn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bản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và</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hình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ảnh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trên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trang</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chiếu</a:t>
            </a:r>
            <a:endParaRPr lang="en-US" sz="2000" b="1" dirty="0">
              <a:solidFill>
                <a:schemeClr val="tx1">
                  <a:lumMod val="75000"/>
                  <a:lumOff val="25000"/>
                </a:schemeClr>
              </a:solidFill>
              <a:latin typeface="+mj-lt"/>
            </a:endParaRPr>
          </a:p>
        </p:txBody>
      </p:sp>
      <p:pic>
        <p:nvPicPr>
          <p:cNvPr id="11" name="Picture 10">
            <a:extLst>
              <a:ext uri="{FF2B5EF4-FFF2-40B4-BE49-F238E27FC236}">
                <a16:creationId xmlns:a16="http://schemas.microsoft.com/office/drawing/2014/main" id="{BAC033D8-1BCC-09E0-64AF-204128CCCF1F}"/>
              </a:ext>
            </a:extLst>
          </p:cNvPr>
          <p:cNvPicPr>
            <a:picLocks noChangeAspect="1"/>
          </p:cNvPicPr>
          <p:nvPr/>
        </p:nvPicPr>
        <p:blipFill rotWithShape="1">
          <a:blip r:embed="rId3"/>
          <a:srcRect r="52165"/>
          <a:stretch/>
        </p:blipFill>
        <p:spPr>
          <a:xfrm>
            <a:off x="672331" y="1927556"/>
            <a:ext cx="5295658" cy="3036228"/>
          </a:xfrm>
          <a:prstGeom prst="rect">
            <a:avLst/>
          </a:prstGeom>
        </p:spPr>
      </p:pic>
      <p:pic>
        <p:nvPicPr>
          <p:cNvPr id="13" name="Picture 12">
            <a:extLst>
              <a:ext uri="{FF2B5EF4-FFF2-40B4-BE49-F238E27FC236}">
                <a16:creationId xmlns:a16="http://schemas.microsoft.com/office/drawing/2014/main" id="{B12436E2-6F84-285A-48E5-C774ABC7A34E}"/>
              </a:ext>
            </a:extLst>
          </p:cNvPr>
          <p:cNvPicPr>
            <a:picLocks noChangeAspect="1"/>
          </p:cNvPicPr>
          <p:nvPr/>
        </p:nvPicPr>
        <p:blipFill rotWithShape="1">
          <a:blip r:embed="rId3"/>
          <a:srcRect l="51768"/>
          <a:stretch/>
        </p:blipFill>
        <p:spPr>
          <a:xfrm>
            <a:off x="6265218" y="1927556"/>
            <a:ext cx="5339707" cy="3036227"/>
          </a:xfrm>
          <a:prstGeom prst="rect">
            <a:avLst/>
          </a:prstGeom>
        </p:spPr>
      </p:pic>
      <p:cxnSp>
        <p:nvCxnSpPr>
          <p:cNvPr id="17" name="Connector: Elbow 16">
            <a:extLst>
              <a:ext uri="{FF2B5EF4-FFF2-40B4-BE49-F238E27FC236}">
                <a16:creationId xmlns:a16="http://schemas.microsoft.com/office/drawing/2014/main" id="{0992C442-5EC8-DBE0-8836-73238DD152EF}"/>
              </a:ext>
            </a:extLst>
          </p:cNvPr>
          <p:cNvCxnSpPr>
            <a:cxnSpLocks/>
            <a:stCxn id="11" idx="2"/>
          </p:cNvCxnSpPr>
          <p:nvPr/>
        </p:nvCxnSpPr>
        <p:spPr>
          <a:xfrm rot="16200000" flipH="1">
            <a:off x="5626788" y="2657155"/>
            <a:ext cx="1072167" cy="5685423"/>
          </a:xfrm>
          <a:prstGeom prst="bentConnector2">
            <a:avLst/>
          </a:prstGeom>
          <a:ln w="57150">
            <a:solidFill>
              <a:srgbClr val="FF7C8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4DD341F-EE07-0C60-450A-91508A78F637}"/>
              </a:ext>
            </a:extLst>
          </p:cNvPr>
          <p:cNvCxnSpPr>
            <a:cxnSpLocks/>
          </p:cNvCxnSpPr>
          <p:nvPr/>
        </p:nvCxnSpPr>
        <p:spPr>
          <a:xfrm flipV="1">
            <a:off x="9005583" y="4947111"/>
            <a:ext cx="0" cy="1088839"/>
          </a:xfrm>
          <a:prstGeom prst="straightConnector1">
            <a:avLst/>
          </a:prstGeom>
          <a:ln w="57150">
            <a:solidFill>
              <a:srgbClr val="FF7C8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919935"/>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500" name="Google Shape;500;p26"/>
          <p:cNvSpPr txBox="1">
            <a:spLocks noGrp="1"/>
          </p:cNvSpPr>
          <p:nvPr>
            <p:ph type="title"/>
          </p:nvPr>
        </p:nvSpPr>
        <p:spPr>
          <a:xfrm>
            <a:off x="2494876" y="2395950"/>
            <a:ext cx="7202247" cy="2066100"/>
          </a:xfrm>
          <a:prstGeom prst="rect">
            <a:avLst/>
          </a:prstGeom>
        </p:spPr>
        <p:txBody>
          <a:bodyPr spcFirstLastPara="1" wrap="square" lIns="121900" tIns="121900" rIns="121900" bIns="121900" anchor="t" anchorCtr="0">
            <a:noAutofit/>
          </a:bodyPr>
          <a:lstStyle/>
          <a:p>
            <a:pPr marL="0" marR="0" algn="just">
              <a:lnSpc>
                <a:spcPct val="100000"/>
              </a:lnSpc>
              <a:spcBef>
                <a:spcPts val="0"/>
              </a:spcBef>
              <a:spcAft>
                <a:spcPts val="0"/>
              </a:spcAft>
            </a:pPr>
            <a:r>
              <a:rPr lang="en-US" sz="9600" b="1" dirty="0">
                <a:solidFill>
                  <a:srgbClr val="000000"/>
                </a:solidFill>
                <a:latin typeface="+mn-lt"/>
                <a:ea typeface="Calibri" panose="020F0502020204030204" pitchFamily="34" charset="0"/>
                <a:cs typeface="Times New Roman" panose="02020603050405020304" pitchFamily="18" charset="0"/>
              </a:rPr>
              <a:t>LUYỆN TẬP</a:t>
            </a:r>
            <a:endParaRPr lang="en-US" sz="8000" dirty="0">
              <a:effectLst/>
              <a:latin typeface="+mn-lt"/>
              <a:ea typeface="Calibri" panose="020F0502020204030204" pitchFamily="34" charset="0"/>
              <a:cs typeface="Times New Roman" panose="02020603050405020304" pitchFamily="18" charset="0"/>
            </a:endParaRPr>
          </a:p>
        </p:txBody>
      </p:sp>
      <p:sp>
        <p:nvSpPr>
          <p:cNvPr id="501" name="Google Shape;501;p26"/>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t>26</a:t>
            </a:fld>
            <a:endParaRPr/>
          </a:p>
        </p:txBody>
      </p:sp>
    </p:spTree>
    <p:extLst>
      <p:ext uri="{BB962C8B-B14F-4D97-AF65-F5344CB8AC3E}">
        <p14:creationId xmlns:p14="http://schemas.microsoft.com/office/powerpoint/2010/main" val="2137268312"/>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30"/>
          <p:cNvSpPr/>
          <p:nvPr/>
        </p:nvSpPr>
        <p:spPr>
          <a:xfrm>
            <a:off x="1132698" y="1114126"/>
            <a:ext cx="10822595" cy="1057977"/>
          </a:xfrm>
          <a:prstGeom prst="roundRect">
            <a:avLst>
              <a:gd name="adj" fmla="val 50000"/>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0"/>
          <p:cNvSpPr txBox="1">
            <a:spLocks noGrp="1"/>
          </p:cNvSpPr>
          <p:nvPr>
            <p:ph type="title"/>
          </p:nvPr>
        </p:nvSpPr>
        <p:spPr>
          <a:xfrm>
            <a:off x="1417834" y="1137418"/>
            <a:ext cx="10440183" cy="1011392"/>
          </a:xfrm>
          <a:prstGeom prst="rect">
            <a:avLst/>
          </a:prstGeom>
        </p:spPr>
        <p:txBody>
          <a:bodyPr spcFirstLastPara="1" wrap="square" lIns="121900" tIns="121900" rIns="121900" bIns="121900" anchor="ctr" anchorCtr="0">
            <a:noAutofit/>
          </a:bodyPr>
          <a:lstStyle/>
          <a:p>
            <a:pPr marL="0" marR="0" lvl="0" indent="0" algn="ctr" defTabSz="914400" rtl="0" eaLnBrk="0" fontAlgn="base" latinLnBrk="0" hangingPunct="0">
              <a:lnSpc>
                <a:spcPct val="150000"/>
              </a:lnSpc>
              <a:spcBef>
                <a:spcPct val="0"/>
              </a:spcBef>
              <a:spcAft>
                <a:spcPct val="0"/>
              </a:spcAft>
              <a:tabLst/>
            </a:pPr>
            <a:r>
              <a:rPr kumimoji="0" lang="en-US" altLang="en-US" sz="2400" b="1"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Bài</a:t>
            </a:r>
            <a:r>
              <a:rPr kumimoji="0" lang="en-US" altLang="en-US" sz="2400" b="1"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b="1"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tập</a:t>
            </a:r>
            <a:r>
              <a:rPr kumimoji="0" lang="en-US" altLang="en-US" sz="2400" b="1"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1.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Em</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hãy</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bổ</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sung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thêm</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một</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hình</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ảnh</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vào</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trang</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trình</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bày</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ý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tưởng</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b="1" u="none" strike="noStrike" cap="none" normalizeH="0" baseline="0" dirty="0">
                <a:ln>
                  <a:noFill/>
                </a:ln>
                <a:solidFill>
                  <a:schemeClr val="accent2">
                    <a:lumMod val="50000"/>
                  </a:schemeClr>
                </a:solidFill>
                <a:effectLst/>
                <a:latin typeface="+mj-lt"/>
                <a:ea typeface="Calibri" panose="020F0502020204030204" pitchFamily="34" charset="0"/>
                <a:cs typeface="Times New Roman" panose="02020603050405020304" pitchFamily="18" charset="0"/>
              </a:rPr>
              <a:t>(</a:t>
            </a:r>
            <a:r>
              <a:rPr kumimoji="0" lang="en-US" altLang="en-US" sz="2400" b="1" u="none" strike="noStrike" cap="none" normalizeH="0" baseline="0" dirty="0" err="1">
                <a:ln>
                  <a:noFill/>
                </a:ln>
                <a:solidFill>
                  <a:schemeClr val="accent2">
                    <a:lumMod val="50000"/>
                  </a:schemeClr>
                </a:solidFill>
                <a:effectLst/>
                <a:latin typeface="+mj-lt"/>
                <a:ea typeface="Calibri" panose="020F0502020204030204" pitchFamily="34" charset="0"/>
                <a:cs typeface="Times New Roman" panose="02020603050405020304" pitchFamily="18" charset="0"/>
              </a:rPr>
              <a:t>Hình</a:t>
            </a:r>
            <a:r>
              <a:rPr kumimoji="0" lang="en-US" altLang="en-US" sz="2400" b="1" u="none" strike="noStrike" cap="none" normalizeH="0" baseline="0" dirty="0">
                <a:ln>
                  <a:noFill/>
                </a:ln>
                <a:solidFill>
                  <a:schemeClr val="accent2">
                    <a:lumMod val="50000"/>
                  </a:schemeClr>
                </a:solidFill>
                <a:effectLst/>
                <a:latin typeface="+mj-lt"/>
                <a:ea typeface="Calibri" panose="020F0502020204030204" pitchFamily="34" charset="0"/>
                <a:cs typeface="Times New Roman" panose="02020603050405020304" pitchFamily="18" charset="0"/>
              </a:rPr>
              <a:t> 12.5)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rồi</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định</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dạng</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hình</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ảnh</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đó</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sao</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cho</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hợp</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lí</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a:t>
            </a:r>
            <a:endParaRPr sz="2400" dirty="0">
              <a:solidFill>
                <a:schemeClr val="bg2">
                  <a:lumMod val="75000"/>
                </a:schemeClr>
              </a:solidFill>
              <a:latin typeface="+mj-lt"/>
            </a:endParaRPr>
          </a:p>
        </p:txBody>
      </p:sp>
      <p:pic>
        <p:nvPicPr>
          <p:cNvPr id="2049" name="Picture 17" descr="Graphical user interface, text, application&#10;&#10;Description automatically generated">
            <a:extLst>
              <a:ext uri="{FF2B5EF4-FFF2-40B4-BE49-F238E27FC236}">
                <a16:creationId xmlns:a16="http://schemas.microsoft.com/office/drawing/2014/main" id="{F56DD1F4-645C-CF49-A55D-3E989B1920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2" r="3293"/>
          <a:stretch/>
        </p:blipFill>
        <p:spPr bwMode="auto">
          <a:xfrm>
            <a:off x="2669568" y="2331303"/>
            <a:ext cx="6852863" cy="40342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30"/>
          <p:cNvSpPr/>
          <p:nvPr/>
        </p:nvSpPr>
        <p:spPr>
          <a:xfrm>
            <a:off x="1028243" y="1114126"/>
            <a:ext cx="9963391" cy="1998944"/>
          </a:xfrm>
          <a:prstGeom prst="roundRect">
            <a:avLst>
              <a:gd name="adj" fmla="val 50000"/>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0"/>
          <p:cNvSpPr txBox="1">
            <a:spLocks noGrp="1"/>
          </p:cNvSpPr>
          <p:nvPr>
            <p:ph type="title"/>
          </p:nvPr>
        </p:nvSpPr>
        <p:spPr>
          <a:xfrm>
            <a:off x="1529137" y="1475093"/>
            <a:ext cx="9133726" cy="1277009"/>
          </a:xfrm>
          <a:prstGeom prst="rect">
            <a:avLst/>
          </a:prstGeom>
        </p:spPr>
        <p:txBody>
          <a:bodyPr spcFirstLastPara="1" wrap="square" lIns="121900" tIns="121900" rIns="121900" bIns="121900" anchor="ctr" anchorCtr="0">
            <a:no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800" b="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Bài</a:t>
            </a:r>
            <a:r>
              <a:rPr kumimoji="0" lang="en-US" altLang="en-US" sz="2800" b="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tập</a:t>
            </a:r>
            <a:r>
              <a:rPr kumimoji="0" lang="en-US" altLang="en-US" sz="2800" b="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2.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Em</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hãy</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bổ</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sung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kết</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quả</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tính</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toán</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của</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dự</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án</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u="none" strike="noStrike" cap="none" normalizeH="0" baseline="0" dirty="0" err="1">
                <a:ln>
                  <a:noFill/>
                </a:ln>
                <a:solidFill>
                  <a:schemeClr val="accent2">
                    <a:lumMod val="75000"/>
                  </a:schemeClr>
                </a:solidFill>
                <a:effectLst/>
                <a:latin typeface="+mj-lt"/>
                <a:ea typeface="Calibri" panose="020F0502020204030204" pitchFamily="34" charset="0"/>
                <a:cs typeface="Times New Roman" panose="02020603050405020304" pitchFamily="18" charset="0"/>
              </a:rPr>
              <a:t>Trường</a:t>
            </a:r>
            <a:r>
              <a:rPr kumimoji="0" lang="en-US" altLang="en-US" sz="2800" b="1" u="none" strike="noStrike" cap="none" normalizeH="0" baseline="0" dirty="0">
                <a:ln>
                  <a:noFill/>
                </a:ln>
                <a:solidFill>
                  <a:schemeClr val="accent2">
                    <a:lumMod val="75000"/>
                  </a:schemeClr>
                </a:solidFill>
                <a:effectLst/>
                <a:latin typeface="+mj-lt"/>
                <a:ea typeface="Calibri" panose="020F0502020204030204" pitchFamily="34" charset="0"/>
                <a:cs typeface="Times New Roman" panose="02020603050405020304" pitchFamily="18" charset="0"/>
              </a:rPr>
              <a:t> </a:t>
            </a:r>
            <a:r>
              <a:rPr kumimoji="0" lang="en-US" altLang="en-US" sz="2800" b="1" u="none" strike="noStrike" cap="none" normalizeH="0" baseline="0" dirty="0" err="1">
                <a:ln>
                  <a:noFill/>
                </a:ln>
                <a:solidFill>
                  <a:schemeClr val="accent2">
                    <a:lumMod val="75000"/>
                  </a:schemeClr>
                </a:solidFill>
                <a:effectLst/>
                <a:latin typeface="+mj-lt"/>
                <a:ea typeface="Calibri" panose="020F0502020204030204" pitchFamily="34" charset="0"/>
                <a:cs typeface="Times New Roman" panose="02020603050405020304" pitchFamily="18" charset="0"/>
              </a:rPr>
              <a:t>học</a:t>
            </a:r>
            <a:r>
              <a:rPr kumimoji="0" lang="en-US" altLang="en-US" sz="2800" b="1" u="none" strike="noStrike" cap="none" normalizeH="0" baseline="0" dirty="0">
                <a:ln>
                  <a:noFill/>
                </a:ln>
                <a:solidFill>
                  <a:schemeClr val="accent2">
                    <a:lumMod val="75000"/>
                  </a:schemeClr>
                </a:solidFill>
                <a:effectLst/>
                <a:latin typeface="+mj-lt"/>
                <a:ea typeface="Calibri" panose="020F0502020204030204" pitchFamily="34" charset="0"/>
                <a:cs typeface="Times New Roman" panose="02020603050405020304" pitchFamily="18" charset="0"/>
              </a:rPr>
              <a:t> </a:t>
            </a:r>
            <a:r>
              <a:rPr kumimoji="0" lang="en-US" altLang="en-US" sz="2800" b="1" u="none" strike="noStrike" cap="none" normalizeH="0" baseline="0" dirty="0" err="1">
                <a:ln>
                  <a:noFill/>
                </a:ln>
                <a:solidFill>
                  <a:schemeClr val="accent2">
                    <a:lumMod val="75000"/>
                  </a:schemeClr>
                </a:solidFill>
                <a:effectLst/>
                <a:latin typeface="+mj-lt"/>
                <a:ea typeface="Calibri" panose="020F0502020204030204" pitchFamily="34" charset="0"/>
                <a:cs typeface="Times New Roman" panose="02020603050405020304" pitchFamily="18" charset="0"/>
              </a:rPr>
              <a:t>xanh</a:t>
            </a:r>
            <a:r>
              <a:rPr kumimoji="0" lang="en-US" altLang="en-US" sz="2800" b="0" u="none" strike="noStrike" cap="none" normalizeH="0" baseline="0" dirty="0">
                <a:ln>
                  <a:noFill/>
                </a:ln>
                <a:solidFill>
                  <a:schemeClr val="accent2">
                    <a:lumMod val="75000"/>
                  </a:schemeClr>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đã</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làm</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trong</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phần</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mềm</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tính</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toán</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vào</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bài</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trình</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chiếu</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có</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thể</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ở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trang</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Kết</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quả</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dự</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kiến</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endParaRPr kumimoji="0" lang="en-US" altLang="en-US" sz="2800" b="0" u="none" strike="noStrike" cap="none" normalizeH="0" baseline="0" dirty="0">
              <a:ln>
                <a:noFill/>
              </a:ln>
              <a:solidFill>
                <a:schemeClr val="tx1"/>
              </a:solidFill>
              <a:effectLst/>
              <a:latin typeface="+mj-lt"/>
            </a:endParaRPr>
          </a:p>
        </p:txBody>
      </p:sp>
      <p:sp>
        <p:nvSpPr>
          <p:cNvPr id="4" name="Google Shape;548;p30">
            <a:extLst>
              <a:ext uri="{FF2B5EF4-FFF2-40B4-BE49-F238E27FC236}">
                <a16:creationId xmlns:a16="http://schemas.microsoft.com/office/drawing/2014/main" id="{6698E93F-6D08-3595-73AD-841DDAB75A9E}"/>
              </a:ext>
            </a:extLst>
          </p:cNvPr>
          <p:cNvSpPr/>
          <p:nvPr/>
        </p:nvSpPr>
        <p:spPr>
          <a:xfrm>
            <a:off x="1028244" y="3429000"/>
            <a:ext cx="9963390" cy="2314874"/>
          </a:xfrm>
          <a:prstGeom prst="roundRect">
            <a:avLst>
              <a:gd name="adj" fmla="val 50000"/>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EEC7A4C5-FB58-C0B7-1F1A-8430570B01FD}"/>
              </a:ext>
            </a:extLst>
          </p:cNvPr>
          <p:cNvSpPr txBox="1"/>
          <p:nvPr/>
        </p:nvSpPr>
        <p:spPr>
          <a:xfrm>
            <a:off x="1529137" y="3610689"/>
            <a:ext cx="9604410" cy="1951496"/>
          </a:xfrm>
          <a:prstGeom prst="rect">
            <a:avLst/>
          </a:prstGeom>
          <a:noFill/>
        </p:spPr>
        <p:txBody>
          <a:bodyPr wrap="square">
            <a:spAutoFit/>
          </a:bodyPr>
          <a:lstStyle/>
          <a:p>
            <a:pPr>
              <a:lnSpc>
                <a:spcPct val="150000"/>
              </a:lnSpc>
            </a:pPr>
            <a:r>
              <a:rPr kumimoji="0" lang="en-US" altLang="en-US" sz="2800" b="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Bài</a:t>
            </a:r>
            <a:r>
              <a:rPr kumimoji="0" lang="en-US" altLang="en-US" sz="2800" b="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tập</a:t>
            </a:r>
            <a:r>
              <a:rPr kumimoji="0" lang="en-US" altLang="en-US" sz="2800" b="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3.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Em</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hãy</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định</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dạng</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văn</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bản</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biên</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tập</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nội</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dung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các</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trang</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chiếu</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của</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tệp</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trình</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chiếu</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u="none" strike="noStrike" cap="none" normalizeH="0" baseline="0" dirty="0">
                <a:ln>
                  <a:noFill/>
                </a:ln>
                <a:solidFill>
                  <a:schemeClr val="accent2">
                    <a:lumMod val="75000"/>
                  </a:schemeClr>
                </a:solidFill>
                <a:effectLst/>
                <a:latin typeface="+mj-lt"/>
                <a:ea typeface="Calibri" panose="020F0502020204030204" pitchFamily="34" charset="0"/>
                <a:cs typeface="Times New Roman" panose="02020603050405020304" pitchFamily="18" charset="0"/>
              </a:rPr>
              <a:t>Truonghocxanh.pptx</a:t>
            </a:r>
            <a:r>
              <a:rPr kumimoji="0" lang="en-US" altLang="en-US" sz="2800" u="none" strike="noStrike" cap="none" normalizeH="0" baseline="0" dirty="0">
                <a:ln>
                  <a:noFill/>
                </a:ln>
                <a:solidFill>
                  <a:schemeClr val="accent2">
                    <a:lumMod val="75000"/>
                  </a:schemeClr>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mẫu</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định</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dạng</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phù</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hợp</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cho</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các</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trang</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chiếu</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endParaRPr lang="en-US" sz="2800" dirty="0">
              <a:latin typeface="+mj-lt"/>
            </a:endParaRPr>
          </a:p>
        </p:txBody>
      </p:sp>
    </p:spTree>
    <p:extLst>
      <p:ext uri="{BB962C8B-B14F-4D97-AF65-F5344CB8AC3E}">
        <p14:creationId xmlns:p14="http://schemas.microsoft.com/office/powerpoint/2010/main" val="178594188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8"/>
                                        </p:tgtEl>
                                        <p:attrNameLst>
                                          <p:attrName>style.visibility</p:attrName>
                                        </p:attrNameLst>
                                      </p:cBhvr>
                                      <p:to>
                                        <p:strVal val="visible"/>
                                      </p:to>
                                    </p:set>
                                    <p:animEffect transition="in" filter="fade">
                                      <p:cBhvr>
                                        <p:cTn id="7" dur="500"/>
                                        <p:tgtEl>
                                          <p:spTgt spid="5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9"/>
                                        </p:tgtEl>
                                        <p:attrNameLst>
                                          <p:attrName>style.visibility</p:attrName>
                                        </p:attrNameLst>
                                      </p:cBhvr>
                                      <p:to>
                                        <p:strVal val="visible"/>
                                      </p:to>
                                    </p:set>
                                    <p:animEffect transition="in" filter="fade">
                                      <p:cBhvr>
                                        <p:cTn id="10" dur="500"/>
                                        <p:tgtEl>
                                          <p:spTgt spid="5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 grpId="0" animBg="1"/>
      <p:bldP spid="549" grpId="0"/>
      <p:bldP spid="4"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5" name="TextBox 14">
            <a:extLst>
              <a:ext uri="{FF2B5EF4-FFF2-40B4-BE49-F238E27FC236}">
                <a16:creationId xmlns:a16="http://schemas.microsoft.com/office/drawing/2014/main" id="{147BB75D-AC57-FEB2-F2C3-EF5D36C6BE65}"/>
              </a:ext>
            </a:extLst>
          </p:cNvPr>
          <p:cNvSpPr txBox="1"/>
          <p:nvPr/>
        </p:nvSpPr>
        <p:spPr>
          <a:xfrm>
            <a:off x="1086492" y="3801662"/>
            <a:ext cx="6097712" cy="1323439"/>
          </a:xfrm>
          <a:prstGeom prst="rect">
            <a:avLst/>
          </a:prstGeom>
          <a:noFill/>
        </p:spPr>
        <p:txBody>
          <a:bodyPr wrap="square">
            <a:spAutoFit/>
          </a:bodyPr>
          <a:lstStyle/>
          <a:p>
            <a:r>
              <a:rPr lang="vi-VN" sz="8000" b="1" dirty="0">
                <a:solidFill>
                  <a:srgbClr val="000000"/>
                </a:solidFill>
                <a:effectLst/>
                <a:latin typeface="+mn-lt"/>
                <a:ea typeface="Calibri" panose="020F0502020204030204" pitchFamily="34" charset="0"/>
              </a:rPr>
              <a:t>VẬN DỤNG</a:t>
            </a:r>
            <a:endParaRPr lang="en-US" sz="8000" dirty="0">
              <a:latin typeface="+mn-lt"/>
            </a:endParaRP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31"/>
          <p:cNvSpPr txBox="1">
            <a:spLocks noGrp="1"/>
          </p:cNvSpPr>
          <p:nvPr>
            <p:ph type="title"/>
          </p:nvPr>
        </p:nvSpPr>
        <p:spPr>
          <a:xfrm>
            <a:off x="1333429" y="2303269"/>
            <a:ext cx="9291972" cy="2611595"/>
          </a:xfrm>
          <a:prstGeom prst="rect">
            <a:avLst/>
          </a:prstGeom>
        </p:spPr>
        <p:txBody>
          <a:bodyPr spcFirstLastPara="1" wrap="square" lIns="121900" tIns="121900" rIns="121900" bIns="121900" anchor="ctr" anchorCtr="0">
            <a:noAutofit/>
          </a:bodyPr>
          <a:lstStyle/>
          <a:p>
            <a:pPr marL="0" lvl="0" indent="0" rtl="0">
              <a:lnSpc>
                <a:spcPct val="150000"/>
              </a:lnSpc>
              <a:spcBef>
                <a:spcPts val="0"/>
              </a:spcBef>
              <a:spcAft>
                <a:spcPts val="0"/>
              </a:spcAft>
              <a:buNone/>
            </a:pPr>
            <a:r>
              <a:rPr lang="vi-VN" sz="66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BÀI </a:t>
            </a:r>
            <a:r>
              <a:rPr lang="en-US" sz="66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12</a:t>
            </a:r>
            <a:r>
              <a:rPr lang="vi-VN" sz="66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 </a:t>
            </a:r>
            <a:r>
              <a:rPr lang="en-US" sz="66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ĐỊNH DẠNG ĐỐI TƯỢNG TRÊN </a:t>
            </a:r>
            <a:r>
              <a:rPr lang="en-US" sz="6600" b="1">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TRANG CHIẾU</a:t>
            </a:r>
            <a:endParaRPr sz="6600" dirty="0">
              <a:solidFill>
                <a:schemeClr val="lt2"/>
              </a:solidFill>
              <a:highlight>
                <a:schemeClr val="accent3"/>
              </a:highlight>
            </a:endParaRPr>
          </a:p>
        </p:txBody>
      </p:sp>
      <p:sp>
        <p:nvSpPr>
          <p:cNvPr id="563" name="Google Shape;563;p31"/>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 name="Title 4">
            <a:extLst>
              <a:ext uri="{FF2B5EF4-FFF2-40B4-BE49-F238E27FC236}">
                <a16:creationId xmlns:a16="http://schemas.microsoft.com/office/drawing/2014/main" id="{718F4313-8796-B250-033A-43B9141E075B}"/>
              </a:ext>
            </a:extLst>
          </p:cNvPr>
          <p:cNvSpPr>
            <a:spLocks noGrp="1"/>
          </p:cNvSpPr>
          <p:nvPr>
            <p:ph type="title"/>
          </p:nvPr>
        </p:nvSpPr>
        <p:spPr>
          <a:xfrm>
            <a:off x="1038577" y="1534621"/>
            <a:ext cx="10114846" cy="4044247"/>
          </a:xfrm>
          <a:ln w="57150">
            <a:solidFill>
              <a:schemeClr val="accent1">
                <a:lumMod val="60000"/>
                <a:lumOff val="40000"/>
              </a:schemeClr>
            </a:solidFill>
          </a:ln>
        </p:spPr>
        <p:txBody>
          <a:bodyPr/>
          <a:lstStyle/>
          <a:p>
            <a:pPr algn="just">
              <a:lnSpc>
                <a:spcPct val="150000"/>
              </a:lnSpc>
            </a:pPr>
            <a:r>
              <a:rPr lang="en-US" sz="2800" dirty="0" err="1">
                <a:solidFill>
                  <a:srgbClr val="000000"/>
                </a:solidFill>
                <a:effectLst/>
                <a:latin typeface="+mj-lt"/>
                <a:ea typeface="Calibri" panose="020F0502020204030204" pitchFamily="34" charset="0"/>
                <a:cs typeface="Times New Roman" panose="02020603050405020304" pitchFamily="18" charset="0"/>
              </a:rPr>
              <a:t>Em</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hãy</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mở</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tệp</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b="1" dirty="0">
                <a:solidFill>
                  <a:srgbClr val="F5617A"/>
                </a:solidFill>
                <a:effectLst/>
                <a:latin typeface="+mj-lt"/>
                <a:ea typeface="Calibri" panose="020F0502020204030204" pitchFamily="34" charset="0"/>
                <a:cs typeface="Times New Roman" panose="02020603050405020304" pitchFamily="18" charset="0"/>
              </a:rPr>
              <a:t>Baitaptinhoc7.pptx</a:t>
            </a:r>
            <a:r>
              <a:rPr lang="en-US" sz="2800" dirty="0">
                <a:solidFill>
                  <a:srgbClr val="F5617A"/>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mà</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em</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đã</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tạo</a:t>
            </a:r>
            <a:r>
              <a:rPr lang="en-US" sz="2800" dirty="0">
                <a:solidFill>
                  <a:srgbClr val="000000"/>
                </a:solidFill>
                <a:effectLst/>
                <a:latin typeface="+mj-lt"/>
                <a:ea typeface="Calibri" panose="020F0502020204030204" pitchFamily="34" charset="0"/>
                <a:cs typeface="Times New Roman" panose="02020603050405020304" pitchFamily="18" charset="0"/>
              </a:rPr>
              <a:t> ở </a:t>
            </a:r>
            <a:r>
              <a:rPr lang="en-US" sz="2800" dirty="0" err="1">
                <a:solidFill>
                  <a:srgbClr val="000000"/>
                </a:solidFill>
                <a:effectLst/>
                <a:latin typeface="+mj-lt"/>
                <a:ea typeface="Calibri" panose="020F0502020204030204" pitchFamily="34" charset="0"/>
                <a:cs typeface="Times New Roman" panose="02020603050405020304" pitchFamily="18" charset="0"/>
              </a:rPr>
              <a:t>Bài</a:t>
            </a:r>
            <a:r>
              <a:rPr lang="en-US" sz="2800" dirty="0">
                <a:solidFill>
                  <a:srgbClr val="000000"/>
                </a:solidFill>
                <a:effectLst/>
                <a:latin typeface="+mj-lt"/>
                <a:ea typeface="Calibri" panose="020F0502020204030204" pitchFamily="34" charset="0"/>
                <a:cs typeface="Times New Roman" panose="02020603050405020304" pitchFamily="18" charset="0"/>
              </a:rPr>
              <a:t> 11, </a:t>
            </a:r>
            <a:r>
              <a:rPr lang="en-US" sz="2800" dirty="0" err="1">
                <a:solidFill>
                  <a:srgbClr val="000000"/>
                </a:solidFill>
                <a:effectLst/>
                <a:latin typeface="+mj-lt"/>
                <a:ea typeface="Calibri" panose="020F0502020204030204" pitchFamily="34" charset="0"/>
                <a:cs typeface="Times New Roman" panose="02020603050405020304" pitchFamily="18" charset="0"/>
              </a:rPr>
              <a:t>bổ</a:t>
            </a:r>
            <a:r>
              <a:rPr lang="en-US" sz="2800" dirty="0">
                <a:solidFill>
                  <a:srgbClr val="000000"/>
                </a:solidFill>
                <a:effectLst/>
                <a:latin typeface="+mj-lt"/>
                <a:ea typeface="Calibri" panose="020F0502020204030204" pitchFamily="34" charset="0"/>
                <a:cs typeface="Times New Roman" panose="02020603050405020304" pitchFamily="18" charset="0"/>
              </a:rPr>
              <a:t> sung </a:t>
            </a:r>
            <a:r>
              <a:rPr lang="en-US" sz="2800" dirty="0" err="1">
                <a:solidFill>
                  <a:srgbClr val="000000"/>
                </a:solidFill>
                <a:effectLst/>
                <a:latin typeface="+mj-lt"/>
                <a:ea typeface="Calibri" panose="020F0502020204030204" pitchFamily="34" charset="0"/>
                <a:cs typeface="Times New Roman" panose="02020603050405020304" pitchFamily="18" charset="0"/>
              </a:rPr>
              <a:t>thông</a:t>
            </a:r>
            <a:r>
              <a:rPr lang="en-US" sz="2800" dirty="0">
                <a:solidFill>
                  <a:srgbClr val="000000"/>
                </a:solidFill>
                <a:effectLst/>
                <a:latin typeface="+mj-lt"/>
                <a:ea typeface="Calibri" panose="020F0502020204030204" pitchFamily="34" charset="0"/>
                <a:cs typeface="Times New Roman" panose="02020603050405020304" pitchFamily="18" charset="0"/>
              </a:rPr>
              <a:t> tin </a:t>
            </a:r>
            <a:r>
              <a:rPr lang="en-US" sz="2800" dirty="0" err="1">
                <a:solidFill>
                  <a:srgbClr val="000000"/>
                </a:solidFill>
                <a:effectLst/>
                <a:latin typeface="+mj-lt"/>
                <a:ea typeface="Calibri" panose="020F0502020204030204" pitchFamily="34" charset="0"/>
                <a:cs typeface="Times New Roman" panose="02020603050405020304" pitchFamily="18" charset="0"/>
              </a:rPr>
              <a:t>vào</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các</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trang</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chiếu</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của</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bài</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trình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chiếu</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bằng</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cách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sao</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chép</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dữ</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liệu</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từ</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tệp</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văn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bản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hoặc</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nhập</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mới</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từ</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bàn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phím</a:t>
            </a:r>
            <a:r>
              <a:rPr lang="en-US" sz="2800" dirty="0">
                <a:solidFill>
                  <a:srgbClr val="000000"/>
                </a:solidFill>
                <a:effectLst/>
                <a:latin typeface="+mj-lt"/>
                <a:ea typeface="Calibri" panose="020F0502020204030204" pitchFamily="34" charset="0"/>
                <a:cs typeface="Times New Roman" panose="02020603050405020304" pitchFamily="18" charset="0"/>
              </a:rPr>
              <a:t>). Sau </a:t>
            </a:r>
            <a:r>
              <a:rPr lang="en-US" sz="2800" dirty="0" err="1">
                <a:solidFill>
                  <a:srgbClr val="000000"/>
                </a:solidFill>
                <a:effectLst/>
                <a:latin typeface="+mj-lt"/>
                <a:ea typeface="Calibri" panose="020F0502020204030204" pitchFamily="34" charset="0"/>
                <a:cs typeface="Times New Roman" panose="02020603050405020304" pitchFamily="18" charset="0"/>
              </a:rPr>
              <a:t>khi</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đã</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có</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nội</a:t>
            </a:r>
            <a:r>
              <a:rPr lang="en-US" sz="2800" dirty="0">
                <a:solidFill>
                  <a:srgbClr val="000000"/>
                </a:solidFill>
                <a:effectLst/>
                <a:latin typeface="+mj-lt"/>
                <a:ea typeface="Calibri" panose="020F0502020204030204" pitchFamily="34" charset="0"/>
                <a:cs typeface="Times New Roman" panose="02020603050405020304" pitchFamily="18" charset="0"/>
              </a:rPr>
              <a:t> dung </a:t>
            </a:r>
            <a:r>
              <a:rPr lang="en-US" sz="2800" dirty="0" err="1">
                <a:solidFill>
                  <a:srgbClr val="000000"/>
                </a:solidFill>
                <a:effectLst/>
                <a:latin typeface="+mj-lt"/>
                <a:ea typeface="Calibri" panose="020F0502020204030204" pitchFamily="34" charset="0"/>
                <a:cs typeface="Times New Roman" panose="02020603050405020304" pitchFamily="18" charset="0"/>
              </a:rPr>
              <a:t>em</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cần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tạo</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cấu</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trúc</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phân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cấp</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chèn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hình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ảnh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chọn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mẫu</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định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dạng</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cho</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trang</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chiếu</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và</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định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dạng</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cho</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văn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bản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hình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ảnh</a:t>
            </a:r>
            <a:r>
              <a:rPr lang="en-US" sz="2800" dirty="0">
                <a:solidFill>
                  <a:srgbClr val="000000"/>
                </a:solidFill>
                <a:effectLst/>
                <a:latin typeface="+mj-lt"/>
                <a:ea typeface="Calibri" panose="020F0502020204030204" pitchFamily="34" charset="0"/>
                <a:cs typeface="Times New Roman" panose="02020603050405020304" pitchFamily="18" charset="0"/>
              </a:rPr>
              <a:t>. </a:t>
            </a:r>
            <a:endParaRPr lang="en-US" sz="5400" dirty="0">
              <a:latin typeface="+mj-lt"/>
            </a:endParaRPr>
          </a:p>
        </p:txBody>
      </p:sp>
      <p:sp>
        <p:nvSpPr>
          <p:cNvPr id="7" name="TextBox 6">
            <a:extLst>
              <a:ext uri="{FF2B5EF4-FFF2-40B4-BE49-F238E27FC236}">
                <a16:creationId xmlns:a16="http://schemas.microsoft.com/office/drawing/2014/main" id="{8CA929EA-D7F3-5108-AF9C-B36E8CCF59F5}"/>
              </a:ext>
            </a:extLst>
          </p:cNvPr>
          <p:cNvSpPr txBox="1"/>
          <p:nvPr/>
        </p:nvSpPr>
        <p:spPr>
          <a:xfrm>
            <a:off x="8874303" y="493384"/>
            <a:ext cx="2375899" cy="461665"/>
          </a:xfrm>
          <a:prstGeom prst="rect">
            <a:avLst/>
          </a:prstGeom>
          <a:solidFill>
            <a:schemeClr val="tx1">
              <a:lumMod val="25000"/>
              <a:lumOff val="75000"/>
            </a:schemeClr>
          </a:solidFill>
        </p:spPr>
        <p:txBody>
          <a:bodyPr wrap="square">
            <a:spAutoFit/>
          </a:bodyPr>
          <a:lstStyle/>
          <a:p>
            <a:pPr algn="ctr"/>
            <a:r>
              <a:rPr lang="vi-VN" sz="2400" b="1" dirty="0">
                <a:solidFill>
                  <a:srgbClr val="000000"/>
                </a:solidFill>
                <a:effectLst/>
                <a:latin typeface="+mn-lt"/>
                <a:ea typeface="Calibri" panose="020F0502020204030204" pitchFamily="34" charset="0"/>
              </a:rPr>
              <a:t>VẬN DỤNG</a:t>
            </a:r>
            <a:endParaRPr lang="en-US" sz="2400" dirty="0">
              <a:latin typeface="+mn-lt"/>
            </a:endParaRPr>
          </a:p>
        </p:txBody>
      </p:sp>
    </p:spTree>
    <p:extLst>
      <p:ext uri="{BB962C8B-B14F-4D97-AF65-F5344CB8AC3E}">
        <p14:creationId xmlns:p14="http://schemas.microsoft.com/office/powerpoint/2010/main" val="2814471188"/>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25"/>
          <p:cNvSpPr txBox="1">
            <a:spLocks noGrp="1"/>
          </p:cNvSpPr>
          <p:nvPr>
            <p:ph type="title"/>
          </p:nvPr>
        </p:nvSpPr>
        <p:spPr>
          <a:xfrm>
            <a:off x="769500" y="370874"/>
            <a:ext cx="10639500" cy="810653"/>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b="1" dirty="0">
                <a:solidFill>
                  <a:schemeClr val="accent2">
                    <a:lumMod val="50000"/>
                  </a:schemeClr>
                </a:solidFill>
                <a:latin typeface="+mj-lt"/>
              </a:rPr>
              <a:t>HƯỚNG DẪN VỀ NHÀ</a:t>
            </a:r>
            <a:endParaRPr b="1" dirty="0">
              <a:solidFill>
                <a:schemeClr val="accent2">
                  <a:lumMod val="50000"/>
                </a:schemeClr>
              </a:solidFill>
              <a:latin typeface="+mj-lt"/>
            </a:endParaRPr>
          </a:p>
        </p:txBody>
      </p:sp>
      <p:sp>
        <p:nvSpPr>
          <p:cNvPr id="494" name="Google Shape;494;p2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31</a:t>
            </a:fld>
            <a:endParaRPr>
              <a:latin typeface="+mj-lt"/>
            </a:endParaRPr>
          </a:p>
        </p:txBody>
      </p:sp>
      <p:sp>
        <p:nvSpPr>
          <p:cNvPr id="3" name="TextBox 2">
            <a:extLst>
              <a:ext uri="{FF2B5EF4-FFF2-40B4-BE49-F238E27FC236}">
                <a16:creationId xmlns:a16="http://schemas.microsoft.com/office/drawing/2014/main" id="{66A999EC-2B3B-A1A9-8C2C-9B6BE1CD534E}"/>
              </a:ext>
            </a:extLst>
          </p:cNvPr>
          <p:cNvSpPr txBox="1"/>
          <p:nvPr/>
        </p:nvSpPr>
        <p:spPr>
          <a:xfrm>
            <a:off x="2050222" y="1951127"/>
            <a:ext cx="8078056" cy="2955746"/>
          </a:xfrm>
          <a:prstGeom prst="rect">
            <a:avLst/>
          </a:prstGeom>
          <a:noFill/>
        </p:spPr>
        <p:txBody>
          <a:bodyPr wrap="square">
            <a:spAutoFit/>
          </a:bodyPr>
          <a:lstStyle/>
          <a:p>
            <a:pPr marL="285750" marR="0" lvl="0" indent="-285750" algn="just">
              <a:lnSpc>
                <a:spcPct val="150000"/>
              </a:lnSpc>
              <a:spcBef>
                <a:spcPts val="0"/>
              </a:spcBef>
              <a:spcAft>
                <a:spcPts val="0"/>
              </a:spcAft>
              <a:buFont typeface="Arial" panose="020B0604020202020204" pitchFamily="34" charset="0"/>
              <a:buChar char="•"/>
            </a:pPr>
            <a:r>
              <a:rPr lang="vi-VN" sz="3200" dirty="0">
                <a:solidFill>
                  <a:schemeClr val="bg2">
                    <a:lumMod val="75000"/>
                  </a:schemeClr>
                </a:solidFill>
                <a:effectLst/>
                <a:latin typeface="+mn-lt"/>
                <a:ea typeface="Calibri" panose="020F0502020204030204" pitchFamily="34" charset="0"/>
                <a:cs typeface="Times New Roman" panose="02020603050405020304" pitchFamily="18" charset="0"/>
              </a:rPr>
              <a:t>Ôn lại kiến thức đã học.</a:t>
            </a:r>
            <a:endParaRPr lang="en-US" sz="3200" dirty="0">
              <a:solidFill>
                <a:schemeClr val="bg2">
                  <a:lumMod val="75000"/>
                </a:schemeClr>
              </a:solidFill>
              <a:effectLst/>
              <a:latin typeface="+mn-lt"/>
              <a:ea typeface="Calibri" panose="020F0502020204030204" pitchFamily="34" charset="0"/>
              <a:cs typeface="Times New Roman" panose="02020603050405020304" pitchFamily="18" charset="0"/>
            </a:endParaRPr>
          </a:p>
          <a:p>
            <a:pPr marL="285750" marR="0" lvl="0" indent="-285750" algn="just">
              <a:lnSpc>
                <a:spcPct val="150000"/>
              </a:lnSpc>
              <a:spcBef>
                <a:spcPts val="0"/>
              </a:spcBef>
              <a:spcAft>
                <a:spcPts val="0"/>
              </a:spcAft>
              <a:buFont typeface="Arial" panose="020B0604020202020204" pitchFamily="34" charset="0"/>
              <a:buChar char="•"/>
            </a:pPr>
            <a:r>
              <a:rPr lang="vi-VN" sz="3200" dirty="0">
                <a:solidFill>
                  <a:schemeClr val="bg2">
                    <a:lumMod val="75000"/>
                  </a:schemeClr>
                </a:solidFill>
                <a:effectLst/>
                <a:latin typeface="+mn-lt"/>
                <a:ea typeface="Calibri" panose="020F0502020204030204" pitchFamily="34" charset="0"/>
                <a:cs typeface="Times New Roman" panose="02020603050405020304" pitchFamily="18" charset="0"/>
              </a:rPr>
              <a:t>Làm bài tập trong Sách bài tập Tin học 7.</a:t>
            </a:r>
            <a:endParaRPr lang="en-US" sz="3200" dirty="0">
              <a:solidFill>
                <a:schemeClr val="bg2">
                  <a:lumMod val="75000"/>
                </a:schemeClr>
              </a:solidFill>
              <a:effectLst/>
              <a:latin typeface="+mn-lt"/>
              <a:ea typeface="Calibri" panose="020F0502020204030204" pitchFamily="34" charset="0"/>
              <a:cs typeface="Times New Roman" panose="02020603050405020304" pitchFamily="18" charset="0"/>
            </a:endParaRPr>
          </a:p>
          <a:p>
            <a:pPr marL="285750" marR="0" lvl="0" indent="-285750" algn="just">
              <a:lnSpc>
                <a:spcPct val="150000"/>
              </a:lnSpc>
              <a:spcBef>
                <a:spcPts val="0"/>
              </a:spcBef>
              <a:spcAft>
                <a:spcPts val="0"/>
              </a:spcAft>
              <a:buFont typeface="Arial" panose="020B0604020202020204" pitchFamily="34" charset="0"/>
              <a:buChar char="•"/>
            </a:pPr>
            <a:r>
              <a:rPr lang="vi-VN" sz="3200" dirty="0">
                <a:solidFill>
                  <a:schemeClr val="bg2">
                    <a:lumMod val="75000"/>
                  </a:schemeClr>
                </a:solidFill>
                <a:effectLst/>
                <a:latin typeface="+mn-lt"/>
                <a:ea typeface="Calibri" panose="020F0502020204030204" pitchFamily="34" charset="0"/>
                <a:cs typeface="Times New Roman" panose="02020603050405020304" pitchFamily="18" charset="0"/>
              </a:rPr>
              <a:t>Đọc và tìm hiểu trước </a:t>
            </a:r>
            <a:r>
              <a:rPr lang="vi-VN" sz="3200" b="1" i="1" dirty="0">
                <a:solidFill>
                  <a:srgbClr val="F5617A"/>
                </a:solidFill>
                <a:effectLst/>
                <a:latin typeface="+mn-lt"/>
                <a:ea typeface="Calibri" panose="020F0502020204030204" pitchFamily="34" charset="0"/>
                <a:cs typeface="Times New Roman" panose="02020603050405020304" pitchFamily="18" charset="0"/>
              </a:rPr>
              <a:t>Bài </a:t>
            </a:r>
            <a:r>
              <a:rPr lang="en-US" sz="3200" b="1" i="1" dirty="0">
                <a:solidFill>
                  <a:srgbClr val="F5617A"/>
                </a:solidFill>
                <a:effectLst/>
                <a:latin typeface="+mn-lt"/>
                <a:ea typeface="Calibri" panose="020F0502020204030204" pitchFamily="34" charset="0"/>
                <a:cs typeface="Times New Roman" panose="02020603050405020304" pitchFamily="18" charset="0"/>
              </a:rPr>
              <a:t>13</a:t>
            </a:r>
            <a:r>
              <a:rPr lang="vi-VN" sz="3200" b="1" i="1" dirty="0">
                <a:solidFill>
                  <a:srgbClr val="F5617A"/>
                </a:solidFill>
                <a:effectLst/>
                <a:latin typeface="+mn-lt"/>
                <a:ea typeface="Calibri" panose="020F0502020204030204" pitchFamily="34" charset="0"/>
                <a:cs typeface="Times New Roman" panose="02020603050405020304" pitchFamily="18" charset="0"/>
              </a:rPr>
              <a:t>: </a:t>
            </a:r>
            <a:r>
              <a:rPr lang="en-US" sz="3200" b="1" i="1" dirty="0" err="1">
                <a:solidFill>
                  <a:srgbClr val="F5617A"/>
                </a:solidFill>
                <a:effectLst/>
                <a:latin typeface="+mn-lt"/>
                <a:ea typeface="Calibri" panose="020F0502020204030204" pitchFamily="34" charset="0"/>
                <a:cs typeface="Times New Roman" panose="02020603050405020304" pitchFamily="18" charset="0"/>
              </a:rPr>
              <a:t>Thực</a:t>
            </a:r>
            <a:r>
              <a:rPr lang="en-US" sz="3200" b="1" i="1" dirty="0">
                <a:solidFill>
                  <a:srgbClr val="F5617A"/>
                </a:solidFill>
                <a:effectLst/>
                <a:latin typeface="+mn-lt"/>
                <a:ea typeface="Calibri" panose="020F0502020204030204" pitchFamily="34" charset="0"/>
                <a:cs typeface="Times New Roman" panose="02020603050405020304" pitchFamily="18" charset="0"/>
              </a:rPr>
              <a:t> </a:t>
            </a:r>
            <a:r>
              <a:rPr lang="en-US" sz="3200" b="1" i="1" dirty="0" err="1">
                <a:solidFill>
                  <a:srgbClr val="F5617A"/>
                </a:solidFill>
                <a:effectLst/>
                <a:latin typeface="+mn-lt"/>
                <a:ea typeface="Calibri" panose="020F0502020204030204" pitchFamily="34" charset="0"/>
                <a:cs typeface="Times New Roman" panose="02020603050405020304" pitchFamily="18" charset="0"/>
              </a:rPr>
              <a:t>hành</a:t>
            </a:r>
            <a:r>
              <a:rPr lang="en-US" sz="3200" b="1" i="1" dirty="0">
                <a:solidFill>
                  <a:srgbClr val="F5617A"/>
                </a:solidFill>
                <a:effectLst/>
                <a:latin typeface="+mn-lt"/>
                <a:ea typeface="Calibri" panose="020F0502020204030204" pitchFamily="34" charset="0"/>
                <a:cs typeface="Times New Roman" panose="02020603050405020304" pitchFamily="18" charset="0"/>
              </a:rPr>
              <a:t> </a:t>
            </a:r>
            <a:r>
              <a:rPr lang="en-US" sz="3200" b="1" i="1" dirty="0" err="1">
                <a:solidFill>
                  <a:srgbClr val="F5617A"/>
                </a:solidFill>
                <a:effectLst/>
                <a:latin typeface="+mn-lt"/>
                <a:ea typeface="Calibri" panose="020F0502020204030204" pitchFamily="34" charset="0"/>
                <a:cs typeface="Times New Roman" panose="02020603050405020304" pitchFamily="18" charset="0"/>
              </a:rPr>
              <a:t>tổng</a:t>
            </a:r>
            <a:r>
              <a:rPr lang="en-US" sz="3200" b="1" i="1" dirty="0">
                <a:solidFill>
                  <a:srgbClr val="F5617A"/>
                </a:solidFill>
                <a:effectLst/>
                <a:latin typeface="+mn-lt"/>
                <a:ea typeface="Calibri" panose="020F0502020204030204" pitchFamily="34" charset="0"/>
                <a:cs typeface="Times New Roman" panose="02020603050405020304" pitchFamily="18" charset="0"/>
              </a:rPr>
              <a:t> </a:t>
            </a:r>
            <a:r>
              <a:rPr lang="en-US" sz="3200" b="1" i="1" dirty="0" err="1">
                <a:solidFill>
                  <a:srgbClr val="F5617A"/>
                </a:solidFill>
                <a:effectLst/>
                <a:latin typeface="+mn-lt"/>
                <a:ea typeface="Calibri" panose="020F0502020204030204" pitchFamily="34" charset="0"/>
                <a:cs typeface="Times New Roman" panose="02020603050405020304" pitchFamily="18" charset="0"/>
              </a:rPr>
              <a:t>hợp</a:t>
            </a:r>
            <a:r>
              <a:rPr lang="en-US" sz="3200" b="1" i="1" dirty="0">
                <a:solidFill>
                  <a:srgbClr val="F5617A"/>
                </a:solidFill>
                <a:effectLst/>
                <a:latin typeface="+mn-lt"/>
                <a:ea typeface="Calibri" panose="020F0502020204030204" pitchFamily="34" charset="0"/>
                <a:cs typeface="Times New Roman" panose="02020603050405020304" pitchFamily="18" charset="0"/>
              </a:rPr>
              <a:t>: </a:t>
            </a:r>
            <a:r>
              <a:rPr lang="en-US" sz="3200" b="1" i="1" dirty="0" err="1">
                <a:solidFill>
                  <a:srgbClr val="F5617A"/>
                </a:solidFill>
                <a:effectLst/>
                <a:latin typeface="+mn-lt"/>
                <a:ea typeface="Calibri" panose="020F0502020204030204" pitchFamily="34" charset="0"/>
                <a:cs typeface="Times New Roman" panose="02020603050405020304" pitchFamily="18" charset="0"/>
              </a:rPr>
              <a:t>Hoàn</a:t>
            </a:r>
            <a:r>
              <a:rPr lang="en-US" sz="3200" b="1" i="1" dirty="0">
                <a:solidFill>
                  <a:srgbClr val="F5617A"/>
                </a:solidFill>
                <a:effectLst/>
                <a:latin typeface="+mn-lt"/>
                <a:ea typeface="Calibri" panose="020F0502020204030204" pitchFamily="34" charset="0"/>
                <a:cs typeface="Times New Roman" panose="02020603050405020304" pitchFamily="18" charset="0"/>
              </a:rPr>
              <a:t> </a:t>
            </a:r>
            <a:r>
              <a:rPr lang="en-US" sz="3200" b="1" i="1" dirty="0" err="1">
                <a:solidFill>
                  <a:srgbClr val="F5617A"/>
                </a:solidFill>
                <a:effectLst/>
                <a:latin typeface="+mn-lt"/>
                <a:ea typeface="Calibri" panose="020F0502020204030204" pitchFamily="34" charset="0"/>
                <a:cs typeface="Times New Roman" panose="02020603050405020304" pitchFamily="18" charset="0"/>
              </a:rPr>
              <a:t>thiện</a:t>
            </a:r>
            <a:r>
              <a:rPr lang="en-US" sz="3200" b="1" i="1" dirty="0">
                <a:solidFill>
                  <a:srgbClr val="F5617A"/>
                </a:solidFill>
                <a:effectLst/>
                <a:latin typeface="+mn-lt"/>
                <a:ea typeface="Calibri" panose="020F0502020204030204" pitchFamily="34" charset="0"/>
                <a:cs typeface="Times New Roman" panose="02020603050405020304" pitchFamily="18" charset="0"/>
              </a:rPr>
              <a:t> </a:t>
            </a:r>
            <a:r>
              <a:rPr lang="en-US" sz="3200" b="1" i="1" dirty="0" err="1">
                <a:solidFill>
                  <a:srgbClr val="F5617A"/>
                </a:solidFill>
                <a:effectLst/>
                <a:latin typeface="+mn-lt"/>
                <a:ea typeface="Calibri" panose="020F0502020204030204" pitchFamily="34" charset="0"/>
                <a:cs typeface="Times New Roman" panose="02020603050405020304" pitchFamily="18" charset="0"/>
              </a:rPr>
              <a:t>bài</a:t>
            </a:r>
            <a:r>
              <a:rPr lang="en-US" sz="3200" b="1" i="1" dirty="0">
                <a:solidFill>
                  <a:srgbClr val="F5617A"/>
                </a:solidFill>
                <a:effectLst/>
                <a:latin typeface="+mn-lt"/>
                <a:ea typeface="Calibri" panose="020F0502020204030204" pitchFamily="34" charset="0"/>
                <a:cs typeface="Times New Roman" panose="02020603050405020304" pitchFamily="18" charset="0"/>
              </a:rPr>
              <a:t> </a:t>
            </a:r>
            <a:r>
              <a:rPr lang="en-US" sz="3200" b="1" i="1" dirty="0" err="1">
                <a:solidFill>
                  <a:srgbClr val="F5617A"/>
                </a:solidFill>
                <a:effectLst/>
                <a:latin typeface="+mn-lt"/>
                <a:ea typeface="Calibri" panose="020F0502020204030204" pitchFamily="34" charset="0"/>
                <a:cs typeface="Times New Roman" panose="02020603050405020304" pitchFamily="18" charset="0"/>
              </a:rPr>
              <a:t>trình</a:t>
            </a:r>
            <a:r>
              <a:rPr lang="en-US" sz="3200" b="1" i="1" dirty="0">
                <a:solidFill>
                  <a:srgbClr val="F5617A"/>
                </a:solidFill>
                <a:effectLst/>
                <a:latin typeface="+mn-lt"/>
                <a:ea typeface="Calibri" panose="020F0502020204030204" pitchFamily="34" charset="0"/>
                <a:cs typeface="Times New Roman" panose="02020603050405020304" pitchFamily="18" charset="0"/>
              </a:rPr>
              <a:t> </a:t>
            </a:r>
            <a:r>
              <a:rPr lang="en-US" sz="3200" b="1" i="1" dirty="0" err="1">
                <a:solidFill>
                  <a:srgbClr val="F5617A"/>
                </a:solidFill>
                <a:effectLst/>
                <a:latin typeface="+mn-lt"/>
                <a:ea typeface="Calibri" panose="020F0502020204030204" pitchFamily="34" charset="0"/>
                <a:cs typeface="Times New Roman" panose="02020603050405020304" pitchFamily="18" charset="0"/>
              </a:rPr>
              <a:t>chiếu</a:t>
            </a:r>
            <a:endParaRPr lang="en-US" sz="3200" dirty="0">
              <a:solidFill>
                <a:srgbClr val="F5617A"/>
              </a:solidFill>
              <a:effectLst/>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3" name="TextBox 2">
            <a:extLst>
              <a:ext uri="{FF2B5EF4-FFF2-40B4-BE49-F238E27FC236}">
                <a16:creationId xmlns:a16="http://schemas.microsoft.com/office/drawing/2014/main" id="{0F5B2022-2604-286E-4645-F71A02E34365}"/>
              </a:ext>
            </a:extLst>
          </p:cNvPr>
          <p:cNvSpPr txBox="1"/>
          <p:nvPr/>
        </p:nvSpPr>
        <p:spPr>
          <a:xfrm>
            <a:off x="1270999" y="1371449"/>
            <a:ext cx="9650002" cy="4474558"/>
          </a:xfrm>
          <a:prstGeom prst="rect">
            <a:avLst/>
          </a:prstGeom>
          <a:noFill/>
        </p:spPr>
        <p:txBody>
          <a:bodyPr wrap="square">
            <a:spAutoFit/>
          </a:bodyPr>
          <a:lstStyle/>
          <a:p>
            <a:pPr algn="ctr">
              <a:lnSpc>
                <a:spcPct val="150000"/>
              </a:lnSpc>
            </a:pPr>
            <a:r>
              <a:rPr lang="vi-VN" sz="6600" b="1" dirty="0">
                <a:solidFill>
                  <a:schemeClr val="tx1">
                    <a:lumMod val="75000"/>
                    <a:lumOff val="25000"/>
                  </a:schemeClr>
                </a:solidFill>
                <a:latin typeface="Arial" panose="020B0604020202020204" pitchFamily="34" charset="0"/>
                <a:cs typeface="Arial" panose="020B0604020202020204" pitchFamily="34" charset="0"/>
              </a:rPr>
              <a:t>BÀI HỌC KẾT THÚC, CẢM ƠN CÁC EM </a:t>
            </a:r>
            <a:endParaRPr lang="en-US" sz="6600" b="1" dirty="0">
              <a:solidFill>
                <a:schemeClr val="tx1">
                  <a:lumMod val="75000"/>
                  <a:lumOff val="25000"/>
                </a:schemeClr>
              </a:solidFill>
              <a:latin typeface="Arial" panose="020B0604020202020204" pitchFamily="34" charset="0"/>
              <a:cs typeface="Arial" panose="020B0604020202020204" pitchFamily="34" charset="0"/>
            </a:endParaRPr>
          </a:p>
          <a:p>
            <a:pPr algn="ctr">
              <a:lnSpc>
                <a:spcPct val="150000"/>
              </a:lnSpc>
            </a:pPr>
            <a:r>
              <a:rPr lang="vi-VN" sz="6600" b="1" dirty="0">
                <a:solidFill>
                  <a:schemeClr val="tx1">
                    <a:lumMod val="75000"/>
                    <a:lumOff val="25000"/>
                  </a:schemeClr>
                </a:solidFill>
                <a:latin typeface="Arial" panose="020B0604020202020204" pitchFamily="34" charset="0"/>
                <a:cs typeface="Arial" panose="020B0604020202020204" pitchFamily="34" charset="0"/>
              </a:rPr>
              <a:t>ĐÃ LẮNG NGHE!</a:t>
            </a:r>
          </a:p>
        </p:txBody>
      </p:sp>
      <p:grpSp>
        <p:nvGrpSpPr>
          <p:cNvPr id="8" name="Group 7">
            <a:extLst>
              <a:ext uri="{FF2B5EF4-FFF2-40B4-BE49-F238E27FC236}">
                <a16:creationId xmlns:a16="http://schemas.microsoft.com/office/drawing/2014/main" id="{8CC1665E-AF97-A80F-4AE0-21025D2A7BF5}"/>
              </a:ext>
            </a:extLst>
          </p:cNvPr>
          <p:cNvGrpSpPr/>
          <p:nvPr/>
        </p:nvGrpSpPr>
        <p:grpSpPr>
          <a:xfrm>
            <a:off x="4787757" y="6376502"/>
            <a:ext cx="6914693" cy="357263"/>
            <a:chOff x="4787757" y="6376502"/>
            <a:chExt cx="6914693" cy="357263"/>
          </a:xfrm>
        </p:grpSpPr>
        <p:sp>
          <p:nvSpPr>
            <p:cNvPr id="9" name="Google Shape;583;p33">
              <a:extLst>
                <a:ext uri="{FF2B5EF4-FFF2-40B4-BE49-F238E27FC236}">
                  <a16:creationId xmlns:a16="http://schemas.microsoft.com/office/drawing/2014/main" id="{9879DACF-B4FB-C592-61BE-C0885FB1D207}"/>
                </a:ext>
              </a:extLst>
            </p:cNvPr>
            <p:cNvSpPr/>
            <p:nvPr/>
          </p:nvSpPr>
          <p:spPr>
            <a:xfrm>
              <a:off x="11230833" y="6439765"/>
              <a:ext cx="442058"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2" name="Google Shape;584;p33">
              <a:extLst>
                <a:ext uri="{FF2B5EF4-FFF2-40B4-BE49-F238E27FC236}">
                  <a16:creationId xmlns:a16="http://schemas.microsoft.com/office/drawing/2014/main" id="{233F5C70-546E-44F2-102E-C23816FC5D2A}"/>
                </a:ext>
              </a:extLst>
            </p:cNvPr>
            <p:cNvSpPr/>
            <p:nvPr/>
          </p:nvSpPr>
          <p:spPr>
            <a:xfrm>
              <a:off x="10467277" y="6437620"/>
              <a:ext cx="810497"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4" name="Google Shape;585;p33">
              <a:extLst>
                <a:ext uri="{FF2B5EF4-FFF2-40B4-BE49-F238E27FC236}">
                  <a16:creationId xmlns:a16="http://schemas.microsoft.com/office/drawing/2014/main" id="{18B14AA7-74B8-6395-77E3-84FA611574E5}"/>
                </a:ext>
              </a:extLst>
            </p:cNvPr>
            <p:cNvSpPr/>
            <p:nvPr/>
          </p:nvSpPr>
          <p:spPr>
            <a:xfrm>
              <a:off x="10127819" y="6437620"/>
              <a:ext cx="325437"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cxnSp>
          <p:nvCxnSpPr>
            <p:cNvPr id="15" name="Google Shape;586;p33">
              <a:extLst>
                <a:ext uri="{FF2B5EF4-FFF2-40B4-BE49-F238E27FC236}">
                  <a16:creationId xmlns:a16="http://schemas.microsoft.com/office/drawing/2014/main" id="{FE46A799-F76E-6525-CE8E-A84C8FA35B11}"/>
                </a:ext>
              </a:extLst>
            </p:cNvPr>
            <p:cNvCxnSpPr>
              <a:cxnSpLocks/>
            </p:cNvCxnSpPr>
            <p:nvPr/>
          </p:nvCxnSpPr>
          <p:spPr>
            <a:xfrm>
              <a:off x="4787757" y="6547845"/>
              <a:ext cx="5975577" cy="0"/>
            </a:xfrm>
            <a:prstGeom prst="straightConnector1">
              <a:avLst/>
            </a:prstGeom>
            <a:noFill/>
            <a:ln w="19050" cap="flat" cmpd="sng">
              <a:solidFill>
                <a:schemeClr val="accent3"/>
              </a:solidFill>
              <a:prstDash val="solid"/>
              <a:round/>
              <a:headEnd type="none" w="med" len="med"/>
              <a:tailEnd type="none" w="med" len="med"/>
            </a:ln>
          </p:spPr>
        </p:cxnSp>
        <p:sp>
          <p:nvSpPr>
            <p:cNvPr id="16" name="Google Shape;587;p33">
              <a:extLst>
                <a:ext uri="{FF2B5EF4-FFF2-40B4-BE49-F238E27FC236}">
                  <a16:creationId xmlns:a16="http://schemas.microsoft.com/office/drawing/2014/main" id="{D70F0EED-2CD1-CCEF-CF19-33CB0497749B}"/>
                </a:ext>
              </a:extLst>
            </p:cNvPr>
            <p:cNvSpPr/>
            <p:nvPr/>
          </p:nvSpPr>
          <p:spPr>
            <a:xfrm>
              <a:off x="11260392" y="6378648"/>
              <a:ext cx="442058"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8" name="Google Shape;588;p33">
              <a:extLst>
                <a:ext uri="{FF2B5EF4-FFF2-40B4-BE49-F238E27FC236}">
                  <a16:creationId xmlns:a16="http://schemas.microsoft.com/office/drawing/2014/main" id="{BC9364C4-189B-7753-43EE-DE97BFEDF91E}"/>
                </a:ext>
              </a:extLst>
            </p:cNvPr>
            <p:cNvSpPr/>
            <p:nvPr/>
          </p:nvSpPr>
          <p:spPr>
            <a:xfrm>
              <a:off x="10496836" y="6376502"/>
              <a:ext cx="810497"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9" name="Google Shape;589;p33">
              <a:extLst>
                <a:ext uri="{FF2B5EF4-FFF2-40B4-BE49-F238E27FC236}">
                  <a16:creationId xmlns:a16="http://schemas.microsoft.com/office/drawing/2014/main" id="{36B089A8-5664-1EC1-0358-411F6403C56B}"/>
                </a:ext>
              </a:extLst>
            </p:cNvPr>
            <p:cNvSpPr/>
            <p:nvPr/>
          </p:nvSpPr>
          <p:spPr>
            <a:xfrm>
              <a:off x="10157378" y="6376502"/>
              <a:ext cx="325437"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grpSp>
        <p:nvGrpSpPr>
          <p:cNvPr id="21" name="Group 20">
            <a:extLst>
              <a:ext uri="{FF2B5EF4-FFF2-40B4-BE49-F238E27FC236}">
                <a16:creationId xmlns:a16="http://schemas.microsoft.com/office/drawing/2014/main" id="{BBD36D15-289A-2944-9CC1-981FFBF23A95}"/>
              </a:ext>
            </a:extLst>
          </p:cNvPr>
          <p:cNvGrpSpPr/>
          <p:nvPr/>
        </p:nvGrpSpPr>
        <p:grpSpPr>
          <a:xfrm rot="10800000">
            <a:off x="316786" y="310154"/>
            <a:ext cx="6914693" cy="357263"/>
            <a:chOff x="4787757" y="6376502"/>
            <a:chExt cx="6914693" cy="357263"/>
          </a:xfrm>
        </p:grpSpPr>
        <p:sp>
          <p:nvSpPr>
            <p:cNvPr id="22" name="Google Shape;583;p33">
              <a:extLst>
                <a:ext uri="{FF2B5EF4-FFF2-40B4-BE49-F238E27FC236}">
                  <a16:creationId xmlns:a16="http://schemas.microsoft.com/office/drawing/2014/main" id="{3FBC55DE-D565-9510-01C2-90DBFD25FD85}"/>
                </a:ext>
              </a:extLst>
            </p:cNvPr>
            <p:cNvSpPr/>
            <p:nvPr/>
          </p:nvSpPr>
          <p:spPr>
            <a:xfrm>
              <a:off x="11230833" y="6439765"/>
              <a:ext cx="442058"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23" name="Google Shape;584;p33">
              <a:extLst>
                <a:ext uri="{FF2B5EF4-FFF2-40B4-BE49-F238E27FC236}">
                  <a16:creationId xmlns:a16="http://schemas.microsoft.com/office/drawing/2014/main" id="{27DE03B6-19E4-DF0A-816E-1B32DCCBE8BF}"/>
                </a:ext>
              </a:extLst>
            </p:cNvPr>
            <p:cNvSpPr/>
            <p:nvPr/>
          </p:nvSpPr>
          <p:spPr>
            <a:xfrm>
              <a:off x="10467277" y="6437620"/>
              <a:ext cx="810497"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24" name="Google Shape;585;p33">
              <a:extLst>
                <a:ext uri="{FF2B5EF4-FFF2-40B4-BE49-F238E27FC236}">
                  <a16:creationId xmlns:a16="http://schemas.microsoft.com/office/drawing/2014/main" id="{54CE5D01-C208-18B4-11B0-3B71C7E674B0}"/>
                </a:ext>
              </a:extLst>
            </p:cNvPr>
            <p:cNvSpPr/>
            <p:nvPr/>
          </p:nvSpPr>
          <p:spPr>
            <a:xfrm>
              <a:off x="10127819" y="6437620"/>
              <a:ext cx="325437"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cxnSp>
          <p:nvCxnSpPr>
            <p:cNvPr id="25" name="Google Shape;586;p33">
              <a:extLst>
                <a:ext uri="{FF2B5EF4-FFF2-40B4-BE49-F238E27FC236}">
                  <a16:creationId xmlns:a16="http://schemas.microsoft.com/office/drawing/2014/main" id="{86AE5276-2857-6576-5EE5-87310D216405}"/>
                </a:ext>
              </a:extLst>
            </p:cNvPr>
            <p:cNvCxnSpPr>
              <a:cxnSpLocks/>
            </p:cNvCxnSpPr>
            <p:nvPr/>
          </p:nvCxnSpPr>
          <p:spPr>
            <a:xfrm>
              <a:off x="4787757" y="6547845"/>
              <a:ext cx="5975577" cy="0"/>
            </a:xfrm>
            <a:prstGeom prst="straightConnector1">
              <a:avLst/>
            </a:prstGeom>
            <a:noFill/>
            <a:ln w="19050" cap="flat" cmpd="sng">
              <a:solidFill>
                <a:schemeClr val="accent3"/>
              </a:solidFill>
              <a:prstDash val="solid"/>
              <a:round/>
              <a:headEnd type="none" w="med" len="med"/>
              <a:tailEnd type="none" w="med" len="med"/>
            </a:ln>
          </p:spPr>
        </p:cxnSp>
        <p:sp>
          <p:nvSpPr>
            <p:cNvPr id="26" name="Google Shape;587;p33">
              <a:extLst>
                <a:ext uri="{FF2B5EF4-FFF2-40B4-BE49-F238E27FC236}">
                  <a16:creationId xmlns:a16="http://schemas.microsoft.com/office/drawing/2014/main" id="{AEA26685-5419-C8EA-9C04-EE29418FBAD0}"/>
                </a:ext>
              </a:extLst>
            </p:cNvPr>
            <p:cNvSpPr/>
            <p:nvPr/>
          </p:nvSpPr>
          <p:spPr>
            <a:xfrm>
              <a:off x="11260392" y="6378648"/>
              <a:ext cx="442058"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27" name="Google Shape;588;p33">
              <a:extLst>
                <a:ext uri="{FF2B5EF4-FFF2-40B4-BE49-F238E27FC236}">
                  <a16:creationId xmlns:a16="http://schemas.microsoft.com/office/drawing/2014/main" id="{6367651D-2A29-6471-D500-1CD3C6302384}"/>
                </a:ext>
              </a:extLst>
            </p:cNvPr>
            <p:cNvSpPr/>
            <p:nvPr/>
          </p:nvSpPr>
          <p:spPr>
            <a:xfrm>
              <a:off x="10496836" y="6376502"/>
              <a:ext cx="810497"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28" name="Google Shape;589;p33">
              <a:extLst>
                <a:ext uri="{FF2B5EF4-FFF2-40B4-BE49-F238E27FC236}">
                  <a16:creationId xmlns:a16="http://schemas.microsoft.com/office/drawing/2014/main" id="{6EDF626B-D723-C850-FFAE-FFFE112C860A}"/>
                </a:ext>
              </a:extLst>
            </p:cNvPr>
            <p:cNvSpPr/>
            <p:nvPr/>
          </p:nvSpPr>
          <p:spPr>
            <a:xfrm>
              <a:off x="10157378" y="6376502"/>
              <a:ext cx="325437"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spTree>
    <p:extLst>
      <p:ext uri="{BB962C8B-B14F-4D97-AF65-F5344CB8AC3E}">
        <p14:creationId xmlns:p14="http://schemas.microsoft.com/office/powerpoint/2010/main" val="856211257"/>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13" name="Google Shape;513;p27"/>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sz="2400" smtClean="0">
                <a:latin typeface="+mj-lt"/>
              </a:rPr>
              <a:t>4</a:t>
            </a:fld>
            <a:endParaRPr lang="en" sz="2400" dirty="0">
              <a:latin typeface="+mj-lt"/>
            </a:endParaRPr>
          </a:p>
        </p:txBody>
      </p:sp>
      <p:grpSp>
        <p:nvGrpSpPr>
          <p:cNvPr id="4" name="Group 3">
            <a:extLst>
              <a:ext uri="{FF2B5EF4-FFF2-40B4-BE49-F238E27FC236}">
                <a16:creationId xmlns:a16="http://schemas.microsoft.com/office/drawing/2014/main" id="{C9B89D47-D3C9-4BDC-CC9C-3C32B3CB9CF4}"/>
              </a:ext>
            </a:extLst>
          </p:cNvPr>
          <p:cNvGrpSpPr/>
          <p:nvPr/>
        </p:nvGrpSpPr>
        <p:grpSpPr>
          <a:xfrm>
            <a:off x="1120690" y="2260859"/>
            <a:ext cx="913593" cy="936660"/>
            <a:chOff x="1123863" y="1763973"/>
            <a:chExt cx="3271243" cy="3330073"/>
          </a:xfrm>
        </p:grpSpPr>
        <p:sp>
          <p:nvSpPr>
            <p:cNvPr id="2" name="Google Shape;502;p26">
              <a:extLst>
                <a:ext uri="{FF2B5EF4-FFF2-40B4-BE49-F238E27FC236}">
                  <a16:creationId xmlns:a16="http://schemas.microsoft.com/office/drawing/2014/main" id="{2780735B-8927-EADF-2669-9931EFF575BB}"/>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800" b="1" dirty="0">
                <a:latin typeface="+mj-lt"/>
              </a:endParaRPr>
            </a:p>
          </p:txBody>
        </p:sp>
        <p:sp>
          <p:nvSpPr>
            <p:cNvPr id="3" name="Google Shape;503;p26">
              <a:extLst>
                <a:ext uri="{FF2B5EF4-FFF2-40B4-BE49-F238E27FC236}">
                  <a16:creationId xmlns:a16="http://schemas.microsoft.com/office/drawing/2014/main" id="{34F4FFB7-C233-99D8-15D3-AE56F198E7ED}"/>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4400" b="1" dirty="0">
                  <a:solidFill>
                    <a:schemeClr val="accent3">
                      <a:lumMod val="75000"/>
                      <a:lumOff val="25000"/>
                    </a:schemeClr>
                  </a:solidFill>
                  <a:latin typeface="+mj-lt"/>
                </a:rPr>
                <a:t>01</a:t>
              </a:r>
            </a:p>
          </p:txBody>
        </p:sp>
      </p:grpSp>
      <p:sp>
        <p:nvSpPr>
          <p:cNvPr id="6" name="Title 5">
            <a:extLst>
              <a:ext uri="{FF2B5EF4-FFF2-40B4-BE49-F238E27FC236}">
                <a16:creationId xmlns:a16="http://schemas.microsoft.com/office/drawing/2014/main" id="{C1FCED85-4113-4434-1BDF-7FA01AD962DC}"/>
              </a:ext>
            </a:extLst>
          </p:cNvPr>
          <p:cNvSpPr>
            <a:spLocks noGrp="1"/>
          </p:cNvSpPr>
          <p:nvPr>
            <p:ph type="title"/>
          </p:nvPr>
        </p:nvSpPr>
        <p:spPr>
          <a:xfrm>
            <a:off x="920475" y="906685"/>
            <a:ext cx="7794000" cy="763500"/>
          </a:xfrm>
        </p:spPr>
        <p:txBody>
          <a:bodyPr/>
          <a:lstStyle/>
          <a:p>
            <a:r>
              <a:rPr lang="en-US" sz="4800" b="1" dirty="0">
                <a:solidFill>
                  <a:schemeClr val="tx2">
                    <a:lumMod val="50000"/>
                  </a:schemeClr>
                </a:solidFill>
                <a:latin typeface="+mj-lt"/>
              </a:rPr>
              <a:t>NỘI DUNG BÀI HỌC </a:t>
            </a:r>
          </a:p>
        </p:txBody>
      </p:sp>
      <p:grpSp>
        <p:nvGrpSpPr>
          <p:cNvPr id="11" name="Group 10">
            <a:extLst>
              <a:ext uri="{FF2B5EF4-FFF2-40B4-BE49-F238E27FC236}">
                <a16:creationId xmlns:a16="http://schemas.microsoft.com/office/drawing/2014/main" id="{9A48895F-B88E-5740-8C42-4289C936FD9F}"/>
              </a:ext>
            </a:extLst>
          </p:cNvPr>
          <p:cNvGrpSpPr/>
          <p:nvPr/>
        </p:nvGrpSpPr>
        <p:grpSpPr>
          <a:xfrm>
            <a:off x="3649223" y="3378626"/>
            <a:ext cx="913593" cy="936660"/>
            <a:chOff x="1123863" y="1763973"/>
            <a:chExt cx="3271243" cy="3330073"/>
          </a:xfrm>
        </p:grpSpPr>
        <p:sp>
          <p:nvSpPr>
            <p:cNvPr id="12" name="Google Shape;502;p26">
              <a:extLst>
                <a:ext uri="{FF2B5EF4-FFF2-40B4-BE49-F238E27FC236}">
                  <a16:creationId xmlns:a16="http://schemas.microsoft.com/office/drawing/2014/main" id="{FC91F9BD-2E9F-E711-0A1B-0A553851BA60}"/>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800" b="1" dirty="0">
                <a:latin typeface="+mj-lt"/>
              </a:endParaRPr>
            </a:p>
          </p:txBody>
        </p:sp>
        <p:sp>
          <p:nvSpPr>
            <p:cNvPr id="13" name="Google Shape;503;p26">
              <a:extLst>
                <a:ext uri="{FF2B5EF4-FFF2-40B4-BE49-F238E27FC236}">
                  <a16:creationId xmlns:a16="http://schemas.microsoft.com/office/drawing/2014/main" id="{52171B45-437E-8D9E-098E-CB85482F9469}"/>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4400" b="1" dirty="0">
                  <a:solidFill>
                    <a:schemeClr val="accent3">
                      <a:lumMod val="75000"/>
                      <a:lumOff val="25000"/>
                    </a:schemeClr>
                  </a:solidFill>
                  <a:latin typeface="+mj-lt"/>
                </a:rPr>
                <a:t>02</a:t>
              </a:r>
            </a:p>
          </p:txBody>
        </p:sp>
      </p:grpSp>
      <p:grpSp>
        <p:nvGrpSpPr>
          <p:cNvPr id="14" name="Group 13">
            <a:extLst>
              <a:ext uri="{FF2B5EF4-FFF2-40B4-BE49-F238E27FC236}">
                <a16:creationId xmlns:a16="http://schemas.microsoft.com/office/drawing/2014/main" id="{BDAB7408-0AF6-1F35-A846-23EF8F479F90}"/>
              </a:ext>
            </a:extLst>
          </p:cNvPr>
          <p:cNvGrpSpPr/>
          <p:nvPr/>
        </p:nvGrpSpPr>
        <p:grpSpPr>
          <a:xfrm>
            <a:off x="6603987" y="4648654"/>
            <a:ext cx="913593" cy="936660"/>
            <a:chOff x="1123863" y="1763973"/>
            <a:chExt cx="3271243" cy="3330073"/>
          </a:xfrm>
        </p:grpSpPr>
        <p:sp>
          <p:nvSpPr>
            <p:cNvPr id="15" name="Google Shape;502;p26">
              <a:extLst>
                <a:ext uri="{FF2B5EF4-FFF2-40B4-BE49-F238E27FC236}">
                  <a16:creationId xmlns:a16="http://schemas.microsoft.com/office/drawing/2014/main" id="{2F0FC859-B665-86FC-AC65-6638DFDDE8BE}"/>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800" b="1" dirty="0">
                <a:latin typeface="+mj-lt"/>
              </a:endParaRPr>
            </a:p>
          </p:txBody>
        </p:sp>
        <p:sp>
          <p:nvSpPr>
            <p:cNvPr id="16" name="Google Shape;503;p26">
              <a:extLst>
                <a:ext uri="{FF2B5EF4-FFF2-40B4-BE49-F238E27FC236}">
                  <a16:creationId xmlns:a16="http://schemas.microsoft.com/office/drawing/2014/main" id="{9A3A15C4-0A83-C519-EC07-328A4B7B40E8}"/>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4400" b="1" dirty="0">
                  <a:solidFill>
                    <a:schemeClr val="accent3">
                      <a:lumMod val="75000"/>
                      <a:lumOff val="25000"/>
                    </a:schemeClr>
                  </a:solidFill>
                  <a:latin typeface="+mj-lt"/>
                </a:rPr>
                <a:t>03</a:t>
              </a:r>
            </a:p>
          </p:txBody>
        </p:sp>
      </p:grpSp>
      <p:sp>
        <p:nvSpPr>
          <p:cNvPr id="21" name="TextBox 20">
            <a:extLst>
              <a:ext uri="{FF2B5EF4-FFF2-40B4-BE49-F238E27FC236}">
                <a16:creationId xmlns:a16="http://schemas.microsoft.com/office/drawing/2014/main" id="{E512BA8C-6408-E8B9-4D83-B5132B0A99A9}"/>
              </a:ext>
            </a:extLst>
          </p:cNvPr>
          <p:cNvSpPr txBox="1"/>
          <p:nvPr/>
        </p:nvSpPr>
        <p:spPr>
          <a:xfrm>
            <a:off x="2383690" y="2392347"/>
            <a:ext cx="6097712" cy="707886"/>
          </a:xfrm>
          <a:prstGeom prst="rect">
            <a:avLst/>
          </a:prstGeom>
          <a:noFill/>
        </p:spPr>
        <p:txBody>
          <a:bodyPr wrap="square">
            <a:spAutoFit/>
          </a:bodyPr>
          <a:lstStyle/>
          <a:p>
            <a:r>
              <a:rPr lang="en-US" sz="4000" b="1" dirty="0">
                <a:solidFill>
                  <a:srgbClr val="000000"/>
                </a:solidFill>
                <a:effectLst/>
                <a:latin typeface="+mj-lt"/>
                <a:ea typeface="Calibri" panose="020F0502020204030204" pitchFamily="34" charset="0"/>
              </a:rPr>
              <a:t>ẢNH MINH HỌA</a:t>
            </a:r>
            <a:endParaRPr lang="en-US" sz="4000" dirty="0">
              <a:latin typeface="+mj-lt"/>
            </a:endParaRPr>
          </a:p>
        </p:txBody>
      </p:sp>
      <p:sp>
        <p:nvSpPr>
          <p:cNvPr id="23" name="TextBox 22">
            <a:extLst>
              <a:ext uri="{FF2B5EF4-FFF2-40B4-BE49-F238E27FC236}">
                <a16:creationId xmlns:a16="http://schemas.microsoft.com/office/drawing/2014/main" id="{F04C7A1B-2349-0CCD-FE5D-BB44AC8FC602}"/>
              </a:ext>
            </a:extLst>
          </p:cNvPr>
          <p:cNvSpPr txBox="1"/>
          <p:nvPr/>
        </p:nvSpPr>
        <p:spPr>
          <a:xfrm>
            <a:off x="5044076" y="3534728"/>
            <a:ext cx="6097712" cy="707886"/>
          </a:xfrm>
          <a:prstGeom prst="rect">
            <a:avLst/>
          </a:prstGeom>
          <a:noFill/>
        </p:spPr>
        <p:txBody>
          <a:bodyPr wrap="square">
            <a:spAutoFit/>
          </a:bodyPr>
          <a:lstStyle/>
          <a:p>
            <a:r>
              <a:rPr lang="en-US" sz="4000" b="1" dirty="0">
                <a:solidFill>
                  <a:srgbClr val="000000"/>
                </a:solidFill>
                <a:effectLst/>
                <a:latin typeface="+mj-lt"/>
                <a:ea typeface="Calibri" panose="020F0502020204030204" pitchFamily="34" charset="0"/>
              </a:rPr>
              <a:t>ĐỊNH DẠNG VĂN BẢN</a:t>
            </a:r>
            <a:endParaRPr lang="en-US" sz="4000" dirty="0">
              <a:latin typeface="+mj-lt"/>
            </a:endParaRPr>
          </a:p>
        </p:txBody>
      </p:sp>
      <p:sp>
        <p:nvSpPr>
          <p:cNvPr id="25" name="TextBox 24">
            <a:extLst>
              <a:ext uri="{FF2B5EF4-FFF2-40B4-BE49-F238E27FC236}">
                <a16:creationId xmlns:a16="http://schemas.microsoft.com/office/drawing/2014/main" id="{13D51974-11CB-CF8E-4CFB-AC0F57817CC9}"/>
              </a:ext>
            </a:extLst>
          </p:cNvPr>
          <p:cNvSpPr txBox="1"/>
          <p:nvPr/>
        </p:nvSpPr>
        <p:spPr>
          <a:xfrm>
            <a:off x="7798172" y="4804756"/>
            <a:ext cx="7032660" cy="707886"/>
          </a:xfrm>
          <a:prstGeom prst="rect">
            <a:avLst/>
          </a:prstGeom>
          <a:noFill/>
        </p:spPr>
        <p:txBody>
          <a:bodyPr wrap="square">
            <a:spAutoFit/>
          </a:bodyPr>
          <a:lstStyle/>
          <a:p>
            <a:r>
              <a:rPr lang="en-US" sz="4000" b="1" dirty="0">
                <a:solidFill>
                  <a:srgbClr val="000000"/>
                </a:solidFill>
                <a:effectLst/>
                <a:latin typeface="+mj-lt"/>
                <a:ea typeface="Calibri" panose="020F0502020204030204" pitchFamily="34" charset="0"/>
              </a:rPr>
              <a:t>THỰC HÀNH</a:t>
            </a:r>
            <a:endParaRPr lang="en-US" sz="4000" dirty="0">
              <a:latin typeface="+mj-lt"/>
            </a:endParaRPr>
          </a:p>
        </p:txBody>
      </p:sp>
    </p:spTree>
    <p:extLst>
      <p:ext uri="{BB962C8B-B14F-4D97-AF65-F5344CB8AC3E}">
        <p14:creationId xmlns:p14="http://schemas.microsoft.com/office/powerpoint/2010/main" val="3030864313"/>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500" name="Google Shape;500;p26"/>
          <p:cNvSpPr txBox="1">
            <a:spLocks noGrp="1"/>
          </p:cNvSpPr>
          <p:nvPr>
            <p:ph type="title"/>
          </p:nvPr>
        </p:nvSpPr>
        <p:spPr>
          <a:xfrm>
            <a:off x="5175085" y="1763973"/>
            <a:ext cx="6323400" cy="2066100"/>
          </a:xfrm>
          <a:prstGeom prst="rect">
            <a:avLst/>
          </a:prstGeom>
        </p:spPr>
        <p:txBody>
          <a:bodyPr spcFirstLastPara="1" wrap="square" lIns="121900" tIns="121900" rIns="121900" bIns="121900" anchor="t" anchorCtr="0">
            <a:noAutofit/>
          </a:bodyPr>
          <a:lstStyle/>
          <a:p>
            <a:pPr>
              <a:lnSpc>
                <a:spcPct val="150000"/>
              </a:lnSpc>
            </a:pPr>
            <a:r>
              <a:rPr lang="en-US" sz="7200" b="1" dirty="0">
                <a:solidFill>
                  <a:srgbClr val="000000"/>
                </a:solidFill>
                <a:effectLst/>
                <a:latin typeface="+mj-lt"/>
                <a:ea typeface="Calibri" panose="020F0502020204030204" pitchFamily="34" charset="0"/>
              </a:rPr>
              <a:t>ẢNH</a:t>
            </a:r>
            <a:br>
              <a:rPr lang="en-US" sz="7200" b="1" dirty="0">
                <a:solidFill>
                  <a:srgbClr val="000000"/>
                </a:solidFill>
                <a:effectLst/>
                <a:latin typeface="+mj-lt"/>
                <a:ea typeface="Calibri" panose="020F0502020204030204" pitchFamily="34" charset="0"/>
              </a:rPr>
            </a:br>
            <a:r>
              <a:rPr lang="en-US" sz="7200" b="1" dirty="0">
                <a:solidFill>
                  <a:srgbClr val="000000"/>
                </a:solidFill>
                <a:effectLst/>
                <a:latin typeface="+mj-lt"/>
                <a:ea typeface="Calibri" panose="020F0502020204030204" pitchFamily="34" charset="0"/>
              </a:rPr>
              <a:t>MINH HỌA</a:t>
            </a:r>
            <a:endParaRPr lang="en-US" sz="7200" dirty="0">
              <a:latin typeface="+mj-lt"/>
            </a:endParaRPr>
          </a:p>
        </p:txBody>
      </p:sp>
      <p:sp>
        <p:nvSpPr>
          <p:cNvPr id="501" name="Google Shape;501;p26"/>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502" name="Google Shape;502;p26"/>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a:off x="1710250" y="2559075"/>
            <a:ext cx="2220610" cy="1739849"/>
          </a:xfrm>
          <a:prstGeom prst="rect">
            <a:avLst/>
          </a:prstGeom>
        </p:spPr>
        <p:txBody>
          <a:bodyPr>
            <a:prstTxWarp prst="textPlain">
              <a:avLst/>
            </a:prstTxWarp>
          </a:bodyPr>
          <a:lstStyle/>
          <a:p>
            <a:pPr lvl="0" algn="ctr"/>
            <a:r>
              <a:rPr b="1" i="0" dirty="0">
                <a:ln>
                  <a:noFill/>
                </a:ln>
                <a:solidFill>
                  <a:schemeClr val="dk1"/>
                </a:solidFill>
                <a:latin typeface="+mj-lt"/>
              </a:rPr>
              <a:t>01</a:t>
            </a: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6</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01</a:t>
              </a:r>
            </a:p>
          </p:txBody>
        </p:sp>
      </p:grpSp>
      <p:sp>
        <p:nvSpPr>
          <p:cNvPr id="8" name="TextBox 7">
            <a:extLst>
              <a:ext uri="{FF2B5EF4-FFF2-40B4-BE49-F238E27FC236}">
                <a16:creationId xmlns:a16="http://schemas.microsoft.com/office/drawing/2014/main" id="{041D52F5-A391-7800-DA58-FB683C660CEC}"/>
              </a:ext>
            </a:extLst>
          </p:cNvPr>
          <p:cNvSpPr txBox="1"/>
          <p:nvPr/>
        </p:nvSpPr>
        <p:spPr>
          <a:xfrm>
            <a:off x="672331" y="1435615"/>
            <a:ext cx="2778177" cy="584775"/>
          </a:xfrm>
          <a:prstGeom prst="rect">
            <a:avLst/>
          </a:prstGeom>
          <a:solidFill>
            <a:schemeClr val="accent1">
              <a:lumMod val="20000"/>
              <a:lumOff val="80000"/>
            </a:schemeClr>
          </a:solidFill>
        </p:spPr>
        <p:txBody>
          <a:bodyPr wrap="square">
            <a:spAutoFit/>
          </a:bodyPr>
          <a:lstStyle/>
          <a:p>
            <a:r>
              <a:rPr lang="en-US" sz="3200" b="1" dirty="0" err="1">
                <a:solidFill>
                  <a:srgbClr val="000000"/>
                </a:solidFill>
                <a:effectLst/>
                <a:latin typeface="+mj-lt"/>
                <a:ea typeface="Calibri" panose="020F0502020204030204" pitchFamily="34" charset="0"/>
                <a:cs typeface="Times New Roman" panose="02020603050405020304" pitchFamily="18" charset="0"/>
              </a:rPr>
              <a:t>Hoạt</a:t>
            </a:r>
            <a:r>
              <a:rPr lang="en-US" sz="3200" b="1" dirty="0">
                <a:solidFill>
                  <a:srgbClr val="000000"/>
                </a:solidFill>
                <a:effectLst/>
                <a:latin typeface="+mj-lt"/>
                <a:ea typeface="Calibri" panose="020F0502020204030204" pitchFamily="34" charset="0"/>
                <a:cs typeface="Times New Roman" panose="02020603050405020304" pitchFamily="18" charset="0"/>
              </a:rPr>
              <a:t> </a:t>
            </a:r>
            <a:r>
              <a:rPr lang="en-US" sz="3200" b="1" dirty="0" err="1">
                <a:solidFill>
                  <a:srgbClr val="000000"/>
                </a:solidFill>
                <a:effectLst/>
                <a:latin typeface="+mj-lt"/>
                <a:ea typeface="Calibri" panose="020F0502020204030204" pitchFamily="34" charset="0"/>
                <a:cs typeface="Times New Roman" panose="02020603050405020304" pitchFamily="18" charset="0"/>
              </a:rPr>
              <a:t>động</a:t>
            </a:r>
            <a:r>
              <a:rPr lang="en-US" sz="3200" b="1" dirty="0">
                <a:solidFill>
                  <a:srgbClr val="000000"/>
                </a:solidFill>
                <a:effectLst/>
                <a:latin typeface="+mj-lt"/>
                <a:ea typeface="Calibri" panose="020F0502020204030204" pitchFamily="34" charset="0"/>
                <a:cs typeface="Times New Roman" panose="02020603050405020304" pitchFamily="18" charset="0"/>
              </a:rPr>
              <a:t> 1: </a:t>
            </a:r>
            <a:endParaRPr lang="en-US" sz="3200" b="1" dirty="0">
              <a:latin typeface="+mj-lt"/>
            </a:endParaRPr>
          </a:p>
        </p:txBody>
      </p:sp>
      <p:sp>
        <p:nvSpPr>
          <p:cNvPr id="10" name="TextBox 9">
            <a:extLst>
              <a:ext uri="{FF2B5EF4-FFF2-40B4-BE49-F238E27FC236}">
                <a16:creationId xmlns:a16="http://schemas.microsoft.com/office/drawing/2014/main" id="{2CC5A42C-196C-6C74-8382-6CDFFA1EDA3B}"/>
              </a:ext>
            </a:extLst>
          </p:cNvPr>
          <p:cNvSpPr txBox="1"/>
          <p:nvPr/>
        </p:nvSpPr>
        <p:spPr>
          <a:xfrm>
            <a:off x="1674117" y="249821"/>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Ảnh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minh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họa</a:t>
            </a:r>
            <a:endParaRPr lang="en-US" sz="3600" dirty="0">
              <a:latin typeface="+mj-lt"/>
            </a:endParaRPr>
          </a:p>
        </p:txBody>
      </p:sp>
      <p:sp>
        <p:nvSpPr>
          <p:cNvPr id="12" name="TextBox 11">
            <a:extLst>
              <a:ext uri="{FF2B5EF4-FFF2-40B4-BE49-F238E27FC236}">
                <a16:creationId xmlns:a16="http://schemas.microsoft.com/office/drawing/2014/main" id="{2901C787-3CA1-2567-AD9B-2F1C8D1DE5DC}"/>
              </a:ext>
            </a:extLst>
          </p:cNvPr>
          <p:cNvSpPr txBox="1"/>
          <p:nvPr/>
        </p:nvSpPr>
        <p:spPr>
          <a:xfrm>
            <a:off x="1851871" y="2517936"/>
            <a:ext cx="8488258" cy="3058338"/>
          </a:xfrm>
          <a:prstGeom prst="rect">
            <a:avLst/>
          </a:prstGeom>
          <a:noFill/>
          <a:ln w="38100">
            <a:solidFill>
              <a:schemeClr val="accent1">
                <a:lumMod val="40000"/>
                <a:lumOff val="60000"/>
              </a:schemeClr>
            </a:solidFill>
          </a:ln>
        </p:spPr>
        <p:txBody>
          <a:bodyPr wrap="square">
            <a:spAutoFit/>
          </a:bodyPr>
          <a:lstStyle/>
          <a:p>
            <a:pPr marL="0" marR="0" algn="just">
              <a:lnSpc>
                <a:spcPct val="150000"/>
              </a:lnSpc>
              <a:spcBef>
                <a:spcPts val="0"/>
              </a:spcBef>
              <a:spcAft>
                <a:spcPts val="800"/>
              </a:spcAft>
            </a:pPr>
            <a:r>
              <a:rPr lang="en-US" sz="3200" dirty="0">
                <a:solidFill>
                  <a:srgbClr val="000000"/>
                </a:solidFill>
                <a:effectLst/>
                <a:latin typeface="+mj-lt"/>
                <a:ea typeface="Calibri" panose="020F0502020204030204" pitchFamily="34" charset="0"/>
                <a:cs typeface="Times New Roman" panose="02020603050405020304" pitchFamily="18" charset="0"/>
              </a:rPr>
              <a:t>1. Theo </a:t>
            </a:r>
            <a:r>
              <a:rPr lang="en-US" sz="3200" dirty="0" err="1">
                <a:solidFill>
                  <a:srgbClr val="000000"/>
                </a:solidFill>
                <a:effectLst/>
                <a:latin typeface="+mj-lt"/>
                <a:ea typeface="Calibri" panose="020F0502020204030204" pitchFamily="34" charset="0"/>
                <a:cs typeface="Times New Roman" panose="02020603050405020304" pitchFamily="18" charset="0"/>
              </a:rPr>
              <a:t>em</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có</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nên</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sử</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dụng</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hình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ảnh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để</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minh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họa</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cho</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bài</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trình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chiếu</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không</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Vì</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sao</a:t>
            </a:r>
            <a:r>
              <a:rPr lang="en-US" sz="3200" dirty="0">
                <a:solidFill>
                  <a:srgbClr val="000000"/>
                </a:solidFill>
                <a:effectLst/>
                <a:latin typeface="+mj-lt"/>
                <a:ea typeface="Calibri" panose="020F0502020204030204" pitchFamily="34" charset="0"/>
                <a:cs typeface="Times New Roman" panose="02020603050405020304" pitchFamily="18" charset="0"/>
              </a:rPr>
              <a:t>?</a:t>
            </a:r>
            <a:endParaRPr lang="en-US" sz="3200" dirty="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3200" dirty="0">
                <a:solidFill>
                  <a:srgbClr val="000000"/>
                </a:solidFill>
                <a:effectLst/>
                <a:latin typeface="+mj-lt"/>
                <a:ea typeface="Calibri" panose="020F0502020204030204" pitchFamily="34" charset="0"/>
                <a:cs typeface="Times New Roman" panose="02020603050405020304" pitchFamily="18" charset="0"/>
              </a:rPr>
              <a:t>2. </a:t>
            </a:r>
            <a:r>
              <a:rPr lang="en-US" sz="3200" dirty="0" err="1">
                <a:solidFill>
                  <a:srgbClr val="000000"/>
                </a:solidFill>
                <a:effectLst/>
                <a:latin typeface="+mj-lt"/>
                <a:ea typeface="Calibri" panose="020F0502020204030204" pitchFamily="34" charset="0"/>
                <a:cs typeface="Times New Roman" panose="02020603050405020304" pitchFamily="18" charset="0"/>
              </a:rPr>
              <a:t>Em</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sẽ</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chọn</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hình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ảnh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gì</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để</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thêm</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vào</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bài</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trình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chiếu</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báo</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cáo</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dự</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án</a:t>
            </a:r>
            <a:r>
              <a:rPr lang="en-US" sz="3200" dirty="0">
                <a:solidFill>
                  <a:srgbClr val="000000"/>
                </a:solidFill>
                <a:effectLst/>
                <a:latin typeface="+mj-lt"/>
                <a:ea typeface="Calibri" panose="020F0502020204030204" pitchFamily="34" charset="0"/>
                <a:cs typeface="Times New Roman" panose="02020603050405020304" pitchFamily="18" charset="0"/>
              </a:rPr>
              <a:t>?</a:t>
            </a:r>
            <a:endParaRPr lang="en-US" sz="3200" dirty="0">
              <a:effectLst/>
              <a:latin typeface="+mj-lt"/>
              <a:ea typeface="Calibri" panose="020F0502020204030204" pitchFamily="34" charset="0"/>
              <a:cs typeface="Times New Roman" panose="02020603050405020304" pitchFamily="18" charset="0"/>
            </a:endParaRPr>
          </a:p>
        </p:txBody>
      </p:sp>
      <p:sp>
        <p:nvSpPr>
          <p:cNvPr id="13" name="Google Shape;583;p33">
            <a:extLst>
              <a:ext uri="{FF2B5EF4-FFF2-40B4-BE49-F238E27FC236}">
                <a16:creationId xmlns:a16="http://schemas.microsoft.com/office/drawing/2014/main" id="{686A0D71-D0E5-3A7C-5CAA-B83B72A0326B}"/>
              </a:ext>
            </a:extLst>
          </p:cNvPr>
          <p:cNvSpPr/>
          <p:nvPr/>
        </p:nvSpPr>
        <p:spPr>
          <a:xfrm>
            <a:off x="11230833" y="6439765"/>
            <a:ext cx="3855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4;p33">
            <a:extLst>
              <a:ext uri="{FF2B5EF4-FFF2-40B4-BE49-F238E27FC236}">
                <a16:creationId xmlns:a16="http://schemas.microsoft.com/office/drawing/2014/main" id="{5663B38E-F371-41F0-22A5-5616D2AC610D}"/>
              </a:ext>
            </a:extLst>
          </p:cNvPr>
          <p:cNvSpPr/>
          <p:nvPr/>
        </p:nvSpPr>
        <p:spPr>
          <a:xfrm>
            <a:off x="10467278" y="6437620"/>
            <a:ext cx="7068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85;p33">
            <a:extLst>
              <a:ext uri="{FF2B5EF4-FFF2-40B4-BE49-F238E27FC236}">
                <a16:creationId xmlns:a16="http://schemas.microsoft.com/office/drawing/2014/main" id="{CCFF7D32-6071-DDB8-B4C3-0234F2197556}"/>
              </a:ext>
            </a:extLst>
          </p:cNvPr>
          <p:cNvSpPr/>
          <p:nvPr/>
        </p:nvSpPr>
        <p:spPr>
          <a:xfrm>
            <a:off x="10127820" y="6437620"/>
            <a:ext cx="283800"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 name="Google Shape;586;p33">
            <a:extLst>
              <a:ext uri="{FF2B5EF4-FFF2-40B4-BE49-F238E27FC236}">
                <a16:creationId xmlns:a16="http://schemas.microsoft.com/office/drawing/2014/main" id="{E95BE5A4-E458-8C7F-1F0A-51445F73689F}"/>
              </a:ext>
            </a:extLst>
          </p:cNvPr>
          <p:cNvCxnSpPr/>
          <p:nvPr/>
        </p:nvCxnSpPr>
        <p:spPr>
          <a:xfrm rot="10800000">
            <a:off x="4926793" y="6547845"/>
            <a:ext cx="5089800" cy="0"/>
          </a:xfrm>
          <a:prstGeom prst="straightConnector1">
            <a:avLst/>
          </a:prstGeom>
          <a:noFill/>
          <a:ln w="19050" cap="flat" cmpd="sng">
            <a:solidFill>
              <a:schemeClr val="accent3"/>
            </a:solidFill>
            <a:prstDash val="solid"/>
            <a:round/>
            <a:headEnd type="none" w="med" len="med"/>
            <a:tailEnd type="none" w="med" len="med"/>
          </a:ln>
        </p:spPr>
      </p:cxnSp>
      <p:sp>
        <p:nvSpPr>
          <p:cNvPr id="17" name="Google Shape;587;p33">
            <a:extLst>
              <a:ext uri="{FF2B5EF4-FFF2-40B4-BE49-F238E27FC236}">
                <a16:creationId xmlns:a16="http://schemas.microsoft.com/office/drawing/2014/main" id="{4AB3FFDA-C475-0398-6739-CA3A88046029}"/>
              </a:ext>
            </a:extLst>
          </p:cNvPr>
          <p:cNvSpPr/>
          <p:nvPr/>
        </p:nvSpPr>
        <p:spPr>
          <a:xfrm>
            <a:off x="11260392" y="6378648"/>
            <a:ext cx="385500"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88;p33">
            <a:extLst>
              <a:ext uri="{FF2B5EF4-FFF2-40B4-BE49-F238E27FC236}">
                <a16:creationId xmlns:a16="http://schemas.microsoft.com/office/drawing/2014/main" id="{153EAC1D-38B1-FFB0-F1C0-42B710EE8536}"/>
              </a:ext>
            </a:extLst>
          </p:cNvPr>
          <p:cNvSpPr/>
          <p:nvPr/>
        </p:nvSpPr>
        <p:spPr>
          <a:xfrm>
            <a:off x="10496837" y="6376502"/>
            <a:ext cx="706800"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89;p33">
            <a:extLst>
              <a:ext uri="{FF2B5EF4-FFF2-40B4-BE49-F238E27FC236}">
                <a16:creationId xmlns:a16="http://schemas.microsoft.com/office/drawing/2014/main" id="{2438EFA2-92E1-8D9F-BD10-B0A032D2AE7E}"/>
              </a:ext>
            </a:extLst>
          </p:cNvPr>
          <p:cNvSpPr/>
          <p:nvPr/>
        </p:nvSpPr>
        <p:spPr>
          <a:xfrm>
            <a:off x="10157379" y="6376502"/>
            <a:ext cx="283800"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7</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01</a:t>
              </a:r>
            </a:p>
          </p:txBody>
        </p:sp>
      </p:grpSp>
      <p:sp>
        <p:nvSpPr>
          <p:cNvPr id="8" name="TextBox 7">
            <a:extLst>
              <a:ext uri="{FF2B5EF4-FFF2-40B4-BE49-F238E27FC236}">
                <a16:creationId xmlns:a16="http://schemas.microsoft.com/office/drawing/2014/main" id="{041D52F5-A391-7800-DA58-FB683C660CEC}"/>
              </a:ext>
            </a:extLst>
          </p:cNvPr>
          <p:cNvSpPr txBox="1"/>
          <p:nvPr/>
        </p:nvSpPr>
        <p:spPr>
          <a:xfrm>
            <a:off x="8395901" y="466849"/>
            <a:ext cx="2778177" cy="584775"/>
          </a:xfrm>
          <a:prstGeom prst="rect">
            <a:avLst/>
          </a:prstGeom>
          <a:solidFill>
            <a:schemeClr val="accent1">
              <a:lumMod val="20000"/>
              <a:lumOff val="80000"/>
            </a:schemeClr>
          </a:solidFill>
        </p:spPr>
        <p:txBody>
          <a:bodyPr wrap="square">
            <a:spAutoFit/>
          </a:bodyPr>
          <a:lstStyle/>
          <a:p>
            <a:r>
              <a:rPr lang="en-US" sz="3200" b="1" dirty="0" err="1">
                <a:solidFill>
                  <a:srgbClr val="000000"/>
                </a:solidFill>
                <a:effectLst/>
                <a:latin typeface="+mj-lt"/>
                <a:ea typeface="Calibri" panose="020F0502020204030204" pitchFamily="34" charset="0"/>
                <a:cs typeface="Times New Roman" panose="02020603050405020304" pitchFamily="18" charset="0"/>
              </a:rPr>
              <a:t>Hoạt</a:t>
            </a:r>
            <a:r>
              <a:rPr lang="en-US" sz="3200" b="1" dirty="0">
                <a:solidFill>
                  <a:srgbClr val="000000"/>
                </a:solidFill>
                <a:effectLst/>
                <a:latin typeface="+mj-lt"/>
                <a:ea typeface="Calibri" panose="020F0502020204030204" pitchFamily="34" charset="0"/>
                <a:cs typeface="Times New Roman" panose="02020603050405020304" pitchFamily="18" charset="0"/>
              </a:rPr>
              <a:t> </a:t>
            </a:r>
            <a:r>
              <a:rPr lang="en-US" sz="3200" b="1" dirty="0" err="1">
                <a:solidFill>
                  <a:srgbClr val="000000"/>
                </a:solidFill>
                <a:effectLst/>
                <a:latin typeface="+mj-lt"/>
                <a:ea typeface="Calibri" panose="020F0502020204030204" pitchFamily="34" charset="0"/>
                <a:cs typeface="Times New Roman" panose="02020603050405020304" pitchFamily="18" charset="0"/>
              </a:rPr>
              <a:t>động</a:t>
            </a:r>
            <a:r>
              <a:rPr lang="en-US" sz="3200" b="1" dirty="0">
                <a:solidFill>
                  <a:srgbClr val="000000"/>
                </a:solidFill>
                <a:effectLst/>
                <a:latin typeface="+mj-lt"/>
                <a:ea typeface="Calibri" panose="020F0502020204030204" pitchFamily="34" charset="0"/>
                <a:cs typeface="Times New Roman" panose="02020603050405020304" pitchFamily="18" charset="0"/>
              </a:rPr>
              <a:t> 1: </a:t>
            </a:r>
            <a:endParaRPr lang="en-US" sz="3200" b="1" dirty="0">
              <a:latin typeface="+mj-lt"/>
            </a:endParaRPr>
          </a:p>
        </p:txBody>
      </p:sp>
      <p:sp>
        <p:nvSpPr>
          <p:cNvPr id="10" name="TextBox 9">
            <a:extLst>
              <a:ext uri="{FF2B5EF4-FFF2-40B4-BE49-F238E27FC236}">
                <a16:creationId xmlns:a16="http://schemas.microsoft.com/office/drawing/2014/main" id="{2CC5A42C-196C-6C74-8382-6CDFFA1EDA3B}"/>
              </a:ext>
            </a:extLst>
          </p:cNvPr>
          <p:cNvSpPr txBox="1"/>
          <p:nvPr/>
        </p:nvSpPr>
        <p:spPr>
          <a:xfrm>
            <a:off x="1515780" y="249444"/>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Ảnh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minh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họa</a:t>
            </a:r>
            <a:endParaRPr lang="en-US" sz="3600" dirty="0">
              <a:latin typeface="+mj-lt"/>
            </a:endParaRPr>
          </a:p>
        </p:txBody>
      </p:sp>
      <p:sp>
        <p:nvSpPr>
          <p:cNvPr id="12" name="TextBox 11">
            <a:extLst>
              <a:ext uri="{FF2B5EF4-FFF2-40B4-BE49-F238E27FC236}">
                <a16:creationId xmlns:a16="http://schemas.microsoft.com/office/drawing/2014/main" id="{2901C787-3CA1-2567-AD9B-2F1C8D1DE5DC}"/>
              </a:ext>
            </a:extLst>
          </p:cNvPr>
          <p:cNvSpPr txBox="1"/>
          <p:nvPr/>
        </p:nvSpPr>
        <p:spPr>
          <a:xfrm>
            <a:off x="1618615" y="1479431"/>
            <a:ext cx="8954770" cy="4264309"/>
          </a:xfrm>
          <a:prstGeom prst="rect">
            <a:avLst/>
          </a:prstGeom>
          <a:noFill/>
          <a:ln w="38100">
            <a:solidFill>
              <a:srgbClr val="FF7C80"/>
            </a:solidFill>
          </a:ln>
        </p:spPr>
        <p:txBody>
          <a:bodyPr wrap="square">
            <a:spAutoFit/>
          </a:bodyPr>
          <a:lstStyle/>
          <a:p>
            <a:pPr marL="0" marR="0" algn="just">
              <a:lnSpc>
                <a:spcPct val="150000"/>
              </a:lnSpc>
              <a:spcBef>
                <a:spcPts val="0"/>
              </a:spcBef>
              <a:spcAft>
                <a:spcPts val="800"/>
              </a:spcAft>
            </a:pPr>
            <a:r>
              <a:rPr lang="en-US" sz="3000" dirty="0">
                <a:solidFill>
                  <a:srgbClr val="000000"/>
                </a:solidFill>
                <a:effectLst/>
                <a:latin typeface="+mj-lt"/>
                <a:ea typeface="Calibri" panose="020F0502020204030204" pitchFamily="34" charset="0"/>
                <a:cs typeface="Times New Roman" panose="02020603050405020304" pitchFamily="18" charset="0"/>
              </a:rPr>
              <a:t>1. </a:t>
            </a:r>
            <a:r>
              <a:rPr lang="en-US" sz="3000" dirty="0" err="1">
                <a:solidFill>
                  <a:srgbClr val="000000"/>
                </a:solidFill>
                <a:effectLst/>
                <a:latin typeface="+mj-lt"/>
                <a:ea typeface="Calibri" panose="020F0502020204030204" pitchFamily="34" charset="0"/>
                <a:cs typeface="Times New Roman" panose="02020603050405020304" pitchFamily="18" charset="0"/>
              </a:rPr>
              <a:t>Sử</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dụng</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hình</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ảnh</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minh</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họa</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trong</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bài</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trình</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chiếu</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làm</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tăng</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tính</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chân</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thực</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của</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thông</a:t>
            </a:r>
            <a:r>
              <a:rPr lang="en-US" sz="3000" dirty="0">
                <a:solidFill>
                  <a:srgbClr val="000000"/>
                </a:solidFill>
                <a:effectLst/>
                <a:latin typeface="+mj-lt"/>
                <a:ea typeface="Calibri" panose="020F0502020204030204" pitchFamily="34" charset="0"/>
                <a:cs typeface="Times New Roman" panose="02020603050405020304" pitchFamily="18" charset="0"/>
              </a:rPr>
              <a:t> tin, </a:t>
            </a:r>
            <a:r>
              <a:rPr lang="en-US" sz="3000" dirty="0" err="1">
                <a:solidFill>
                  <a:srgbClr val="000000"/>
                </a:solidFill>
                <a:effectLst/>
                <a:latin typeface="+mj-lt"/>
                <a:ea typeface="Calibri" panose="020F0502020204030204" pitchFamily="34" charset="0"/>
                <a:cs typeface="Times New Roman" panose="02020603050405020304" pitchFamily="18" charset="0"/>
              </a:rPr>
              <a:t>tạo</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ấn</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tượng</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cho</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người</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xem</a:t>
            </a:r>
            <a:r>
              <a:rPr lang="en-US" sz="3000" dirty="0">
                <a:solidFill>
                  <a:srgbClr val="000000"/>
                </a:solidFill>
                <a:effectLst/>
                <a:latin typeface="+mj-lt"/>
                <a:ea typeface="Calibri" panose="020F0502020204030204" pitchFamily="34" charset="0"/>
                <a:cs typeface="Times New Roman" panose="02020603050405020304" pitchFamily="18" charset="0"/>
              </a:rPr>
              <a:t>.</a:t>
            </a:r>
            <a:endParaRPr lang="en-US" sz="3000" dirty="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3000" dirty="0">
                <a:solidFill>
                  <a:srgbClr val="000000"/>
                </a:solidFill>
                <a:effectLst/>
                <a:latin typeface="+mj-lt"/>
                <a:ea typeface="Calibri" panose="020F0502020204030204" pitchFamily="34" charset="0"/>
                <a:cs typeface="Times New Roman" panose="02020603050405020304" pitchFamily="18" charset="0"/>
              </a:rPr>
              <a:t>2. </a:t>
            </a:r>
            <a:r>
              <a:rPr lang="en-US" sz="3000" dirty="0" err="1">
                <a:solidFill>
                  <a:srgbClr val="000000"/>
                </a:solidFill>
                <a:effectLst/>
                <a:latin typeface="+mj-lt"/>
                <a:ea typeface="Calibri" panose="020F0502020204030204" pitchFamily="34" charset="0"/>
                <a:cs typeface="Times New Roman" panose="02020603050405020304" pitchFamily="18" charset="0"/>
              </a:rPr>
              <a:t>Lựa</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chọn</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hình</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ảnh</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cần</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phù</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hợp</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với</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nội</a:t>
            </a:r>
            <a:r>
              <a:rPr lang="en-US" sz="3000" dirty="0">
                <a:solidFill>
                  <a:srgbClr val="000000"/>
                </a:solidFill>
                <a:effectLst/>
                <a:latin typeface="+mj-lt"/>
                <a:ea typeface="Calibri" panose="020F0502020204030204" pitchFamily="34" charset="0"/>
                <a:cs typeface="Times New Roman" panose="02020603050405020304" pitchFamily="18" charset="0"/>
              </a:rPr>
              <a:t> dung </a:t>
            </a:r>
            <a:r>
              <a:rPr lang="en-US" sz="3000" dirty="0" err="1">
                <a:solidFill>
                  <a:srgbClr val="000000"/>
                </a:solidFill>
                <a:effectLst/>
                <a:latin typeface="+mj-lt"/>
                <a:ea typeface="Calibri" panose="020F0502020204030204" pitchFamily="34" charset="0"/>
                <a:cs typeface="Times New Roman" panose="02020603050405020304" pitchFamily="18" charset="0"/>
              </a:rPr>
              <a:t>trình</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bày</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ảnh</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có</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chất</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lượng</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tốt</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có</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tính</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thẩm</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mĩ</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và</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số</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lượng</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vừa</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phải</a:t>
            </a:r>
            <a:r>
              <a:rPr lang="en-US" sz="3000" dirty="0">
                <a:solidFill>
                  <a:srgbClr val="000000"/>
                </a:solidFill>
                <a:effectLst/>
                <a:latin typeface="+mj-lt"/>
                <a:ea typeface="Calibri" panose="020F0502020204030204" pitchFamily="34" charset="0"/>
                <a:cs typeface="Times New Roman" panose="02020603050405020304" pitchFamily="18" charset="0"/>
              </a:rPr>
              <a:t>.</a:t>
            </a:r>
            <a:endParaRPr lang="en-US" sz="3000" dirty="0">
              <a:effectLst/>
              <a:latin typeface="+mj-lt"/>
              <a:ea typeface="Calibri" panose="020F0502020204030204" pitchFamily="34" charset="0"/>
              <a:cs typeface="Times New Roman" panose="02020603050405020304" pitchFamily="18" charset="0"/>
            </a:endParaRPr>
          </a:p>
        </p:txBody>
      </p:sp>
      <p:sp>
        <p:nvSpPr>
          <p:cNvPr id="2" name="Arrow: Right 1">
            <a:extLst>
              <a:ext uri="{FF2B5EF4-FFF2-40B4-BE49-F238E27FC236}">
                <a16:creationId xmlns:a16="http://schemas.microsoft.com/office/drawing/2014/main" id="{9927A30D-BEF6-9F71-01B1-5D1CA906304B}"/>
              </a:ext>
            </a:extLst>
          </p:cNvPr>
          <p:cNvSpPr/>
          <p:nvPr/>
        </p:nvSpPr>
        <p:spPr>
          <a:xfrm>
            <a:off x="672331" y="3106382"/>
            <a:ext cx="781462" cy="645235"/>
          </a:xfrm>
          <a:prstGeom prst="rightArrow">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583;p33">
            <a:extLst>
              <a:ext uri="{FF2B5EF4-FFF2-40B4-BE49-F238E27FC236}">
                <a16:creationId xmlns:a16="http://schemas.microsoft.com/office/drawing/2014/main" id="{6F5F03FF-5FBC-B9E0-715B-C95E42947FE5}"/>
              </a:ext>
            </a:extLst>
          </p:cNvPr>
          <p:cNvSpPr/>
          <p:nvPr/>
        </p:nvSpPr>
        <p:spPr>
          <a:xfrm>
            <a:off x="11230833" y="6439765"/>
            <a:ext cx="3855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84;p33">
            <a:extLst>
              <a:ext uri="{FF2B5EF4-FFF2-40B4-BE49-F238E27FC236}">
                <a16:creationId xmlns:a16="http://schemas.microsoft.com/office/drawing/2014/main" id="{C28B8E20-E72F-4AC4-ED2D-F7E2C79F7768}"/>
              </a:ext>
            </a:extLst>
          </p:cNvPr>
          <p:cNvSpPr/>
          <p:nvPr/>
        </p:nvSpPr>
        <p:spPr>
          <a:xfrm>
            <a:off x="10467278" y="6437620"/>
            <a:ext cx="7068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85;p33">
            <a:extLst>
              <a:ext uri="{FF2B5EF4-FFF2-40B4-BE49-F238E27FC236}">
                <a16:creationId xmlns:a16="http://schemas.microsoft.com/office/drawing/2014/main" id="{1C8FD952-21E4-79D5-85F5-1FD6A9309553}"/>
              </a:ext>
            </a:extLst>
          </p:cNvPr>
          <p:cNvSpPr/>
          <p:nvPr/>
        </p:nvSpPr>
        <p:spPr>
          <a:xfrm>
            <a:off x="10127820" y="6437620"/>
            <a:ext cx="283800"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586;p33">
            <a:extLst>
              <a:ext uri="{FF2B5EF4-FFF2-40B4-BE49-F238E27FC236}">
                <a16:creationId xmlns:a16="http://schemas.microsoft.com/office/drawing/2014/main" id="{666638CD-688F-7D28-AE65-8A5509066E72}"/>
              </a:ext>
            </a:extLst>
          </p:cNvPr>
          <p:cNvCxnSpPr/>
          <p:nvPr/>
        </p:nvCxnSpPr>
        <p:spPr>
          <a:xfrm rot="10800000">
            <a:off x="4926793" y="6547845"/>
            <a:ext cx="5089800" cy="0"/>
          </a:xfrm>
          <a:prstGeom prst="straightConnector1">
            <a:avLst/>
          </a:prstGeom>
          <a:noFill/>
          <a:ln w="19050" cap="flat" cmpd="sng">
            <a:solidFill>
              <a:schemeClr val="accent3"/>
            </a:solidFill>
            <a:prstDash val="solid"/>
            <a:round/>
            <a:headEnd type="none" w="med" len="med"/>
            <a:tailEnd type="none" w="med" len="med"/>
          </a:ln>
        </p:spPr>
      </p:cxnSp>
      <p:sp>
        <p:nvSpPr>
          <p:cNvPr id="13" name="Google Shape;587;p33">
            <a:extLst>
              <a:ext uri="{FF2B5EF4-FFF2-40B4-BE49-F238E27FC236}">
                <a16:creationId xmlns:a16="http://schemas.microsoft.com/office/drawing/2014/main" id="{E79FA430-A384-37D6-A1F7-BADF218C770C}"/>
              </a:ext>
            </a:extLst>
          </p:cNvPr>
          <p:cNvSpPr/>
          <p:nvPr/>
        </p:nvSpPr>
        <p:spPr>
          <a:xfrm>
            <a:off x="11260392" y="6378648"/>
            <a:ext cx="385500"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8;p33">
            <a:extLst>
              <a:ext uri="{FF2B5EF4-FFF2-40B4-BE49-F238E27FC236}">
                <a16:creationId xmlns:a16="http://schemas.microsoft.com/office/drawing/2014/main" id="{157BACE2-097D-A31A-5A96-DED98310861A}"/>
              </a:ext>
            </a:extLst>
          </p:cNvPr>
          <p:cNvSpPr/>
          <p:nvPr/>
        </p:nvSpPr>
        <p:spPr>
          <a:xfrm>
            <a:off x="10496837" y="6376502"/>
            <a:ext cx="706800"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89;p33">
            <a:extLst>
              <a:ext uri="{FF2B5EF4-FFF2-40B4-BE49-F238E27FC236}">
                <a16:creationId xmlns:a16="http://schemas.microsoft.com/office/drawing/2014/main" id="{81E09C3A-91FA-2055-D2E2-B2814D17AB5C}"/>
              </a:ext>
            </a:extLst>
          </p:cNvPr>
          <p:cNvSpPr/>
          <p:nvPr/>
        </p:nvSpPr>
        <p:spPr>
          <a:xfrm>
            <a:off x="10157379" y="6376502"/>
            <a:ext cx="283800"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5382473"/>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8</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01</a:t>
              </a:r>
            </a:p>
          </p:txBody>
        </p:sp>
      </p:grpSp>
      <p:sp>
        <p:nvSpPr>
          <p:cNvPr id="8" name="TextBox 7">
            <a:extLst>
              <a:ext uri="{FF2B5EF4-FFF2-40B4-BE49-F238E27FC236}">
                <a16:creationId xmlns:a16="http://schemas.microsoft.com/office/drawing/2014/main" id="{041D52F5-A391-7800-DA58-FB683C660CEC}"/>
              </a:ext>
            </a:extLst>
          </p:cNvPr>
          <p:cNvSpPr txBox="1"/>
          <p:nvPr/>
        </p:nvSpPr>
        <p:spPr>
          <a:xfrm>
            <a:off x="6698751" y="581675"/>
            <a:ext cx="4121927" cy="523220"/>
          </a:xfrm>
          <a:prstGeom prst="rect">
            <a:avLst/>
          </a:prstGeom>
          <a:solidFill>
            <a:schemeClr val="accent1">
              <a:lumMod val="20000"/>
              <a:lumOff val="80000"/>
            </a:schemeClr>
          </a:solidFill>
        </p:spPr>
        <p:txBody>
          <a:bodyPr wrap="square">
            <a:spAutoFit/>
          </a:bodyPr>
          <a:lstStyle/>
          <a:p>
            <a:pPr algn="ctr"/>
            <a:r>
              <a:rPr lang="en-US" sz="2800" b="1" dirty="0" err="1">
                <a:solidFill>
                  <a:srgbClr val="000000"/>
                </a:solidFill>
                <a:effectLst/>
                <a:latin typeface="+mj-lt"/>
                <a:ea typeface="Calibri" panose="020F0502020204030204" pitchFamily="34" charset="0"/>
                <a:cs typeface="Times New Roman" panose="02020603050405020304" pitchFamily="18" charset="0"/>
              </a:rPr>
              <a:t>Mục</a:t>
            </a:r>
            <a:r>
              <a:rPr lang="en-US" sz="2800" b="1" dirty="0">
                <a:solidFill>
                  <a:srgbClr val="000000"/>
                </a:solidFill>
                <a:effectLst/>
                <a:latin typeface="+mj-lt"/>
                <a:ea typeface="Calibri" panose="020F0502020204030204" pitchFamily="34" charset="0"/>
                <a:cs typeface="Times New Roman" panose="02020603050405020304" pitchFamily="18" charset="0"/>
              </a:rPr>
              <a:t> 1 – SGK tr.61 </a:t>
            </a:r>
            <a:r>
              <a:rPr lang="en-US" sz="2000" b="1" dirty="0">
                <a:solidFill>
                  <a:srgbClr val="000000"/>
                </a:solidFill>
                <a:effectLst/>
                <a:latin typeface="+mj-lt"/>
                <a:ea typeface="Calibri" panose="020F0502020204030204" pitchFamily="34" charset="0"/>
                <a:cs typeface="Times New Roman" panose="02020603050405020304" pitchFamily="18" charset="0"/>
              </a:rPr>
              <a:t> </a:t>
            </a:r>
            <a:endParaRPr lang="en-US" sz="2000" b="1" dirty="0">
              <a:latin typeface="+mj-lt"/>
            </a:endParaRPr>
          </a:p>
        </p:txBody>
      </p:sp>
      <p:sp>
        <p:nvSpPr>
          <p:cNvPr id="10" name="TextBox 9">
            <a:extLst>
              <a:ext uri="{FF2B5EF4-FFF2-40B4-BE49-F238E27FC236}">
                <a16:creationId xmlns:a16="http://schemas.microsoft.com/office/drawing/2014/main" id="{2CC5A42C-196C-6C74-8382-6CDFFA1EDA3B}"/>
              </a:ext>
            </a:extLst>
          </p:cNvPr>
          <p:cNvSpPr txBox="1"/>
          <p:nvPr/>
        </p:nvSpPr>
        <p:spPr>
          <a:xfrm>
            <a:off x="1674117" y="249821"/>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Ảnh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minh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họa</a:t>
            </a:r>
            <a:endParaRPr lang="en-US" sz="3600" dirty="0">
              <a:latin typeface="+mj-lt"/>
            </a:endParaRPr>
          </a:p>
        </p:txBody>
      </p:sp>
      <p:sp>
        <p:nvSpPr>
          <p:cNvPr id="12" name="TextBox 11">
            <a:extLst>
              <a:ext uri="{FF2B5EF4-FFF2-40B4-BE49-F238E27FC236}">
                <a16:creationId xmlns:a16="http://schemas.microsoft.com/office/drawing/2014/main" id="{2901C787-3CA1-2567-AD9B-2F1C8D1DE5DC}"/>
              </a:ext>
            </a:extLst>
          </p:cNvPr>
          <p:cNvSpPr txBox="1"/>
          <p:nvPr/>
        </p:nvSpPr>
        <p:spPr>
          <a:xfrm>
            <a:off x="1674117" y="1818456"/>
            <a:ext cx="9146561" cy="3914533"/>
          </a:xfrm>
          <a:prstGeom prst="rect">
            <a:avLst/>
          </a:prstGeom>
          <a:noFill/>
          <a:ln w="38100">
            <a:solidFill>
              <a:schemeClr val="accent1">
                <a:lumMod val="60000"/>
                <a:lumOff val="40000"/>
              </a:schemeClr>
            </a:solidFill>
          </a:ln>
        </p:spPr>
        <p:txBody>
          <a:bodyPr wrap="square">
            <a:spAutoFit/>
          </a:bodyPr>
          <a:lstStyle/>
          <a:p>
            <a:pPr marL="457200" marR="0" indent="-457200">
              <a:lnSpc>
                <a:spcPct val="150000"/>
              </a:lnSpc>
              <a:spcBef>
                <a:spcPts val="0"/>
              </a:spcBef>
              <a:spcAft>
                <a:spcPts val="800"/>
              </a:spcAft>
              <a:buFont typeface="Arial" panose="020B0604020202020204" pitchFamily="34" charset="0"/>
              <a:buChar char="•"/>
            </a:pPr>
            <a:r>
              <a:rPr lang="en-US" sz="3200" dirty="0" err="1">
                <a:solidFill>
                  <a:srgbClr val="000000"/>
                </a:solidFill>
                <a:effectLst/>
                <a:latin typeface="+mj-lt"/>
                <a:ea typeface="Calibri" panose="020F0502020204030204" pitchFamily="34" charset="0"/>
                <a:cs typeface="Times New Roman" panose="02020603050405020304" pitchFamily="18" charset="0"/>
              </a:rPr>
              <a:t>Sử</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dụng</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hình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ảnh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minh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họa</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cho</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nội</a:t>
            </a:r>
            <a:r>
              <a:rPr lang="en-US" sz="3200" dirty="0">
                <a:solidFill>
                  <a:srgbClr val="000000"/>
                </a:solidFill>
                <a:effectLst/>
                <a:latin typeface="+mj-lt"/>
                <a:ea typeface="Calibri" panose="020F0502020204030204" pitchFamily="34" charset="0"/>
                <a:cs typeface="Times New Roman" panose="02020603050405020304" pitchFamily="18" charset="0"/>
              </a:rPr>
              <a:t> dung </a:t>
            </a:r>
            <a:r>
              <a:rPr lang="en-US" sz="3200" dirty="0" err="1">
                <a:solidFill>
                  <a:srgbClr val="000000"/>
                </a:solidFill>
                <a:effectLst/>
                <a:latin typeface="+mj-lt"/>
                <a:ea typeface="Calibri" panose="020F0502020204030204" pitchFamily="34" charset="0"/>
                <a:cs typeface="Times New Roman" panose="02020603050405020304" pitchFamily="18" charset="0"/>
              </a:rPr>
              <a:t>trình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bày</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có</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tác</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dụng</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gì</a:t>
            </a:r>
            <a:r>
              <a:rPr lang="en-US" sz="3200" dirty="0">
                <a:solidFill>
                  <a:srgbClr val="000000"/>
                </a:solidFill>
                <a:effectLst/>
                <a:latin typeface="+mj-lt"/>
                <a:ea typeface="Calibri" panose="020F0502020204030204" pitchFamily="34" charset="0"/>
                <a:cs typeface="Times New Roman" panose="02020603050405020304" pitchFamily="18" charset="0"/>
              </a:rPr>
              <a:t>?</a:t>
            </a:r>
            <a:endParaRPr lang="en-US" sz="3200" dirty="0">
              <a:effectLst/>
              <a:latin typeface="+mj-lt"/>
              <a:ea typeface="Calibri" panose="020F0502020204030204" pitchFamily="34" charset="0"/>
              <a:cs typeface="Times New Roman" panose="02020603050405020304" pitchFamily="18" charset="0"/>
            </a:endParaRPr>
          </a:p>
          <a:p>
            <a:pPr marL="457200" marR="0" indent="-457200">
              <a:lnSpc>
                <a:spcPct val="150000"/>
              </a:lnSpc>
              <a:spcBef>
                <a:spcPts val="0"/>
              </a:spcBef>
              <a:spcAft>
                <a:spcPts val="800"/>
              </a:spcAft>
              <a:buFont typeface="Arial" panose="020B0604020202020204" pitchFamily="34" charset="0"/>
              <a:buChar char="•"/>
            </a:pPr>
            <a:r>
              <a:rPr lang="en-US" sz="3200" dirty="0" err="1">
                <a:solidFill>
                  <a:srgbClr val="000000"/>
                </a:solidFill>
                <a:effectLst/>
                <a:latin typeface="+mj-lt"/>
                <a:ea typeface="Calibri" panose="020F0502020204030204" pitchFamily="34" charset="0"/>
                <a:cs typeface="Times New Roman" panose="02020603050405020304" pitchFamily="18" charset="0"/>
              </a:rPr>
              <a:t>Căn</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cứ</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vào</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yếu</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tố</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nào</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để</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lựa</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chọn</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hình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ảnh</a:t>
            </a:r>
            <a:r>
              <a:rPr lang="en-US" sz="3200" dirty="0">
                <a:solidFill>
                  <a:srgbClr val="000000"/>
                </a:solidFill>
                <a:effectLst/>
                <a:latin typeface="+mj-lt"/>
                <a:ea typeface="Calibri" panose="020F0502020204030204" pitchFamily="34" charset="0"/>
                <a:cs typeface="Times New Roman" panose="02020603050405020304" pitchFamily="18" charset="0"/>
              </a:rPr>
              <a:t>.</a:t>
            </a:r>
            <a:endParaRPr lang="en-US" sz="3200" dirty="0">
              <a:effectLst/>
              <a:latin typeface="+mj-lt"/>
              <a:ea typeface="Calibri" panose="020F0502020204030204" pitchFamily="34" charset="0"/>
              <a:cs typeface="Times New Roman" panose="02020603050405020304" pitchFamily="18" charset="0"/>
            </a:endParaRPr>
          </a:p>
          <a:p>
            <a:pPr marL="457200" marR="0" indent="-457200">
              <a:lnSpc>
                <a:spcPct val="150000"/>
              </a:lnSpc>
              <a:spcBef>
                <a:spcPts val="0"/>
              </a:spcBef>
              <a:spcAft>
                <a:spcPts val="800"/>
              </a:spcAft>
              <a:buFont typeface="Arial" panose="020B0604020202020204" pitchFamily="34" charset="0"/>
              <a:buChar char="•"/>
            </a:pPr>
            <a:r>
              <a:rPr lang="en-US" sz="3200" dirty="0" err="1">
                <a:solidFill>
                  <a:srgbClr val="000000"/>
                </a:solidFill>
                <a:effectLst/>
                <a:latin typeface="+mj-lt"/>
                <a:ea typeface="Calibri" panose="020F0502020204030204" pitchFamily="34" charset="0"/>
                <a:cs typeface="Times New Roman" panose="02020603050405020304" pitchFamily="18" charset="0"/>
              </a:rPr>
              <a:t>Để</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bài</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trình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chiếu</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trở</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nên</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hài</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hòa</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thì</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hình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ảnh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cần</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định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dạng</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như</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thế</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nào</a:t>
            </a:r>
            <a:r>
              <a:rPr lang="en-US" sz="3200" dirty="0">
                <a:solidFill>
                  <a:srgbClr val="000000"/>
                </a:solidFill>
                <a:effectLst/>
                <a:latin typeface="+mj-lt"/>
                <a:ea typeface="Calibri" panose="020F0502020204030204" pitchFamily="34" charset="0"/>
                <a:cs typeface="Times New Roman" panose="02020603050405020304" pitchFamily="18" charset="0"/>
              </a:rPr>
              <a:t>?</a:t>
            </a:r>
            <a:endParaRPr lang="en-US" sz="3200" dirty="0">
              <a:effectLst/>
              <a:latin typeface="+mj-lt"/>
              <a:ea typeface="Calibri" panose="020F0502020204030204" pitchFamily="34" charset="0"/>
              <a:cs typeface="Times New Roman" panose="02020603050405020304" pitchFamily="18" charset="0"/>
            </a:endParaRPr>
          </a:p>
        </p:txBody>
      </p:sp>
      <p:sp>
        <p:nvSpPr>
          <p:cNvPr id="7" name="Google Shape;583;p33">
            <a:extLst>
              <a:ext uri="{FF2B5EF4-FFF2-40B4-BE49-F238E27FC236}">
                <a16:creationId xmlns:a16="http://schemas.microsoft.com/office/drawing/2014/main" id="{7A76C24B-48BC-2D1C-4B34-6AA21183C8A8}"/>
              </a:ext>
            </a:extLst>
          </p:cNvPr>
          <p:cNvSpPr/>
          <p:nvPr/>
        </p:nvSpPr>
        <p:spPr>
          <a:xfrm>
            <a:off x="11230833" y="6439765"/>
            <a:ext cx="3855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 name="Google Shape;584;p33">
            <a:extLst>
              <a:ext uri="{FF2B5EF4-FFF2-40B4-BE49-F238E27FC236}">
                <a16:creationId xmlns:a16="http://schemas.microsoft.com/office/drawing/2014/main" id="{EFEFC22A-F231-36B8-7F40-EA8FA16C528C}"/>
              </a:ext>
            </a:extLst>
          </p:cNvPr>
          <p:cNvSpPr/>
          <p:nvPr/>
        </p:nvSpPr>
        <p:spPr>
          <a:xfrm>
            <a:off x="10467278" y="6437620"/>
            <a:ext cx="7068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 name="Google Shape;585;p33">
            <a:extLst>
              <a:ext uri="{FF2B5EF4-FFF2-40B4-BE49-F238E27FC236}">
                <a16:creationId xmlns:a16="http://schemas.microsoft.com/office/drawing/2014/main" id="{17AD3745-3602-F4F3-AEF0-8DB4284A0EF4}"/>
              </a:ext>
            </a:extLst>
          </p:cNvPr>
          <p:cNvSpPr/>
          <p:nvPr/>
        </p:nvSpPr>
        <p:spPr>
          <a:xfrm>
            <a:off x="10127820" y="6437620"/>
            <a:ext cx="283800"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cxnSp>
        <p:nvCxnSpPr>
          <p:cNvPr id="13" name="Google Shape;586;p33">
            <a:extLst>
              <a:ext uri="{FF2B5EF4-FFF2-40B4-BE49-F238E27FC236}">
                <a16:creationId xmlns:a16="http://schemas.microsoft.com/office/drawing/2014/main" id="{A5E41F78-A417-A907-EF24-22102F9A948C}"/>
              </a:ext>
            </a:extLst>
          </p:cNvPr>
          <p:cNvCxnSpPr/>
          <p:nvPr/>
        </p:nvCxnSpPr>
        <p:spPr>
          <a:xfrm rot="10800000">
            <a:off x="4926793" y="6547845"/>
            <a:ext cx="5089800" cy="0"/>
          </a:xfrm>
          <a:prstGeom prst="straightConnector1">
            <a:avLst/>
          </a:prstGeom>
          <a:noFill/>
          <a:ln w="19050" cap="flat" cmpd="sng">
            <a:solidFill>
              <a:schemeClr val="accent3"/>
            </a:solidFill>
            <a:prstDash val="solid"/>
            <a:round/>
            <a:headEnd type="none" w="med" len="med"/>
            <a:tailEnd type="none" w="med" len="med"/>
          </a:ln>
        </p:spPr>
      </p:cxnSp>
      <p:sp>
        <p:nvSpPr>
          <p:cNvPr id="14" name="Google Shape;587;p33">
            <a:extLst>
              <a:ext uri="{FF2B5EF4-FFF2-40B4-BE49-F238E27FC236}">
                <a16:creationId xmlns:a16="http://schemas.microsoft.com/office/drawing/2014/main" id="{1C3BE4C8-C6F5-6732-705F-AF361A804212}"/>
              </a:ext>
            </a:extLst>
          </p:cNvPr>
          <p:cNvSpPr/>
          <p:nvPr/>
        </p:nvSpPr>
        <p:spPr>
          <a:xfrm>
            <a:off x="11260392" y="6378648"/>
            <a:ext cx="385500"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 name="Google Shape;588;p33">
            <a:extLst>
              <a:ext uri="{FF2B5EF4-FFF2-40B4-BE49-F238E27FC236}">
                <a16:creationId xmlns:a16="http://schemas.microsoft.com/office/drawing/2014/main" id="{381E23B9-6B5D-A73E-1A68-CD30DF868BD2}"/>
              </a:ext>
            </a:extLst>
          </p:cNvPr>
          <p:cNvSpPr/>
          <p:nvPr/>
        </p:nvSpPr>
        <p:spPr>
          <a:xfrm>
            <a:off x="10496837" y="6376502"/>
            <a:ext cx="706800"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 name="Google Shape;589;p33">
            <a:extLst>
              <a:ext uri="{FF2B5EF4-FFF2-40B4-BE49-F238E27FC236}">
                <a16:creationId xmlns:a16="http://schemas.microsoft.com/office/drawing/2014/main" id="{A0261942-BE67-8F7D-E36A-B2374D2F6919}"/>
              </a:ext>
            </a:extLst>
          </p:cNvPr>
          <p:cNvSpPr/>
          <p:nvPr/>
        </p:nvSpPr>
        <p:spPr>
          <a:xfrm>
            <a:off x="10157379" y="6376502"/>
            <a:ext cx="283800"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 name="Action Button: Help 16">
            <a:hlinkClick r:id="" action="ppaction://noaction" highlightClick="1"/>
            <a:extLst>
              <a:ext uri="{FF2B5EF4-FFF2-40B4-BE49-F238E27FC236}">
                <a16:creationId xmlns:a16="http://schemas.microsoft.com/office/drawing/2014/main" id="{877AC77D-370F-70A3-E16E-D2E9A5AB7E91}"/>
              </a:ext>
            </a:extLst>
          </p:cNvPr>
          <p:cNvSpPr/>
          <p:nvPr/>
        </p:nvSpPr>
        <p:spPr>
          <a:xfrm>
            <a:off x="593008" y="1767154"/>
            <a:ext cx="725047" cy="739740"/>
          </a:xfrm>
          <a:prstGeom prst="actionButtonHelp">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9083978"/>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9</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01</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515780" y="249444"/>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Ảnh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minh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họa</a:t>
            </a:r>
            <a:endParaRPr lang="en-US" sz="3600" dirty="0">
              <a:latin typeface="+mj-lt"/>
            </a:endParaRPr>
          </a:p>
        </p:txBody>
      </p:sp>
      <p:sp>
        <p:nvSpPr>
          <p:cNvPr id="12" name="TextBox 11">
            <a:extLst>
              <a:ext uri="{FF2B5EF4-FFF2-40B4-BE49-F238E27FC236}">
                <a16:creationId xmlns:a16="http://schemas.microsoft.com/office/drawing/2014/main" id="{2901C787-3CA1-2567-AD9B-2F1C8D1DE5DC}"/>
              </a:ext>
            </a:extLst>
          </p:cNvPr>
          <p:cNvSpPr txBox="1"/>
          <p:nvPr/>
        </p:nvSpPr>
        <p:spPr>
          <a:xfrm>
            <a:off x="2202275" y="1461333"/>
            <a:ext cx="8848663" cy="4366901"/>
          </a:xfrm>
          <a:prstGeom prst="rect">
            <a:avLst/>
          </a:prstGeom>
          <a:noFill/>
          <a:ln w="38100">
            <a:solidFill>
              <a:srgbClr val="FF7C80"/>
            </a:solidFill>
          </a:ln>
        </p:spPr>
        <p:txBody>
          <a:bodyPr wrap="square">
            <a:spAutoFit/>
          </a:bodyPr>
          <a:lstStyle/>
          <a:p>
            <a:pPr marL="457200" indent="-457200" algn="just">
              <a:lnSpc>
                <a:spcPct val="150000"/>
              </a:lnSpc>
              <a:spcAft>
                <a:spcPts val="800"/>
              </a:spcAft>
              <a:buFont typeface="Arial" panose="020B0604020202020204" pitchFamily="34" charset="0"/>
              <a:buChar char="•"/>
            </a:pPr>
            <a:r>
              <a:rPr lang="vi-VN" sz="3000">
                <a:latin typeface="+mn-lt"/>
                <a:ea typeface="Calibri" panose="020F0502020204030204" pitchFamily="34" charset="0"/>
                <a:cs typeface="Times New Roman" panose="02020603050405020304" pitchFamily="18" charset="0"/>
              </a:rPr>
              <a:t>Tác dụng: giúp bài trình chiếu hấp dẫn và sinh động, thu hút sự chú ý của người nghe.</a:t>
            </a:r>
          </a:p>
          <a:p>
            <a:pPr marL="457200" indent="-457200" algn="just">
              <a:lnSpc>
                <a:spcPct val="150000"/>
              </a:lnSpc>
              <a:spcAft>
                <a:spcPts val="800"/>
              </a:spcAft>
              <a:buFont typeface="Arial" panose="020B0604020202020204" pitchFamily="34" charset="0"/>
              <a:buChar char="•"/>
            </a:pPr>
            <a:r>
              <a:rPr lang="vi-VN" sz="3000">
                <a:latin typeface="+mn-lt"/>
                <a:ea typeface="Calibri" panose="020F0502020204030204" pitchFamily="34" charset="0"/>
                <a:cs typeface="Times New Roman" panose="02020603050405020304" pitchFamily="18" charset="0"/>
              </a:rPr>
              <a:t>Yếu tố lựa chọn: phù hợp với nội dung và có tính thẩm mĩ.</a:t>
            </a:r>
          </a:p>
          <a:p>
            <a:pPr marL="457200" indent="-457200" algn="just">
              <a:lnSpc>
                <a:spcPct val="150000"/>
              </a:lnSpc>
              <a:spcAft>
                <a:spcPts val="800"/>
              </a:spcAft>
              <a:buFont typeface="Arial" panose="020B0604020202020204" pitchFamily="34" charset="0"/>
              <a:buChar char="•"/>
            </a:pPr>
            <a:r>
              <a:rPr lang="vi-VN" sz="3000">
                <a:latin typeface="+mn-lt"/>
                <a:ea typeface="Calibri" panose="020F0502020204030204" pitchFamily="34" charset="0"/>
                <a:cs typeface="Times New Roman" panose="02020603050405020304" pitchFamily="18" charset="0"/>
              </a:rPr>
              <a:t>Kích thước hình ảnh + vị trí hợp lí → tổng thể hài hòa.</a:t>
            </a:r>
            <a:endParaRPr lang="vi-VN" sz="3000" dirty="0">
              <a:latin typeface="+mn-lt"/>
              <a:ea typeface="Calibri" panose="020F0502020204030204" pitchFamily="34" charset="0"/>
              <a:cs typeface="Times New Roman" panose="02020603050405020304" pitchFamily="18" charset="0"/>
            </a:endParaRPr>
          </a:p>
        </p:txBody>
      </p:sp>
      <p:sp>
        <p:nvSpPr>
          <p:cNvPr id="2" name="Arrow: Right 1">
            <a:extLst>
              <a:ext uri="{FF2B5EF4-FFF2-40B4-BE49-F238E27FC236}">
                <a16:creationId xmlns:a16="http://schemas.microsoft.com/office/drawing/2014/main" id="{9927A30D-BEF6-9F71-01B1-5D1CA906304B}"/>
              </a:ext>
            </a:extLst>
          </p:cNvPr>
          <p:cNvSpPr/>
          <p:nvPr/>
        </p:nvSpPr>
        <p:spPr>
          <a:xfrm>
            <a:off x="672331" y="3106382"/>
            <a:ext cx="781462" cy="645235"/>
          </a:xfrm>
          <a:prstGeom prst="rightArrow">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583;p33">
            <a:extLst>
              <a:ext uri="{FF2B5EF4-FFF2-40B4-BE49-F238E27FC236}">
                <a16:creationId xmlns:a16="http://schemas.microsoft.com/office/drawing/2014/main" id="{6F5F03FF-5FBC-B9E0-715B-C95E42947FE5}"/>
              </a:ext>
            </a:extLst>
          </p:cNvPr>
          <p:cNvSpPr/>
          <p:nvPr/>
        </p:nvSpPr>
        <p:spPr>
          <a:xfrm>
            <a:off x="11230833" y="6439765"/>
            <a:ext cx="3855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84;p33">
            <a:extLst>
              <a:ext uri="{FF2B5EF4-FFF2-40B4-BE49-F238E27FC236}">
                <a16:creationId xmlns:a16="http://schemas.microsoft.com/office/drawing/2014/main" id="{C28B8E20-E72F-4AC4-ED2D-F7E2C79F7768}"/>
              </a:ext>
            </a:extLst>
          </p:cNvPr>
          <p:cNvSpPr/>
          <p:nvPr/>
        </p:nvSpPr>
        <p:spPr>
          <a:xfrm>
            <a:off x="10467278" y="6437620"/>
            <a:ext cx="7068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85;p33">
            <a:extLst>
              <a:ext uri="{FF2B5EF4-FFF2-40B4-BE49-F238E27FC236}">
                <a16:creationId xmlns:a16="http://schemas.microsoft.com/office/drawing/2014/main" id="{1C8FD952-21E4-79D5-85F5-1FD6A9309553}"/>
              </a:ext>
            </a:extLst>
          </p:cNvPr>
          <p:cNvSpPr/>
          <p:nvPr/>
        </p:nvSpPr>
        <p:spPr>
          <a:xfrm>
            <a:off x="10127820" y="6437620"/>
            <a:ext cx="283800"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586;p33">
            <a:extLst>
              <a:ext uri="{FF2B5EF4-FFF2-40B4-BE49-F238E27FC236}">
                <a16:creationId xmlns:a16="http://schemas.microsoft.com/office/drawing/2014/main" id="{666638CD-688F-7D28-AE65-8A5509066E72}"/>
              </a:ext>
            </a:extLst>
          </p:cNvPr>
          <p:cNvCxnSpPr/>
          <p:nvPr/>
        </p:nvCxnSpPr>
        <p:spPr>
          <a:xfrm rot="10800000">
            <a:off x="4926793" y="6547845"/>
            <a:ext cx="5089800" cy="0"/>
          </a:xfrm>
          <a:prstGeom prst="straightConnector1">
            <a:avLst/>
          </a:prstGeom>
          <a:noFill/>
          <a:ln w="19050" cap="flat" cmpd="sng">
            <a:solidFill>
              <a:schemeClr val="accent3"/>
            </a:solidFill>
            <a:prstDash val="solid"/>
            <a:round/>
            <a:headEnd type="none" w="med" len="med"/>
            <a:tailEnd type="none" w="med" len="med"/>
          </a:ln>
        </p:spPr>
      </p:cxnSp>
      <p:sp>
        <p:nvSpPr>
          <p:cNvPr id="13" name="Google Shape;587;p33">
            <a:extLst>
              <a:ext uri="{FF2B5EF4-FFF2-40B4-BE49-F238E27FC236}">
                <a16:creationId xmlns:a16="http://schemas.microsoft.com/office/drawing/2014/main" id="{E79FA430-A384-37D6-A1F7-BADF218C770C}"/>
              </a:ext>
            </a:extLst>
          </p:cNvPr>
          <p:cNvSpPr/>
          <p:nvPr/>
        </p:nvSpPr>
        <p:spPr>
          <a:xfrm>
            <a:off x="11260392" y="6378648"/>
            <a:ext cx="385500"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8;p33">
            <a:extLst>
              <a:ext uri="{FF2B5EF4-FFF2-40B4-BE49-F238E27FC236}">
                <a16:creationId xmlns:a16="http://schemas.microsoft.com/office/drawing/2014/main" id="{157BACE2-097D-A31A-5A96-DED98310861A}"/>
              </a:ext>
            </a:extLst>
          </p:cNvPr>
          <p:cNvSpPr/>
          <p:nvPr/>
        </p:nvSpPr>
        <p:spPr>
          <a:xfrm>
            <a:off x="10496837" y="6376502"/>
            <a:ext cx="706800"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89;p33">
            <a:extLst>
              <a:ext uri="{FF2B5EF4-FFF2-40B4-BE49-F238E27FC236}">
                <a16:creationId xmlns:a16="http://schemas.microsoft.com/office/drawing/2014/main" id="{81E09C3A-91FA-2055-D2E2-B2814D17AB5C}"/>
              </a:ext>
            </a:extLst>
          </p:cNvPr>
          <p:cNvSpPr/>
          <p:nvPr/>
        </p:nvSpPr>
        <p:spPr>
          <a:xfrm>
            <a:off x="10157379" y="6376502"/>
            <a:ext cx="283800"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5993884"/>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sMania">
  <a:themeElements>
    <a:clrScheme name="Simple Light">
      <a:dk1>
        <a:srgbClr val="1D2236"/>
      </a:dk1>
      <a:lt1>
        <a:srgbClr val="FEF1E8"/>
      </a:lt1>
      <a:dk2>
        <a:srgbClr val="434343"/>
      </a:dk2>
      <a:lt2>
        <a:srgbClr val="FFFFFF"/>
      </a:lt2>
      <a:accent1>
        <a:srgbClr val="365CEF"/>
      </a:accent1>
      <a:accent2>
        <a:srgbClr val="8ACAF6"/>
      </a:accent2>
      <a:accent3>
        <a:srgbClr val="1D2236"/>
      </a:accent3>
      <a:accent4>
        <a:srgbClr val="FFFFFF"/>
      </a:accent4>
      <a:accent5>
        <a:srgbClr val="FFFFFF"/>
      </a:accent5>
      <a:accent6>
        <a:srgbClr val="FFFFFF"/>
      </a:accent6>
      <a:hlink>
        <a:srgbClr val="1F48E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4631</TotalTime>
  <Words>1753</Words>
  <Application>Microsoft Office PowerPoint</Application>
  <PresentationFormat>Widescreen</PresentationFormat>
  <Paragraphs>202</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Aldrich</vt:lpstr>
      <vt:lpstr>Calibri</vt:lpstr>
      <vt:lpstr>Wingdings</vt:lpstr>
      <vt:lpstr>Abril Fatface</vt:lpstr>
      <vt:lpstr>Arial</vt:lpstr>
      <vt:lpstr>Roboto Mono SemiBold</vt:lpstr>
      <vt:lpstr>Roboto Mono</vt:lpstr>
      <vt:lpstr>SlidesMania</vt:lpstr>
      <vt:lpstr>PowerPoint Presentation</vt:lpstr>
      <vt:lpstr>KHỞI ĐỘNG</vt:lpstr>
      <vt:lpstr>BÀI 12: ĐỊNH DẠNG ĐỐI TƯỢNG TRÊN TRANG CHIẾU</vt:lpstr>
      <vt:lpstr>NỘI DUNG BÀI HỌC </vt:lpstr>
      <vt:lpstr>ẢNH MINH HỌA</vt:lpstr>
      <vt:lpstr>PowerPoint Presentation</vt:lpstr>
      <vt:lpstr>PowerPoint Presentation</vt:lpstr>
      <vt:lpstr>PowerPoint Presentation</vt:lpstr>
      <vt:lpstr>PowerPoint Presentation</vt:lpstr>
      <vt:lpstr>PowerPoint Presentation</vt:lpstr>
      <vt:lpstr>PowerPoint Presentation</vt:lpstr>
      <vt:lpstr>ĐỊNH DẠNG VĂN BẢN</vt:lpstr>
      <vt:lpstr>PowerPoint Presentation</vt:lpstr>
      <vt:lpstr>PowerPoint Presentation</vt:lpstr>
      <vt:lpstr>PowerPoint Presentation</vt:lpstr>
      <vt:lpstr>PowerPoint Presentation</vt:lpstr>
      <vt:lpstr>PowerPoint Presentation</vt:lpstr>
      <vt:lpstr>THỰC HÀNH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Bài tập 1. Em hãy bổ sung thêm một hình ảnh vào trang trình bày ý tưởng (Hình 12.5) rồi định dạng hình ảnh đó sao cho hợp lí.</vt:lpstr>
      <vt:lpstr>Bài tập 2. Em hãy bổ sung kết quả tính toán của dự án Trường học xanh đã làm trong phần mềm tính toán vào bài trình chiếu (có thể ở trang Kết quả dự kiến). </vt:lpstr>
      <vt:lpstr>PowerPoint Presentation</vt:lpstr>
      <vt:lpstr>Em hãy mở tệp Baitaptinhoc7.pptx mà em đã tạo ở Bài 11, bổ sung thông tin vào các trang chiếu của bài trình chiếu (bằng cách sao chép dữ liệu từ tệp văn bản hoặc nhập mới từ bàn phím). Sau khi đã có nội dung em cần tạo cấu trúc phân cấp, chèn hình ảnh, chọn mẫu định dạng cho trang chiếu và định dạng cho văn bản, hình ảnh. </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goes your presentation title.</dc:title>
  <dc:creator>Asus</dc:creator>
  <cp:lastModifiedBy>Hương Giang</cp:lastModifiedBy>
  <cp:revision>14</cp:revision>
  <dcterms:modified xsi:type="dcterms:W3CDTF">2022-11-29T09:25:37Z</dcterms:modified>
</cp:coreProperties>
</file>