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301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2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Kiểu Trung bình 2 - Màu chủ đề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3" Type="http://schemas.openxmlformats.org/officeDocument/2006/relationships/image" Target="../media/image16.svg"/><Relationship Id="rId7" Type="http://schemas.openxmlformats.org/officeDocument/2006/relationships/image" Target="../media/image33.svg"/><Relationship Id="rId12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4.svg"/><Relationship Id="rId1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2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0.svg"/><Relationship Id="rId10" Type="http://schemas.openxmlformats.org/officeDocument/2006/relationships/image" Target="../media/image56.png"/><Relationship Id="rId4" Type="http://schemas.openxmlformats.org/officeDocument/2006/relationships/image" Target="../media/image49.png"/><Relationship Id="rId9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svg"/><Relationship Id="rId7" Type="http://schemas.openxmlformats.org/officeDocument/2006/relationships/image" Target="../media/image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9.png"/><Relationship Id="rId5" Type="http://schemas.openxmlformats.org/officeDocument/2006/relationships/image" Target="../media/image18.svg"/><Relationship Id="rId10" Type="http://schemas.openxmlformats.org/officeDocument/2006/relationships/image" Target="../media/image58.png"/><Relationship Id="rId4" Type="http://schemas.openxmlformats.org/officeDocument/2006/relationships/image" Target="../media/image17.png"/><Relationship Id="rId9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40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2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16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10" Type="http://schemas.openxmlformats.org/officeDocument/2006/relationships/image" Target="../media/image62.png"/><Relationship Id="rId4" Type="http://schemas.openxmlformats.org/officeDocument/2006/relationships/image" Target="../media/image21.png"/><Relationship Id="rId9" Type="http://schemas.openxmlformats.org/officeDocument/2006/relationships/image" Target="../media/image24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3" Type="http://schemas.openxmlformats.org/officeDocument/2006/relationships/image" Target="../media/image16.svg"/><Relationship Id="rId7" Type="http://schemas.openxmlformats.org/officeDocument/2006/relationships/image" Target="../media/image33.svg"/><Relationship Id="rId12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4.svg"/><Relationship Id="rId1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0.svg"/><Relationship Id="rId18" Type="http://schemas.openxmlformats.org/officeDocument/2006/relationships/image" Target="../media/image73.png"/><Relationship Id="rId3" Type="http://schemas.openxmlformats.org/officeDocument/2006/relationships/image" Target="../media/image47.svg"/><Relationship Id="rId21" Type="http://schemas.openxmlformats.org/officeDocument/2006/relationships/image" Target="../media/image28.svg"/><Relationship Id="rId7" Type="http://schemas.openxmlformats.org/officeDocument/2006/relationships/image" Target="../media/image24.svg"/><Relationship Id="rId12" Type="http://schemas.openxmlformats.org/officeDocument/2006/relationships/image" Target="../media/image49.png"/><Relationship Id="rId17" Type="http://schemas.openxmlformats.org/officeDocument/2006/relationships/image" Target="../media/image72.svg"/><Relationship Id="rId2" Type="http://schemas.openxmlformats.org/officeDocument/2006/relationships/image" Target="../media/image46.png"/><Relationship Id="rId16" Type="http://schemas.openxmlformats.org/officeDocument/2006/relationships/image" Target="../media/image71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70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69.png"/><Relationship Id="rId19" Type="http://schemas.openxmlformats.org/officeDocument/2006/relationships/image" Target="../media/image74.svg"/><Relationship Id="rId4" Type="http://schemas.openxmlformats.org/officeDocument/2006/relationships/image" Target="../media/image3.png"/><Relationship Id="rId9" Type="http://schemas.openxmlformats.org/officeDocument/2006/relationships/image" Target="../media/image68.sv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8.svg"/><Relationship Id="rId5" Type="http://schemas.openxmlformats.org/officeDocument/2006/relationships/image" Target="../media/image4.sv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svg"/><Relationship Id="rId3" Type="http://schemas.openxmlformats.org/officeDocument/2006/relationships/image" Target="../media/image16.svg"/><Relationship Id="rId7" Type="http://schemas.openxmlformats.org/officeDocument/2006/relationships/image" Target="../media/image33.svg"/><Relationship Id="rId12" Type="http://schemas.openxmlformats.org/officeDocument/2006/relationships/image" Target="../media/image3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4.svg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4.svg"/><Relationship Id="rId7" Type="http://schemas.openxmlformats.org/officeDocument/2006/relationships/image" Target="../media/image42.svg"/><Relationship Id="rId12" Type="http://schemas.openxmlformats.org/officeDocument/2006/relationships/image" Target="../media/image4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6.svg"/><Relationship Id="rId5" Type="http://schemas.openxmlformats.org/officeDocument/2006/relationships/image" Target="../media/image40.svg"/><Relationship Id="rId10" Type="http://schemas.openxmlformats.org/officeDocument/2006/relationships/image" Target="../media/image1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svg"/><Relationship Id="rId7" Type="http://schemas.openxmlformats.org/officeDocument/2006/relationships/image" Target="../media/image24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3229"/>
          <a:stretch>
            <a:fillRect/>
          </a:stretch>
        </p:blipFill>
        <p:spPr>
          <a:xfrm rot="-5400000">
            <a:off x="3991485" y="-3991485"/>
            <a:ext cx="10305030" cy="18288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6109" flipH="1">
            <a:off x="1731048" y="5546848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33836" y="8516835"/>
            <a:ext cx="790695" cy="1191780"/>
          </a:xfrm>
          <a:prstGeom prst="rect">
            <a:avLst/>
          </a:prstGeom>
        </p:spPr>
      </p:pic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457200" y="1902286"/>
            <a:ext cx="17830800" cy="6732270"/>
            <a:chOff x="-210012" y="0"/>
            <a:chExt cx="9329074" cy="8909050"/>
          </a:xfrm>
        </p:grpSpPr>
        <p:sp>
          <p:nvSpPr>
            <p:cNvPr id="12" name="Freeform 12"/>
            <p:cNvSpPr/>
            <p:nvPr/>
          </p:nvSpPr>
          <p:spPr>
            <a:xfrm>
              <a:off x="-210012" y="2402"/>
              <a:ext cx="9329074" cy="8904246"/>
            </a:xfrm>
            <a:custGeom>
              <a:avLst/>
              <a:gdLst/>
              <a:ahLst/>
              <a:cxnLst/>
              <a:rect l="l" t="t" r="r" b="b"/>
              <a:pathLst>
                <a:path w="9329074" h="8904246">
                  <a:moveTo>
                    <a:pt x="4664537" y="7123"/>
                  </a:moveTo>
                  <a:cubicBezTo>
                    <a:pt x="3071756" y="0"/>
                    <a:pt x="1596908" y="845651"/>
                    <a:pt x="798454" y="2223865"/>
                  </a:cubicBezTo>
                  <a:cubicBezTo>
                    <a:pt x="0" y="3602079"/>
                    <a:pt x="0" y="5302167"/>
                    <a:pt x="798454" y="6680382"/>
                  </a:cubicBezTo>
                  <a:cubicBezTo>
                    <a:pt x="1596908" y="8058595"/>
                    <a:pt x="3071756" y="8904246"/>
                    <a:pt x="4664537" y="8897123"/>
                  </a:cubicBezTo>
                  <a:cubicBezTo>
                    <a:pt x="6257318" y="8904246"/>
                    <a:pt x="7732166" y="8058595"/>
                    <a:pt x="8530620" y="6680382"/>
                  </a:cubicBezTo>
                  <a:cubicBezTo>
                    <a:pt x="9329074" y="5302167"/>
                    <a:pt x="9329074" y="3602079"/>
                    <a:pt x="8530620" y="2223865"/>
                  </a:cubicBezTo>
                  <a:cubicBezTo>
                    <a:pt x="7732166" y="845651"/>
                    <a:pt x="6257318" y="0"/>
                    <a:pt x="4664537" y="712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8909050" cy="8909050"/>
            </a:xfrm>
            <a:custGeom>
              <a:avLst/>
              <a:gdLst/>
              <a:ahLst/>
              <a:cxnLst/>
              <a:rect l="l" t="t" r="r" b="b"/>
              <a:pathLst>
                <a:path w="8909050" h="8909050">
                  <a:moveTo>
                    <a:pt x="4454525" y="8909050"/>
                  </a:moveTo>
                  <a:cubicBezTo>
                    <a:pt x="3264662" y="8909050"/>
                    <a:pt x="2146046" y="8445500"/>
                    <a:pt x="1304544" y="7603744"/>
                  </a:cubicBezTo>
                  <a:cubicBezTo>
                    <a:pt x="895477" y="7194550"/>
                    <a:pt x="574294" y="6718173"/>
                    <a:pt x="350012" y="6187694"/>
                  </a:cubicBezTo>
                  <a:cubicBezTo>
                    <a:pt x="117729" y="5638673"/>
                    <a:pt x="0" y="5055489"/>
                    <a:pt x="0" y="4454525"/>
                  </a:cubicBezTo>
                  <a:cubicBezTo>
                    <a:pt x="0" y="3854704"/>
                    <a:pt x="117475" y="3272282"/>
                    <a:pt x="349377" y="2723642"/>
                  </a:cubicBezTo>
                  <a:cubicBezTo>
                    <a:pt x="573405" y="2193163"/>
                    <a:pt x="894207" y="1716786"/>
                    <a:pt x="1302766" y="1307338"/>
                  </a:cubicBezTo>
                  <a:cubicBezTo>
                    <a:pt x="2144141" y="464312"/>
                    <a:pt x="3263519" y="0"/>
                    <a:pt x="4454525" y="0"/>
                  </a:cubicBezTo>
                  <a:cubicBezTo>
                    <a:pt x="5055362" y="0"/>
                    <a:pt x="5638419" y="117729"/>
                    <a:pt x="6187440" y="350012"/>
                  </a:cubicBezTo>
                  <a:cubicBezTo>
                    <a:pt x="6717792" y="574294"/>
                    <a:pt x="7194296" y="895477"/>
                    <a:pt x="7603490" y="1304544"/>
                  </a:cubicBezTo>
                  <a:cubicBezTo>
                    <a:pt x="8445373" y="2146046"/>
                    <a:pt x="8909050" y="3264789"/>
                    <a:pt x="8909050" y="4454652"/>
                  </a:cubicBezTo>
                  <a:cubicBezTo>
                    <a:pt x="8909050" y="5644769"/>
                    <a:pt x="8445246" y="6763766"/>
                    <a:pt x="7602982" y="7605268"/>
                  </a:cubicBezTo>
                  <a:cubicBezTo>
                    <a:pt x="7193789" y="8014208"/>
                    <a:pt x="6717285" y="8335138"/>
                    <a:pt x="6186932" y="8559419"/>
                  </a:cubicBezTo>
                  <a:cubicBezTo>
                    <a:pt x="5637911" y="8791321"/>
                    <a:pt x="5055108" y="8909050"/>
                    <a:pt x="4454525" y="8909050"/>
                  </a:cubicBezTo>
                  <a:close/>
                  <a:moveTo>
                    <a:pt x="4454525" y="19050"/>
                  </a:moveTo>
                  <a:cubicBezTo>
                    <a:pt x="3268599" y="19050"/>
                    <a:pt x="2154047" y="481330"/>
                    <a:pt x="1316228" y="1320800"/>
                  </a:cubicBezTo>
                  <a:cubicBezTo>
                    <a:pt x="909447" y="1728343"/>
                    <a:pt x="590042" y="2202815"/>
                    <a:pt x="366903" y="2731008"/>
                  </a:cubicBezTo>
                  <a:cubicBezTo>
                    <a:pt x="136017" y="3277362"/>
                    <a:pt x="19050" y="3857244"/>
                    <a:pt x="19050" y="4454525"/>
                  </a:cubicBezTo>
                  <a:cubicBezTo>
                    <a:pt x="19050" y="5052949"/>
                    <a:pt x="136271" y="5633593"/>
                    <a:pt x="367538" y="6180328"/>
                  </a:cubicBezTo>
                  <a:cubicBezTo>
                    <a:pt x="590931" y="6708522"/>
                    <a:pt x="910717" y="7182866"/>
                    <a:pt x="1318006" y="7590282"/>
                  </a:cubicBezTo>
                  <a:cubicBezTo>
                    <a:pt x="2155825" y="8428355"/>
                    <a:pt x="3269742" y="8890000"/>
                    <a:pt x="4454525" y="8890000"/>
                  </a:cubicBezTo>
                  <a:cubicBezTo>
                    <a:pt x="5052568" y="8890000"/>
                    <a:pt x="5632958" y="8772779"/>
                    <a:pt x="6179439" y="8541766"/>
                  </a:cubicBezTo>
                  <a:cubicBezTo>
                    <a:pt x="6707632" y="8318500"/>
                    <a:pt x="7181977" y="7998841"/>
                    <a:pt x="7589520" y="7591679"/>
                  </a:cubicBezTo>
                  <a:cubicBezTo>
                    <a:pt x="8428101" y="6753733"/>
                    <a:pt x="8890000" y="5639562"/>
                    <a:pt x="8890000" y="4454525"/>
                  </a:cubicBezTo>
                  <a:cubicBezTo>
                    <a:pt x="8890000" y="3269742"/>
                    <a:pt x="8428355" y="2155825"/>
                    <a:pt x="7590028" y="1317879"/>
                  </a:cubicBezTo>
                  <a:cubicBezTo>
                    <a:pt x="7182612" y="910590"/>
                    <a:pt x="6708140" y="590931"/>
                    <a:pt x="6180074" y="367538"/>
                  </a:cubicBezTo>
                  <a:cubicBezTo>
                    <a:pt x="5633339" y="136271"/>
                    <a:pt x="5052822" y="19050"/>
                    <a:pt x="4454525" y="19050"/>
                  </a:cubicBezTo>
                  <a:close/>
                  <a:moveTo>
                    <a:pt x="4454525" y="8648065"/>
                  </a:moveTo>
                  <a:cubicBezTo>
                    <a:pt x="3334385" y="8648065"/>
                    <a:pt x="2281301" y="8211693"/>
                    <a:pt x="1489075" y="7419213"/>
                  </a:cubicBezTo>
                  <a:cubicBezTo>
                    <a:pt x="697103" y="6626987"/>
                    <a:pt x="260985" y="5574157"/>
                    <a:pt x="260985" y="4454525"/>
                  </a:cubicBezTo>
                  <a:cubicBezTo>
                    <a:pt x="260985" y="3889756"/>
                    <a:pt x="371602" y="3341497"/>
                    <a:pt x="589788" y="2824988"/>
                  </a:cubicBezTo>
                  <a:cubicBezTo>
                    <a:pt x="800735" y="2325624"/>
                    <a:pt x="1102741" y="1877060"/>
                    <a:pt x="1487297" y="1491742"/>
                  </a:cubicBezTo>
                  <a:cubicBezTo>
                    <a:pt x="2279396" y="698119"/>
                    <a:pt x="3333242" y="260985"/>
                    <a:pt x="4454398" y="260985"/>
                  </a:cubicBezTo>
                  <a:cubicBezTo>
                    <a:pt x="5573776" y="260985"/>
                    <a:pt x="6626606" y="697103"/>
                    <a:pt x="7418832" y="1488948"/>
                  </a:cubicBezTo>
                  <a:cubicBezTo>
                    <a:pt x="8211438" y="2281174"/>
                    <a:pt x="8647937" y="3334385"/>
                    <a:pt x="8647937" y="4454398"/>
                  </a:cubicBezTo>
                  <a:cubicBezTo>
                    <a:pt x="8647937" y="5574792"/>
                    <a:pt x="8211311" y="6628130"/>
                    <a:pt x="7418450" y="7420356"/>
                  </a:cubicBezTo>
                  <a:cubicBezTo>
                    <a:pt x="6626225" y="8212074"/>
                    <a:pt x="5573522" y="8648065"/>
                    <a:pt x="4454525" y="8648065"/>
                  </a:cubicBezTo>
                  <a:close/>
                  <a:moveTo>
                    <a:pt x="4454525" y="280035"/>
                  </a:moveTo>
                  <a:cubicBezTo>
                    <a:pt x="3338449" y="280035"/>
                    <a:pt x="2289429" y="715137"/>
                    <a:pt x="1500886" y="1505204"/>
                  </a:cubicBezTo>
                  <a:cubicBezTo>
                    <a:pt x="713613" y="2294001"/>
                    <a:pt x="280035" y="3341370"/>
                    <a:pt x="280035" y="4454525"/>
                  </a:cubicBezTo>
                  <a:cubicBezTo>
                    <a:pt x="280035" y="5569077"/>
                    <a:pt x="714248" y="6617081"/>
                    <a:pt x="1502537" y="7405751"/>
                  </a:cubicBezTo>
                  <a:cubicBezTo>
                    <a:pt x="2291080" y="8194548"/>
                    <a:pt x="3339465" y="8629015"/>
                    <a:pt x="4454525" y="8629015"/>
                  </a:cubicBezTo>
                  <a:cubicBezTo>
                    <a:pt x="5568442" y="8629015"/>
                    <a:pt x="6616319" y="8195056"/>
                    <a:pt x="7405116" y="7407021"/>
                  </a:cubicBezTo>
                  <a:cubicBezTo>
                    <a:pt x="8194422" y="6618477"/>
                    <a:pt x="8629015" y="5569839"/>
                    <a:pt x="8629015" y="4454525"/>
                  </a:cubicBezTo>
                  <a:cubicBezTo>
                    <a:pt x="8629015" y="3339465"/>
                    <a:pt x="8194548" y="2291080"/>
                    <a:pt x="7405497" y="1502537"/>
                  </a:cubicBezTo>
                  <a:cubicBezTo>
                    <a:pt x="6616827" y="714121"/>
                    <a:pt x="5568823" y="280035"/>
                    <a:pt x="4454525" y="28003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84046" y="1028700"/>
            <a:ext cx="5429069" cy="17471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807">
            <a:off x="650690" y="5252660"/>
            <a:ext cx="3453223" cy="5457681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BDB3729B-9CAA-BD4E-89A3-0BC12A46C909}"/>
              </a:ext>
            </a:extLst>
          </p:cNvPr>
          <p:cNvSpPr txBox="1"/>
          <p:nvPr/>
        </p:nvSpPr>
        <p:spPr>
          <a:xfrm>
            <a:off x="1634819" y="3599495"/>
            <a:ext cx="15468600" cy="373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400" b="1" dirty="0">
                <a:latin typeface="Arial" panose="020B0604020202020204" pitchFamily="34" charset="0"/>
                <a:cs typeface="Arial" panose="020B0604020202020204" pitchFamily="34" charset="0"/>
              </a:rPr>
              <a:t>BÀI 7: TÍNH TOÁN TỰ ĐỘNG TRÊN BẢNG TÍNH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>
            <a:off x="326515" y="8971121"/>
            <a:ext cx="2506383" cy="1315879"/>
          </a:xfrm>
          <a:custGeom>
            <a:avLst/>
            <a:gdLst/>
            <a:ahLst/>
            <a:cxnLst/>
            <a:rect l="l" t="t" r="r" b="b"/>
            <a:pathLst>
              <a:path w="1035847" h="543831">
                <a:moveTo>
                  <a:pt x="0" y="0"/>
                </a:moveTo>
                <a:lnTo>
                  <a:pt x="1035847" y="0"/>
                </a:lnTo>
                <a:lnTo>
                  <a:pt x="1035847" y="543831"/>
                </a:lnTo>
                <a:lnTo>
                  <a:pt x="0" y="543831"/>
                </a:lnTo>
                <a:close/>
              </a:path>
            </a:pathLst>
          </a:custGeom>
          <a:solidFill>
            <a:srgbClr val="C2CF7B"/>
          </a:solidFill>
        </p:spPr>
      </p:sp>
      <p:sp>
        <p:nvSpPr>
          <p:cNvPr id="17" name="Freeform 17"/>
          <p:cNvSpPr/>
          <p:nvPr/>
        </p:nvSpPr>
        <p:spPr>
          <a:xfrm>
            <a:off x="16330088" y="0"/>
            <a:ext cx="1957912" cy="196668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9A402"/>
          </a:solidFill>
        </p:spPr>
      </p:sp>
      <p:sp>
        <p:nvSpPr>
          <p:cNvPr id="25" name="Freeform 25"/>
          <p:cNvSpPr/>
          <p:nvPr/>
        </p:nvSpPr>
        <p:spPr>
          <a:xfrm>
            <a:off x="467882" y="7212775"/>
            <a:ext cx="2223648" cy="223361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D1B9DC"/>
          </a:solidFill>
        </p:spPr>
      </p:sp>
      <p:graphicFrame>
        <p:nvGraphicFramePr>
          <p:cNvPr id="6" name="Bảng 5">
            <a:extLst>
              <a:ext uri="{FF2B5EF4-FFF2-40B4-BE49-F238E27FC236}">
                <a16:creationId xmlns:a16="http://schemas.microsoft.com/office/drawing/2014/main" id="{C6BE6D76-7A83-227D-8AAB-B93BFF98B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047739"/>
              </p:ext>
            </p:extLst>
          </p:nvPr>
        </p:nvGraphicFramePr>
        <p:xfrm>
          <a:off x="566213" y="908044"/>
          <a:ext cx="15773400" cy="31232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8142718">
                  <a:extLst>
                    <a:ext uri="{9D8B030D-6E8A-4147-A177-3AD203B41FA5}">
                      <a16:colId xmlns:a16="http://schemas.microsoft.com/office/drawing/2014/main" val="2970246260"/>
                    </a:ext>
                  </a:extLst>
                </a:gridCol>
                <a:gridCol w="7630682">
                  <a:extLst>
                    <a:ext uri="{9D8B030D-6E8A-4147-A177-3AD203B41FA5}">
                      <a16:colId xmlns:a16="http://schemas.microsoft.com/office/drawing/2014/main" val="1573036897"/>
                    </a:ext>
                  </a:extLst>
                </a:gridCol>
              </a:tblGrid>
              <a:tr h="7808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 vi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tam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26 + 14 + 5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(8 + 3) x 4 : 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7169377"/>
                  </a:ext>
                </a:extLst>
              </a:tr>
              <a:tr h="7808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 vi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(15 + 9) x 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(5 + 2)</a:t>
                      </a:r>
                      <a:r>
                        <a:rPr lang="en-US" sz="3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(4 + 3)</a:t>
                      </a:r>
                      <a:r>
                        <a:rPr lang="en-US" sz="3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7491888"/>
                  </a:ext>
                </a:extLst>
              </a:tr>
              <a:tr h="7808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 vi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vuông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8 x 4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36 : 4 + 20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7288751"/>
                  </a:ext>
                </a:extLst>
              </a:tr>
              <a:tr h="7808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nhật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7 x 10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26 x 5 + 30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8803957"/>
                  </a:ext>
                </a:extLst>
              </a:tr>
            </a:tbl>
          </a:graphicData>
        </a:graphic>
      </p:graphicFrame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F273FC0F-05F2-9868-A963-9C62ADF0A2F2}"/>
              </a:ext>
            </a:extLst>
          </p:cNvPr>
          <p:cNvSpPr/>
          <p:nvPr/>
        </p:nvSpPr>
        <p:spPr>
          <a:xfrm>
            <a:off x="3326001" y="6743700"/>
            <a:ext cx="5385670" cy="1315879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614AE4CF-7783-61B7-6279-FAEB24FC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6433" y="4284477"/>
            <a:ext cx="8539163" cy="585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64342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3896" y="517594"/>
            <a:ext cx="17217601" cy="9259936"/>
            <a:chOff x="0" y="0"/>
            <a:chExt cx="132124133" cy="71058736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31979357" cy="70913956"/>
            </a:xfrm>
            <a:custGeom>
              <a:avLst/>
              <a:gdLst/>
              <a:ahLst/>
              <a:cxnLst/>
              <a:rect l="l" t="t" r="r" b="b"/>
              <a:pathLst>
                <a:path w="131979357" h="70913956">
                  <a:moveTo>
                    <a:pt x="0" y="0"/>
                  </a:moveTo>
                  <a:lnTo>
                    <a:pt x="131979357" y="0"/>
                  </a:lnTo>
                  <a:lnTo>
                    <a:pt x="131979357" y="70913956"/>
                  </a:lnTo>
                  <a:lnTo>
                    <a:pt x="0" y="70913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2124140" cy="71058739"/>
            </a:xfrm>
            <a:custGeom>
              <a:avLst/>
              <a:gdLst/>
              <a:ahLst/>
              <a:cxnLst/>
              <a:rect l="l" t="t" r="r" b="b"/>
              <a:pathLst>
                <a:path w="132124140" h="71058739">
                  <a:moveTo>
                    <a:pt x="131979355" y="70913954"/>
                  </a:moveTo>
                  <a:lnTo>
                    <a:pt x="132124140" y="70913954"/>
                  </a:lnTo>
                  <a:lnTo>
                    <a:pt x="132124140" y="71058739"/>
                  </a:lnTo>
                  <a:lnTo>
                    <a:pt x="131979355" y="71058739"/>
                  </a:lnTo>
                  <a:lnTo>
                    <a:pt x="131979355" y="709139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0913954"/>
                  </a:lnTo>
                  <a:lnTo>
                    <a:pt x="0" y="70913954"/>
                  </a:lnTo>
                  <a:lnTo>
                    <a:pt x="0" y="144780"/>
                  </a:lnTo>
                  <a:close/>
                  <a:moveTo>
                    <a:pt x="0" y="70913954"/>
                  </a:moveTo>
                  <a:lnTo>
                    <a:pt x="144780" y="70913954"/>
                  </a:lnTo>
                  <a:lnTo>
                    <a:pt x="144780" y="71058739"/>
                  </a:lnTo>
                  <a:lnTo>
                    <a:pt x="0" y="71058739"/>
                  </a:lnTo>
                  <a:lnTo>
                    <a:pt x="0" y="70913954"/>
                  </a:lnTo>
                  <a:close/>
                  <a:moveTo>
                    <a:pt x="131979355" y="144780"/>
                  </a:moveTo>
                  <a:lnTo>
                    <a:pt x="132124140" y="144780"/>
                  </a:lnTo>
                  <a:lnTo>
                    <a:pt x="132124140" y="70913954"/>
                  </a:lnTo>
                  <a:lnTo>
                    <a:pt x="131979355" y="70913954"/>
                  </a:lnTo>
                  <a:lnTo>
                    <a:pt x="131979355" y="144780"/>
                  </a:lnTo>
                  <a:close/>
                  <a:moveTo>
                    <a:pt x="144780" y="70913954"/>
                  </a:moveTo>
                  <a:lnTo>
                    <a:pt x="131979355" y="70913954"/>
                  </a:lnTo>
                  <a:lnTo>
                    <a:pt x="131979355" y="71058739"/>
                  </a:lnTo>
                  <a:lnTo>
                    <a:pt x="144780" y="71058739"/>
                  </a:lnTo>
                  <a:lnTo>
                    <a:pt x="144780" y="70913954"/>
                  </a:lnTo>
                  <a:close/>
                  <a:moveTo>
                    <a:pt x="131979355" y="0"/>
                  </a:moveTo>
                  <a:lnTo>
                    <a:pt x="132124140" y="0"/>
                  </a:lnTo>
                  <a:lnTo>
                    <a:pt x="132124140" y="144780"/>
                  </a:lnTo>
                  <a:lnTo>
                    <a:pt x="131979355" y="144780"/>
                  </a:lnTo>
                  <a:lnTo>
                    <a:pt x="13197935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1979355" y="0"/>
                  </a:lnTo>
                  <a:lnTo>
                    <a:pt x="13197935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3" name="Freeform 33"/>
          <p:cNvSpPr/>
          <p:nvPr/>
        </p:nvSpPr>
        <p:spPr>
          <a:xfrm>
            <a:off x="3219450" y="1943100"/>
            <a:ext cx="11849100" cy="6400800"/>
          </a:xfrm>
          <a:custGeom>
            <a:avLst/>
            <a:gdLst/>
            <a:ahLst/>
            <a:cxnLst/>
            <a:rect l="l" t="t" r="r" b="b"/>
            <a:pathLst>
              <a:path w="2758295" h="943588">
                <a:moveTo>
                  <a:pt x="211747" y="0"/>
                </a:moveTo>
                <a:lnTo>
                  <a:pt x="2546548" y="0"/>
                </a:lnTo>
                <a:cubicBezTo>
                  <a:pt x="2663492" y="0"/>
                  <a:pt x="2758295" y="94803"/>
                  <a:pt x="2758295" y="211747"/>
                </a:cubicBezTo>
                <a:lnTo>
                  <a:pt x="2758295" y="731841"/>
                </a:lnTo>
                <a:cubicBezTo>
                  <a:pt x="2758295" y="788000"/>
                  <a:pt x="2735986" y="841858"/>
                  <a:pt x="2696276" y="881569"/>
                </a:cubicBezTo>
                <a:cubicBezTo>
                  <a:pt x="2656565" y="921279"/>
                  <a:pt x="2602707" y="943588"/>
                  <a:pt x="2546548" y="943588"/>
                </a:cubicBezTo>
                <a:lnTo>
                  <a:pt x="211747" y="943588"/>
                </a:lnTo>
                <a:cubicBezTo>
                  <a:pt x="94803" y="943588"/>
                  <a:pt x="0" y="848785"/>
                  <a:pt x="0" y="731841"/>
                </a:cubicBezTo>
                <a:lnTo>
                  <a:pt x="0" y="211747"/>
                </a:lnTo>
                <a:cubicBezTo>
                  <a:pt x="0" y="94803"/>
                  <a:pt x="94803" y="0"/>
                  <a:pt x="211747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A75BF0B9-5D0C-B3C8-1E55-BE43CC69902A}"/>
              </a:ext>
            </a:extLst>
          </p:cNvPr>
          <p:cNvSpPr txBox="1"/>
          <p:nvPr/>
        </p:nvSpPr>
        <p:spPr>
          <a:xfrm>
            <a:off x="4137065" y="2290802"/>
            <a:ext cx="9951974" cy="5723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=&lt;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6341AEA-2081-522C-6C91-7B329D6293C8}"/>
              </a:ext>
            </a:extLst>
          </p:cNvPr>
          <p:cNvSpPr txBox="1"/>
          <p:nvPr/>
        </p:nvSpPr>
        <p:spPr>
          <a:xfrm>
            <a:off x="6559996" y="938252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HỘP KIẾN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91485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90682" y="1690542"/>
            <a:ext cx="18882431" cy="6907174"/>
            <a:chOff x="0" y="0"/>
            <a:chExt cx="144899674" cy="530041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44754900" cy="52859368"/>
            </a:xfrm>
            <a:custGeom>
              <a:avLst/>
              <a:gdLst/>
              <a:ahLst/>
              <a:cxnLst/>
              <a:rect l="l" t="t" r="r" b="b"/>
              <a:pathLst>
                <a:path w="144754900" h="52859368">
                  <a:moveTo>
                    <a:pt x="0" y="0"/>
                  </a:moveTo>
                  <a:lnTo>
                    <a:pt x="144754900" y="0"/>
                  </a:lnTo>
                  <a:lnTo>
                    <a:pt x="144754900" y="52859368"/>
                  </a:lnTo>
                  <a:lnTo>
                    <a:pt x="0" y="52859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4899670" cy="53004151"/>
            </a:xfrm>
            <a:custGeom>
              <a:avLst/>
              <a:gdLst/>
              <a:ahLst/>
              <a:cxnLst/>
              <a:rect l="l" t="t" r="r" b="b"/>
              <a:pathLst>
                <a:path w="144899670" h="53004151">
                  <a:moveTo>
                    <a:pt x="144754898" y="52859372"/>
                  </a:moveTo>
                  <a:lnTo>
                    <a:pt x="144899670" y="52859372"/>
                  </a:lnTo>
                  <a:lnTo>
                    <a:pt x="144899670" y="53004151"/>
                  </a:lnTo>
                  <a:lnTo>
                    <a:pt x="144754898" y="53004151"/>
                  </a:lnTo>
                  <a:lnTo>
                    <a:pt x="144754898" y="528593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2859372"/>
                  </a:lnTo>
                  <a:lnTo>
                    <a:pt x="0" y="52859372"/>
                  </a:lnTo>
                  <a:lnTo>
                    <a:pt x="0" y="144780"/>
                  </a:lnTo>
                  <a:close/>
                  <a:moveTo>
                    <a:pt x="0" y="52859372"/>
                  </a:moveTo>
                  <a:lnTo>
                    <a:pt x="144780" y="52859372"/>
                  </a:lnTo>
                  <a:lnTo>
                    <a:pt x="144780" y="53004151"/>
                  </a:lnTo>
                  <a:lnTo>
                    <a:pt x="0" y="53004151"/>
                  </a:lnTo>
                  <a:lnTo>
                    <a:pt x="0" y="52859372"/>
                  </a:lnTo>
                  <a:close/>
                  <a:moveTo>
                    <a:pt x="144754898" y="144780"/>
                  </a:moveTo>
                  <a:lnTo>
                    <a:pt x="144899670" y="144780"/>
                  </a:lnTo>
                  <a:lnTo>
                    <a:pt x="144899670" y="52859372"/>
                  </a:lnTo>
                  <a:lnTo>
                    <a:pt x="144754898" y="52859372"/>
                  </a:lnTo>
                  <a:lnTo>
                    <a:pt x="144754898" y="144780"/>
                  </a:lnTo>
                  <a:close/>
                  <a:moveTo>
                    <a:pt x="144780" y="52859372"/>
                  </a:moveTo>
                  <a:lnTo>
                    <a:pt x="144754898" y="52859372"/>
                  </a:lnTo>
                  <a:lnTo>
                    <a:pt x="144754898" y="53004151"/>
                  </a:lnTo>
                  <a:lnTo>
                    <a:pt x="144780" y="53004151"/>
                  </a:lnTo>
                  <a:lnTo>
                    <a:pt x="144780" y="52859372"/>
                  </a:lnTo>
                  <a:close/>
                  <a:moveTo>
                    <a:pt x="144754898" y="0"/>
                  </a:moveTo>
                  <a:lnTo>
                    <a:pt x="144899670" y="0"/>
                  </a:lnTo>
                  <a:lnTo>
                    <a:pt x="144899670" y="144780"/>
                  </a:lnTo>
                  <a:lnTo>
                    <a:pt x="144754898" y="144780"/>
                  </a:lnTo>
                  <a:lnTo>
                    <a:pt x="1447548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754898" y="0"/>
                  </a:lnTo>
                  <a:lnTo>
                    <a:pt x="144754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14652657" y="-948666"/>
            <a:ext cx="4251524" cy="52784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45596" y="5652357"/>
            <a:ext cx="2889895" cy="45673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17029170" y="4046578"/>
            <a:ext cx="790695" cy="11917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361551" y="2729071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70044" y="25514"/>
            <a:ext cx="2001351" cy="2004997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D161BE6-2D58-5BB2-C978-1A7714CA56E5}"/>
              </a:ext>
            </a:extLst>
          </p:cNvPr>
          <p:cNvSpPr txBox="1"/>
          <p:nvPr/>
        </p:nvSpPr>
        <p:spPr>
          <a:xfrm>
            <a:off x="3009525" y="2025110"/>
            <a:ext cx="11559592" cy="613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= 5^2 + 6*101            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= 6*(3+2))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= 2(3+4) 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= 1^2 + 2^2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424E004-95D7-3CF1-748A-8B6326F492A3}"/>
              </a:ext>
            </a:extLst>
          </p:cNvPr>
          <p:cNvSpPr txBox="1"/>
          <p:nvPr/>
        </p:nvSpPr>
        <p:spPr>
          <a:xfrm>
            <a:off x="7010400" y="4152900"/>
            <a:ext cx="4549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9208989-48D0-A9E5-4E7B-5136DFA80439}"/>
              </a:ext>
            </a:extLst>
          </p:cNvPr>
          <p:cNvSpPr txBox="1"/>
          <p:nvPr/>
        </p:nvSpPr>
        <p:spPr>
          <a:xfrm>
            <a:off x="6096000" y="5228751"/>
            <a:ext cx="98940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“)”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C2CDDE13-AFE9-9BA5-9508-E7528C748D31}"/>
              </a:ext>
            </a:extLst>
          </p:cNvPr>
          <p:cNvSpPr txBox="1"/>
          <p:nvPr/>
        </p:nvSpPr>
        <p:spPr>
          <a:xfrm>
            <a:off x="5756453" y="6053628"/>
            <a:ext cx="1272952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(3+4)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8C19611-E5F8-DA23-13E6-0396D4EE8FE0}"/>
              </a:ext>
            </a:extLst>
          </p:cNvPr>
          <p:cNvSpPr txBox="1"/>
          <p:nvPr/>
        </p:nvSpPr>
        <p:spPr>
          <a:xfrm>
            <a:off x="6552920" y="7326463"/>
            <a:ext cx="4549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64534" y="5138945"/>
            <a:ext cx="9444768" cy="4744008"/>
            <a:chOff x="0" y="0"/>
            <a:chExt cx="104639309" cy="4502555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04494523" cy="44880773"/>
            </a:xfrm>
            <a:custGeom>
              <a:avLst/>
              <a:gdLst/>
              <a:ahLst/>
              <a:cxnLst/>
              <a:rect l="l" t="t" r="r" b="b"/>
              <a:pathLst>
                <a:path w="104494523" h="44880773">
                  <a:moveTo>
                    <a:pt x="0" y="0"/>
                  </a:moveTo>
                  <a:lnTo>
                    <a:pt x="104494523" y="0"/>
                  </a:lnTo>
                  <a:lnTo>
                    <a:pt x="104494523" y="44880773"/>
                  </a:lnTo>
                  <a:lnTo>
                    <a:pt x="0" y="44880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04639306" cy="45025552"/>
            </a:xfrm>
            <a:custGeom>
              <a:avLst/>
              <a:gdLst/>
              <a:ahLst/>
              <a:cxnLst/>
              <a:rect l="l" t="t" r="r" b="b"/>
              <a:pathLst>
                <a:path w="104639306" h="45025552">
                  <a:moveTo>
                    <a:pt x="104494533" y="44880771"/>
                  </a:moveTo>
                  <a:lnTo>
                    <a:pt x="104639306" y="44880771"/>
                  </a:lnTo>
                  <a:lnTo>
                    <a:pt x="104639306" y="45025552"/>
                  </a:lnTo>
                  <a:lnTo>
                    <a:pt x="104494533" y="45025552"/>
                  </a:lnTo>
                  <a:lnTo>
                    <a:pt x="104494533" y="4488077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4880771"/>
                  </a:lnTo>
                  <a:lnTo>
                    <a:pt x="0" y="44880771"/>
                  </a:lnTo>
                  <a:lnTo>
                    <a:pt x="0" y="144780"/>
                  </a:lnTo>
                  <a:close/>
                  <a:moveTo>
                    <a:pt x="0" y="44880771"/>
                  </a:moveTo>
                  <a:lnTo>
                    <a:pt x="144780" y="44880771"/>
                  </a:lnTo>
                  <a:lnTo>
                    <a:pt x="144780" y="45025552"/>
                  </a:lnTo>
                  <a:lnTo>
                    <a:pt x="0" y="45025552"/>
                  </a:lnTo>
                  <a:lnTo>
                    <a:pt x="0" y="44880771"/>
                  </a:lnTo>
                  <a:close/>
                  <a:moveTo>
                    <a:pt x="104494533" y="144780"/>
                  </a:moveTo>
                  <a:lnTo>
                    <a:pt x="104639306" y="144780"/>
                  </a:lnTo>
                  <a:lnTo>
                    <a:pt x="104639306" y="44880771"/>
                  </a:lnTo>
                  <a:lnTo>
                    <a:pt x="104494533" y="44880771"/>
                  </a:lnTo>
                  <a:lnTo>
                    <a:pt x="104494533" y="144780"/>
                  </a:lnTo>
                  <a:close/>
                  <a:moveTo>
                    <a:pt x="144780" y="44880771"/>
                  </a:moveTo>
                  <a:lnTo>
                    <a:pt x="104494533" y="44880771"/>
                  </a:lnTo>
                  <a:lnTo>
                    <a:pt x="104494533" y="45025552"/>
                  </a:lnTo>
                  <a:lnTo>
                    <a:pt x="144780" y="45025552"/>
                  </a:lnTo>
                  <a:lnTo>
                    <a:pt x="144780" y="44880771"/>
                  </a:lnTo>
                  <a:close/>
                  <a:moveTo>
                    <a:pt x="104494533" y="0"/>
                  </a:moveTo>
                  <a:lnTo>
                    <a:pt x="104639306" y="0"/>
                  </a:lnTo>
                  <a:lnTo>
                    <a:pt x="104639306" y="144780"/>
                  </a:lnTo>
                  <a:lnTo>
                    <a:pt x="104494533" y="144780"/>
                  </a:lnTo>
                  <a:lnTo>
                    <a:pt x="1044945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4494533" y="0"/>
                  </a:lnTo>
                  <a:lnTo>
                    <a:pt x="1044945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326515" y="8971121"/>
            <a:ext cx="2506383" cy="1315879"/>
          </a:xfrm>
          <a:custGeom>
            <a:avLst/>
            <a:gdLst/>
            <a:ahLst/>
            <a:cxnLst/>
            <a:rect l="l" t="t" r="r" b="b"/>
            <a:pathLst>
              <a:path w="1035847" h="543831">
                <a:moveTo>
                  <a:pt x="0" y="0"/>
                </a:moveTo>
                <a:lnTo>
                  <a:pt x="1035847" y="0"/>
                </a:lnTo>
                <a:lnTo>
                  <a:pt x="1035847" y="543831"/>
                </a:lnTo>
                <a:lnTo>
                  <a:pt x="0" y="543831"/>
                </a:lnTo>
                <a:close/>
              </a:path>
            </a:pathLst>
          </a:custGeom>
          <a:solidFill>
            <a:srgbClr val="C2CF7B"/>
          </a:solidFill>
        </p:spPr>
      </p:sp>
      <p:sp>
        <p:nvSpPr>
          <p:cNvPr id="17" name="Freeform 17"/>
          <p:cNvSpPr/>
          <p:nvPr/>
        </p:nvSpPr>
        <p:spPr>
          <a:xfrm>
            <a:off x="15925800" y="4155601"/>
            <a:ext cx="1957912" cy="196668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9A402"/>
          </a:solidFill>
        </p:spPr>
      </p:sp>
      <p:sp>
        <p:nvSpPr>
          <p:cNvPr id="25" name="Freeform 25"/>
          <p:cNvSpPr/>
          <p:nvPr/>
        </p:nvSpPr>
        <p:spPr>
          <a:xfrm>
            <a:off x="467882" y="7212775"/>
            <a:ext cx="2223648" cy="223361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E31BC184-126F-E3FF-080F-0BC52D3E9C5F}"/>
              </a:ext>
            </a:extLst>
          </p:cNvPr>
          <p:cNvSpPr txBox="1"/>
          <p:nvPr/>
        </p:nvSpPr>
        <p:spPr>
          <a:xfrm>
            <a:off x="914400" y="350524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03A367F4-507C-1166-77FC-27C847C5AB89}"/>
              </a:ext>
            </a:extLst>
          </p:cNvPr>
          <p:cNvSpPr txBox="1"/>
          <p:nvPr/>
        </p:nvSpPr>
        <p:spPr>
          <a:xfrm>
            <a:off x="1981200" y="1957417"/>
            <a:ext cx="15163800" cy="2019064"/>
          </a:xfrm>
          <a:prstGeom prst="wedgeRoundRectCallout">
            <a:avLst>
              <a:gd name="adj1" fmla="val -47024"/>
              <a:gd name="adj2" fmla="val 10849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D1BC0A78-132F-F22B-6610-40CB20CA7445}"/>
              </a:ext>
            </a:extLst>
          </p:cNvPr>
          <p:cNvSpPr txBox="1"/>
          <p:nvPr/>
        </p:nvSpPr>
        <p:spPr>
          <a:xfrm>
            <a:off x="7326252" y="5675157"/>
            <a:ext cx="8521332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918"/>
          <a:stretch>
            <a:fillRect/>
          </a:stretch>
        </p:blipFill>
        <p:spPr>
          <a:xfrm rot="-5400000">
            <a:off x="8006273" y="-3841"/>
            <a:ext cx="2275455" cy="18342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165248" y="3743778"/>
            <a:ext cx="790695" cy="11917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619088" y="6515100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575" y="93051"/>
            <a:ext cx="1971722" cy="1240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13891" y="51742"/>
            <a:ext cx="2479197" cy="2429613"/>
          </a:xfrm>
          <a:prstGeom prst="rect">
            <a:avLst/>
          </a:prstGeom>
        </p:spPr>
      </p:pic>
      <p:pic>
        <p:nvPicPr>
          <p:cNvPr id="6" name="Hình ảnh 5" descr="Ảnh có chứa bàn&#10;&#10;Mô tả được tạo tự động">
            <a:extLst>
              <a:ext uri="{FF2B5EF4-FFF2-40B4-BE49-F238E27FC236}">
                <a16:creationId xmlns:a16="http://schemas.microsoft.com/office/drawing/2014/main" id="{BE63D689-66D7-B1EF-9A6D-7715746DD9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964" y="1101952"/>
            <a:ext cx="14504071" cy="3644330"/>
          </a:xfrm>
          <a:prstGeom prst="rect">
            <a:avLst/>
          </a:prstGeom>
        </p:spPr>
      </p:pic>
      <p:sp>
        <p:nvSpPr>
          <p:cNvPr id="14" name="Bong bóng Lời nói: Hình chữ nhật với Góc Tròn 13">
            <a:extLst>
              <a:ext uri="{FF2B5EF4-FFF2-40B4-BE49-F238E27FC236}">
                <a16:creationId xmlns:a16="http://schemas.microsoft.com/office/drawing/2014/main" id="{BB597C67-5467-5F13-DE83-2DECB966E76A}"/>
              </a:ext>
            </a:extLst>
          </p:cNvPr>
          <p:cNvSpPr/>
          <p:nvPr/>
        </p:nvSpPr>
        <p:spPr>
          <a:xfrm>
            <a:off x="838200" y="5481636"/>
            <a:ext cx="8763000" cy="1295400"/>
          </a:xfrm>
          <a:prstGeom prst="wedgeRoundRectCallout">
            <a:avLst>
              <a:gd name="adj1" fmla="val -46790"/>
              <a:gd name="adj2" fmla="val 105552"/>
              <a:gd name="adj3" fmla="val 16667"/>
            </a:avLst>
          </a:prstGeom>
          <a:solidFill>
            <a:srgbClr val="F4DD6C"/>
          </a:solidFill>
          <a:ln>
            <a:solidFill>
              <a:srgbClr val="F4DD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C919A95-71D2-F278-C1E4-BD0AF68E97FF}"/>
              </a:ext>
            </a:extLst>
          </p:cNvPr>
          <p:cNvSpPr txBox="1"/>
          <p:nvPr/>
        </p:nvSpPr>
        <p:spPr>
          <a:xfrm>
            <a:off x="8458200" y="7438446"/>
            <a:ext cx="7696200" cy="118872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ũi tên: Phải 17">
            <a:extLst>
              <a:ext uri="{FF2B5EF4-FFF2-40B4-BE49-F238E27FC236}">
                <a16:creationId xmlns:a16="http://schemas.microsoft.com/office/drawing/2014/main" id="{6AB91FB5-4784-2E40-9EE7-69D919F01B92}"/>
              </a:ext>
            </a:extLst>
          </p:cNvPr>
          <p:cNvSpPr/>
          <p:nvPr/>
        </p:nvSpPr>
        <p:spPr>
          <a:xfrm>
            <a:off x="6934200" y="7610474"/>
            <a:ext cx="1295400" cy="838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2751" y="762000"/>
            <a:ext cx="9473420" cy="8763000"/>
            <a:chOff x="0" y="0"/>
            <a:chExt cx="53099320" cy="5989622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2954538" cy="59751444"/>
            </a:xfrm>
            <a:custGeom>
              <a:avLst/>
              <a:gdLst/>
              <a:ahLst/>
              <a:cxnLst/>
              <a:rect l="l" t="t" r="r" b="b"/>
              <a:pathLst>
                <a:path w="52954538" h="59751444">
                  <a:moveTo>
                    <a:pt x="0" y="0"/>
                  </a:moveTo>
                  <a:lnTo>
                    <a:pt x="52954538" y="0"/>
                  </a:lnTo>
                  <a:lnTo>
                    <a:pt x="52954538" y="59751444"/>
                  </a:lnTo>
                  <a:lnTo>
                    <a:pt x="0" y="5975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3099320" cy="59896220"/>
            </a:xfrm>
            <a:custGeom>
              <a:avLst/>
              <a:gdLst/>
              <a:ahLst/>
              <a:cxnLst/>
              <a:rect l="l" t="t" r="r" b="b"/>
              <a:pathLst>
                <a:path w="53099320" h="59896220">
                  <a:moveTo>
                    <a:pt x="52954541" y="59751441"/>
                  </a:moveTo>
                  <a:lnTo>
                    <a:pt x="53099320" y="59751441"/>
                  </a:lnTo>
                  <a:lnTo>
                    <a:pt x="53099320" y="59896220"/>
                  </a:lnTo>
                  <a:lnTo>
                    <a:pt x="52954541" y="59896220"/>
                  </a:lnTo>
                  <a:lnTo>
                    <a:pt x="52954541" y="5975144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9751441"/>
                  </a:lnTo>
                  <a:lnTo>
                    <a:pt x="0" y="59751441"/>
                  </a:lnTo>
                  <a:lnTo>
                    <a:pt x="0" y="144780"/>
                  </a:lnTo>
                  <a:close/>
                  <a:moveTo>
                    <a:pt x="0" y="59751441"/>
                  </a:moveTo>
                  <a:lnTo>
                    <a:pt x="144780" y="59751441"/>
                  </a:lnTo>
                  <a:lnTo>
                    <a:pt x="144780" y="59896220"/>
                  </a:lnTo>
                  <a:lnTo>
                    <a:pt x="0" y="59896220"/>
                  </a:lnTo>
                  <a:lnTo>
                    <a:pt x="0" y="59751441"/>
                  </a:lnTo>
                  <a:close/>
                  <a:moveTo>
                    <a:pt x="52954541" y="144780"/>
                  </a:moveTo>
                  <a:lnTo>
                    <a:pt x="53099320" y="144780"/>
                  </a:lnTo>
                  <a:lnTo>
                    <a:pt x="53099320" y="59751441"/>
                  </a:lnTo>
                  <a:lnTo>
                    <a:pt x="52954541" y="59751441"/>
                  </a:lnTo>
                  <a:lnTo>
                    <a:pt x="52954541" y="144780"/>
                  </a:lnTo>
                  <a:close/>
                  <a:moveTo>
                    <a:pt x="144780" y="59751441"/>
                  </a:moveTo>
                  <a:lnTo>
                    <a:pt x="52954541" y="59751441"/>
                  </a:lnTo>
                  <a:lnTo>
                    <a:pt x="52954541" y="59896220"/>
                  </a:lnTo>
                  <a:lnTo>
                    <a:pt x="144780" y="59896220"/>
                  </a:lnTo>
                  <a:lnTo>
                    <a:pt x="144780" y="59751441"/>
                  </a:lnTo>
                  <a:close/>
                  <a:moveTo>
                    <a:pt x="52954541" y="0"/>
                  </a:moveTo>
                  <a:lnTo>
                    <a:pt x="53099320" y="0"/>
                  </a:lnTo>
                  <a:lnTo>
                    <a:pt x="53099320" y="144780"/>
                  </a:lnTo>
                  <a:lnTo>
                    <a:pt x="52954541" y="144780"/>
                  </a:lnTo>
                  <a:lnTo>
                    <a:pt x="5295454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954541" y="0"/>
                  </a:lnTo>
                  <a:lnTo>
                    <a:pt x="5295454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3957" y="368366"/>
            <a:ext cx="661114" cy="676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3957" y="2705100"/>
            <a:ext cx="661114" cy="67646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383957" y="6286500"/>
            <a:ext cx="6611448" cy="3848100"/>
            <a:chOff x="0" y="0"/>
            <a:chExt cx="10846016" cy="552951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612570" y="0"/>
              <a:ext cx="3395045" cy="53657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4326739" flipH="1">
              <a:off x="7071730" y="1625013"/>
              <a:ext cx="3033173" cy="376579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081754" flipH="1" flipV="1">
              <a:off x="628198" y="1625013"/>
              <a:ext cx="3033173" cy="3765791"/>
            </a:xfrm>
            <a:prstGeom prst="rect">
              <a:avLst/>
            </a:prstGeom>
          </p:spPr>
        </p:pic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75388F-E2E5-B70C-CC34-7A7F775D46AB}"/>
              </a:ext>
            </a:extLst>
          </p:cNvPr>
          <p:cNvSpPr txBox="1"/>
          <p:nvPr/>
        </p:nvSpPr>
        <p:spPr>
          <a:xfrm>
            <a:off x="1081798" y="880177"/>
            <a:ext cx="557113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E4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B5A9E2A-8DC4-EF39-DB21-EC9CF138EEC5}"/>
              </a:ext>
            </a:extLst>
          </p:cNvPr>
          <p:cNvSpPr txBox="1"/>
          <p:nvPr/>
        </p:nvSpPr>
        <p:spPr>
          <a:xfrm>
            <a:off x="338832" y="4078076"/>
            <a:ext cx="7057069" cy="1927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“= 25*10”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7.4: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“=C4*D4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660DB713-1018-CA3F-D78D-006E835D21B7}"/>
              </a:ext>
            </a:extLst>
          </p:cNvPr>
          <p:cNvSpPr/>
          <p:nvPr/>
        </p:nvSpPr>
        <p:spPr>
          <a:xfrm>
            <a:off x="3373614" y="2802015"/>
            <a:ext cx="829099" cy="118576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89FBD359-C6B2-0C94-B6CD-1588E5DDFDF0}"/>
              </a:ext>
            </a:extLst>
          </p:cNvPr>
          <p:cNvSpPr txBox="1"/>
          <p:nvPr/>
        </p:nvSpPr>
        <p:spPr>
          <a:xfrm>
            <a:off x="8153400" y="1044834"/>
            <a:ext cx="83058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E4 ở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A993A665-C0ED-C0D5-297A-DEFBE4EC9391}"/>
              </a:ext>
            </a:extLst>
          </p:cNvPr>
          <p:cNvSpPr txBox="1"/>
          <p:nvPr/>
        </p:nvSpPr>
        <p:spPr>
          <a:xfrm>
            <a:off x="7928051" y="4953547"/>
            <a:ext cx="8942820" cy="3774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7.3: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→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7.4: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→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1CF1A18-DA92-DA24-B0B2-797856CEEDA9}"/>
              </a:ext>
            </a:extLst>
          </p:cNvPr>
          <p:cNvSpPr txBox="1"/>
          <p:nvPr/>
        </p:nvSpPr>
        <p:spPr>
          <a:xfrm>
            <a:off x="11065961" y="4050985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5686" y="8321798"/>
            <a:ext cx="1803951" cy="17361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12649" y="-543010"/>
            <a:ext cx="1803951" cy="173611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35560" y="-139899"/>
            <a:ext cx="2011084" cy="201474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7308" y="737392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109" y="6851292"/>
            <a:ext cx="2792294" cy="34357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6D27E99-153C-F679-A266-71058E3B36AA}"/>
              </a:ext>
            </a:extLst>
          </p:cNvPr>
          <p:cNvSpPr txBox="1"/>
          <p:nvPr/>
        </p:nvSpPr>
        <p:spPr>
          <a:xfrm>
            <a:off x="2281341" y="2158279"/>
            <a:ext cx="13725317" cy="5620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Ý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970C37E-10C2-1BDE-F029-B641D000F53F}"/>
              </a:ext>
            </a:extLst>
          </p:cNvPr>
          <p:cNvSpPr txBox="1"/>
          <p:nvPr/>
        </p:nvSpPr>
        <p:spPr>
          <a:xfrm>
            <a:off x="6579385" y="942551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HỘP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6930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247" y="5200070"/>
            <a:ext cx="790695" cy="11917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53983" y="6675179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13544" y="850802"/>
            <a:ext cx="661114" cy="676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898" y="1412122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65022">
            <a:off x="451283" y="8871914"/>
            <a:ext cx="1292032" cy="129203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403319" y="2202409"/>
            <a:ext cx="1777499" cy="142846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B635D71-7A30-C3B7-2412-05E4791B111C}"/>
              </a:ext>
            </a:extLst>
          </p:cNvPr>
          <p:cNvSpPr txBox="1"/>
          <p:nvPr/>
        </p:nvSpPr>
        <p:spPr>
          <a:xfrm>
            <a:off x="4599938" y="1342818"/>
            <a:ext cx="908812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CB81E7B0-80A4-6857-F387-197FABFED0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25" y="3739810"/>
            <a:ext cx="14070345" cy="42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4158742" y="6178510"/>
            <a:ext cx="4072385" cy="5056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0195">
            <a:off x="497610" y="-57490"/>
            <a:ext cx="4721142" cy="607390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61010" y="458275"/>
            <a:ext cx="1058799" cy="1122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5547729" y="810443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32653">
            <a:off x="9546234" y="642243"/>
            <a:ext cx="4140390" cy="15281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2000" y="1109094"/>
            <a:ext cx="1437728" cy="148080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5466743-71CD-5A04-0334-21D67C39BADC}"/>
              </a:ext>
            </a:extLst>
          </p:cNvPr>
          <p:cNvSpPr txBox="1"/>
          <p:nvPr/>
        </p:nvSpPr>
        <p:spPr>
          <a:xfrm>
            <a:off x="7483184" y="2769099"/>
            <a:ext cx="10151268" cy="474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7.5: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C6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(C3+C4+C5)/2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7.6: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C5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2*C3*C4.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C6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C3*C3*C4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C3^2*C4.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6.png" descr="Table&#10;&#10;Description automatically generated">
            <a:extLst>
              <a:ext uri="{FF2B5EF4-FFF2-40B4-BE49-F238E27FC236}">
                <a16:creationId xmlns:a16="http://schemas.microsoft.com/office/drawing/2014/main" id="{F8B31F03-F2E8-E169-C219-32CA4D449ABB}"/>
              </a:ext>
            </a:extLst>
          </p:cNvPr>
          <p:cNvPicPr/>
          <p:nvPr/>
        </p:nvPicPr>
        <p:blipFill rotWithShape="1">
          <a:blip r:embed="rId14"/>
          <a:srcRect l="27436"/>
          <a:stretch/>
        </p:blipFill>
        <p:spPr>
          <a:xfrm>
            <a:off x="518552" y="1736787"/>
            <a:ext cx="6529690" cy="623699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981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34807">
            <a:off x="-70043" y="4914254"/>
            <a:ext cx="3453223" cy="545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6109" flipH="1">
            <a:off x="518411" y="567280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21200" y="8846128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582826" y="59378"/>
            <a:ext cx="5429069" cy="174717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6EEF29E-3C8F-5B80-1E0F-D58D98245549}"/>
              </a:ext>
            </a:extLst>
          </p:cNvPr>
          <p:cNvSpPr txBox="1"/>
          <p:nvPr/>
        </p:nvSpPr>
        <p:spPr>
          <a:xfrm>
            <a:off x="1451290" y="441707"/>
            <a:ext cx="96393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Sao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3C7E76EE-A4E8-F7C5-9FD3-224516A227FB}"/>
              </a:ext>
            </a:extLst>
          </p:cNvPr>
          <p:cNvSpPr txBox="1"/>
          <p:nvPr/>
        </p:nvSpPr>
        <p:spPr>
          <a:xfrm>
            <a:off x="1451290" y="1814956"/>
            <a:ext cx="1538541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ô E5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E6, E7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MNPQ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STUV.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18.png">
            <a:extLst>
              <a:ext uri="{FF2B5EF4-FFF2-40B4-BE49-F238E27FC236}">
                <a16:creationId xmlns:a16="http://schemas.microsoft.com/office/drawing/2014/main" id="{A807CCEC-711D-0248-6563-5BE6260DAA7D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3898924" y="3938667"/>
            <a:ext cx="12937785" cy="577418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432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918"/>
          <a:stretch>
            <a:fillRect/>
          </a:stretch>
        </p:blipFill>
        <p:spPr>
          <a:xfrm rot="-5400000">
            <a:off x="8006273" y="-3841"/>
            <a:ext cx="2275455" cy="18342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56534" y="4072826"/>
            <a:ext cx="790695" cy="11917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258209" y="6151140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64672" y="7600551"/>
            <a:ext cx="1971722" cy="1240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3409" y="568698"/>
            <a:ext cx="2479197" cy="242961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725264" y="1446057"/>
            <a:ext cx="10850538" cy="5735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sz="80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HÔM NAY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928704"/>
              </p:ext>
            </p:extLst>
          </p:nvPr>
        </p:nvGraphicFramePr>
        <p:xfrm>
          <a:off x="4687983" y="9356440"/>
          <a:ext cx="13313952" cy="3643244"/>
        </p:xfrm>
        <a:graphic>
          <a:graphicData uri="http://schemas.openxmlformats.org/drawingml/2006/table">
            <a:tbl>
              <a:tblPr/>
              <a:tblGrid>
                <a:gridCol w="166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47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73200" y="560622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77706"/>
            <a:ext cx="661114" cy="676468"/>
          </a:xfrm>
          <a:prstGeom prst="rect">
            <a:avLst/>
          </a:prstGeom>
        </p:spPr>
      </p:pic>
      <p:grpSp>
        <p:nvGrpSpPr>
          <p:cNvPr id="51" name="Group 51"/>
          <p:cNvGrpSpPr/>
          <p:nvPr/>
        </p:nvGrpSpPr>
        <p:grpSpPr>
          <a:xfrm rot="-5400000">
            <a:off x="8986891" y="-8986313"/>
            <a:ext cx="314219" cy="18288000"/>
            <a:chOff x="0" y="0"/>
            <a:chExt cx="82757" cy="481659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85304" y="-1173830"/>
            <a:ext cx="4072385" cy="50560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7A13D9-EB5B-A01F-EE4B-EFC7FE8524E7}"/>
              </a:ext>
            </a:extLst>
          </p:cNvPr>
          <p:cNvSpPr txBox="1"/>
          <p:nvPr/>
        </p:nvSpPr>
        <p:spPr>
          <a:xfrm>
            <a:off x="1118314" y="1482577"/>
            <a:ext cx="16163524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3.1. 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7D5C0D-2ADD-B317-8C6D-2193FF49499E}"/>
              </a:ext>
            </a:extLst>
          </p:cNvPr>
          <p:cNvSpPr txBox="1"/>
          <p:nvPr/>
        </p:nvSpPr>
        <p:spPr>
          <a:xfrm>
            <a:off x="2229442" y="5163489"/>
            <a:ext cx="13829109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80544765-C0B3-A3D3-07D6-1591D28025AD}"/>
              </a:ext>
            </a:extLst>
          </p:cNvPr>
          <p:cNvSpPr txBox="1"/>
          <p:nvPr/>
        </p:nvSpPr>
        <p:spPr>
          <a:xfrm>
            <a:off x="7391396" y="3814948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2257243" y="3910601"/>
            <a:ext cx="4039829" cy="4692170"/>
            <a:chOff x="0" y="0"/>
            <a:chExt cx="5466080" cy="634873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750">
            <a:off x="15102912" y="4633972"/>
            <a:ext cx="1617754" cy="16600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19496" y="3305186"/>
            <a:ext cx="790695" cy="119178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43511" y="6430988"/>
            <a:ext cx="790695" cy="119178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5784" y="7017353"/>
            <a:ext cx="2270817" cy="279407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1F2973D-2169-FB89-6E1A-E1E90A5DF257}"/>
              </a:ext>
            </a:extLst>
          </p:cNvPr>
          <p:cNvSpPr txBox="1"/>
          <p:nvPr/>
        </p:nvSpPr>
        <p:spPr>
          <a:xfrm>
            <a:off x="1756058" y="757579"/>
            <a:ext cx="1478280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3.2.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D924F793-2E56-0C06-0ACA-9E7CBCBF7436}"/>
              </a:ext>
            </a:extLst>
          </p:cNvPr>
          <p:cNvSpPr txBox="1"/>
          <p:nvPr/>
        </p:nvSpPr>
        <p:spPr>
          <a:xfrm>
            <a:off x="2075566" y="4941539"/>
            <a:ext cx="8832331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6369E8A-DDD6-8102-1766-802EEEED5683}"/>
              </a:ext>
            </a:extLst>
          </p:cNvPr>
          <p:cNvSpPr txBox="1"/>
          <p:nvPr/>
        </p:nvSpPr>
        <p:spPr>
          <a:xfrm>
            <a:off x="4903306" y="3910601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6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877148" y="400992"/>
            <a:ext cx="1777499" cy="2378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6118630"/>
            <a:ext cx="790695" cy="11917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5711" y="3396639"/>
            <a:ext cx="790695" cy="11917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5789591" y="7093563"/>
            <a:ext cx="4072385" cy="5056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>
            <a:off x="-2221404" y="-2573635"/>
            <a:ext cx="4072385" cy="5056008"/>
          </a:xfrm>
          <a:prstGeom prst="rect">
            <a:avLst/>
          </a:prstGeom>
        </p:spPr>
      </p:pic>
      <p:pic>
        <p:nvPicPr>
          <p:cNvPr id="3" name="image12.png" descr="Application, table, Excel&#10;&#10;Description automatically generated">
            <a:extLst>
              <a:ext uri="{FF2B5EF4-FFF2-40B4-BE49-F238E27FC236}">
                <a16:creationId xmlns:a16="http://schemas.microsoft.com/office/drawing/2014/main" id="{F5FAD977-77C2-5A6F-DA87-6EAC3AFDDEB2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1981200" y="2265526"/>
            <a:ext cx="14674221" cy="5717970"/>
          </a:xfrm>
          <a:prstGeom prst="rect">
            <a:avLst/>
          </a:prstGeom>
          <a:ln/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04505D7-9748-5637-B67C-D11303869020}"/>
              </a:ext>
            </a:extLst>
          </p:cNvPr>
          <p:cNvSpPr txBox="1"/>
          <p:nvPr/>
        </p:nvSpPr>
        <p:spPr>
          <a:xfrm>
            <a:off x="7200900" y="770264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64342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3896" y="517594"/>
            <a:ext cx="17217601" cy="9259936"/>
            <a:chOff x="0" y="0"/>
            <a:chExt cx="132124133" cy="71058736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31979357" cy="70913956"/>
            </a:xfrm>
            <a:custGeom>
              <a:avLst/>
              <a:gdLst/>
              <a:ahLst/>
              <a:cxnLst/>
              <a:rect l="l" t="t" r="r" b="b"/>
              <a:pathLst>
                <a:path w="131979357" h="70913956">
                  <a:moveTo>
                    <a:pt x="0" y="0"/>
                  </a:moveTo>
                  <a:lnTo>
                    <a:pt x="131979357" y="0"/>
                  </a:lnTo>
                  <a:lnTo>
                    <a:pt x="131979357" y="70913956"/>
                  </a:lnTo>
                  <a:lnTo>
                    <a:pt x="0" y="70913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2124140" cy="71058739"/>
            </a:xfrm>
            <a:custGeom>
              <a:avLst/>
              <a:gdLst/>
              <a:ahLst/>
              <a:cxnLst/>
              <a:rect l="l" t="t" r="r" b="b"/>
              <a:pathLst>
                <a:path w="132124140" h="71058739">
                  <a:moveTo>
                    <a:pt x="131979355" y="70913954"/>
                  </a:moveTo>
                  <a:lnTo>
                    <a:pt x="132124140" y="70913954"/>
                  </a:lnTo>
                  <a:lnTo>
                    <a:pt x="132124140" y="71058739"/>
                  </a:lnTo>
                  <a:lnTo>
                    <a:pt x="131979355" y="71058739"/>
                  </a:lnTo>
                  <a:lnTo>
                    <a:pt x="131979355" y="709139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0913954"/>
                  </a:lnTo>
                  <a:lnTo>
                    <a:pt x="0" y="70913954"/>
                  </a:lnTo>
                  <a:lnTo>
                    <a:pt x="0" y="144780"/>
                  </a:lnTo>
                  <a:close/>
                  <a:moveTo>
                    <a:pt x="0" y="70913954"/>
                  </a:moveTo>
                  <a:lnTo>
                    <a:pt x="144780" y="70913954"/>
                  </a:lnTo>
                  <a:lnTo>
                    <a:pt x="144780" y="71058739"/>
                  </a:lnTo>
                  <a:lnTo>
                    <a:pt x="0" y="71058739"/>
                  </a:lnTo>
                  <a:lnTo>
                    <a:pt x="0" y="70913954"/>
                  </a:lnTo>
                  <a:close/>
                  <a:moveTo>
                    <a:pt x="131979355" y="144780"/>
                  </a:moveTo>
                  <a:lnTo>
                    <a:pt x="132124140" y="144780"/>
                  </a:lnTo>
                  <a:lnTo>
                    <a:pt x="132124140" y="70913954"/>
                  </a:lnTo>
                  <a:lnTo>
                    <a:pt x="131979355" y="70913954"/>
                  </a:lnTo>
                  <a:lnTo>
                    <a:pt x="131979355" y="144780"/>
                  </a:lnTo>
                  <a:close/>
                  <a:moveTo>
                    <a:pt x="144780" y="70913954"/>
                  </a:moveTo>
                  <a:lnTo>
                    <a:pt x="131979355" y="70913954"/>
                  </a:lnTo>
                  <a:lnTo>
                    <a:pt x="131979355" y="71058739"/>
                  </a:lnTo>
                  <a:lnTo>
                    <a:pt x="144780" y="71058739"/>
                  </a:lnTo>
                  <a:lnTo>
                    <a:pt x="144780" y="70913954"/>
                  </a:lnTo>
                  <a:close/>
                  <a:moveTo>
                    <a:pt x="131979355" y="0"/>
                  </a:moveTo>
                  <a:lnTo>
                    <a:pt x="132124140" y="0"/>
                  </a:lnTo>
                  <a:lnTo>
                    <a:pt x="132124140" y="144780"/>
                  </a:lnTo>
                  <a:lnTo>
                    <a:pt x="131979355" y="144780"/>
                  </a:lnTo>
                  <a:lnTo>
                    <a:pt x="13197935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1979355" y="0"/>
                  </a:lnTo>
                  <a:lnTo>
                    <a:pt x="13197935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54">
            <a:off x="743779" y="3410097"/>
            <a:ext cx="3868528" cy="5659309"/>
          </a:xfrm>
          <a:prstGeom prst="rect">
            <a:avLst/>
          </a:prstGeom>
        </p:spPr>
      </p:pic>
      <p:sp>
        <p:nvSpPr>
          <p:cNvPr id="33" name="Freeform 33"/>
          <p:cNvSpPr/>
          <p:nvPr/>
        </p:nvSpPr>
        <p:spPr>
          <a:xfrm rot="21347779">
            <a:off x="879123" y="8835223"/>
            <a:ext cx="3656207" cy="1250756"/>
          </a:xfrm>
          <a:custGeom>
            <a:avLst/>
            <a:gdLst/>
            <a:ahLst/>
            <a:cxnLst/>
            <a:rect l="l" t="t" r="r" b="b"/>
            <a:pathLst>
              <a:path w="2758295" h="943588">
                <a:moveTo>
                  <a:pt x="211747" y="0"/>
                </a:moveTo>
                <a:lnTo>
                  <a:pt x="2546548" y="0"/>
                </a:lnTo>
                <a:cubicBezTo>
                  <a:pt x="2663492" y="0"/>
                  <a:pt x="2758295" y="94803"/>
                  <a:pt x="2758295" y="211747"/>
                </a:cubicBezTo>
                <a:lnTo>
                  <a:pt x="2758295" y="731841"/>
                </a:lnTo>
                <a:cubicBezTo>
                  <a:pt x="2758295" y="788000"/>
                  <a:pt x="2735986" y="841858"/>
                  <a:pt x="2696276" y="881569"/>
                </a:cubicBezTo>
                <a:cubicBezTo>
                  <a:pt x="2656565" y="921279"/>
                  <a:pt x="2602707" y="943588"/>
                  <a:pt x="2546548" y="943588"/>
                </a:cubicBezTo>
                <a:lnTo>
                  <a:pt x="211747" y="943588"/>
                </a:lnTo>
                <a:cubicBezTo>
                  <a:pt x="94803" y="943588"/>
                  <a:pt x="0" y="848785"/>
                  <a:pt x="0" y="731841"/>
                </a:cubicBezTo>
                <a:lnTo>
                  <a:pt x="0" y="211747"/>
                </a:lnTo>
                <a:cubicBezTo>
                  <a:pt x="0" y="94803"/>
                  <a:pt x="94803" y="0"/>
                  <a:pt x="211747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36" name="Freeform 36"/>
          <p:cNvSpPr/>
          <p:nvPr/>
        </p:nvSpPr>
        <p:spPr>
          <a:xfrm rot="21347779">
            <a:off x="14853661" y="304367"/>
            <a:ext cx="4114333" cy="1250756"/>
          </a:xfrm>
          <a:custGeom>
            <a:avLst/>
            <a:gdLst/>
            <a:ahLst/>
            <a:cxnLst/>
            <a:rect l="l" t="t" r="r" b="b"/>
            <a:pathLst>
              <a:path w="3103912" h="943588">
                <a:moveTo>
                  <a:pt x="188169" y="0"/>
                </a:moveTo>
                <a:lnTo>
                  <a:pt x="2915743" y="0"/>
                </a:lnTo>
                <a:cubicBezTo>
                  <a:pt x="2965648" y="0"/>
                  <a:pt x="3013510" y="19825"/>
                  <a:pt x="3048799" y="55114"/>
                </a:cubicBezTo>
                <a:cubicBezTo>
                  <a:pt x="3084087" y="90402"/>
                  <a:pt x="3103912" y="138264"/>
                  <a:pt x="3103912" y="188169"/>
                </a:cubicBezTo>
                <a:lnTo>
                  <a:pt x="3103912" y="755418"/>
                </a:lnTo>
                <a:cubicBezTo>
                  <a:pt x="3103912" y="805324"/>
                  <a:pt x="3084087" y="853186"/>
                  <a:pt x="3048799" y="888474"/>
                </a:cubicBezTo>
                <a:cubicBezTo>
                  <a:pt x="3013510" y="923763"/>
                  <a:pt x="2965648" y="943588"/>
                  <a:pt x="2915743" y="943588"/>
                </a:cubicBezTo>
                <a:lnTo>
                  <a:pt x="188169" y="943588"/>
                </a:lnTo>
                <a:cubicBezTo>
                  <a:pt x="138264" y="943588"/>
                  <a:pt x="90402" y="923763"/>
                  <a:pt x="55114" y="888474"/>
                </a:cubicBezTo>
                <a:cubicBezTo>
                  <a:pt x="19825" y="853186"/>
                  <a:pt x="0" y="805324"/>
                  <a:pt x="0" y="755418"/>
                </a:cubicBezTo>
                <a:lnTo>
                  <a:pt x="0" y="188169"/>
                </a:lnTo>
                <a:cubicBezTo>
                  <a:pt x="0" y="138264"/>
                  <a:pt x="19825" y="90402"/>
                  <a:pt x="55114" y="55114"/>
                </a:cubicBezTo>
                <a:cubicBezTo>
                  <a:pt x="90402" y="19825"/>
                  <a:pt x="138264" y="0"/>
                  <a:pt x="188169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48FFFCF-8F9C-33A5-4A29-FF5D251FBF61}"/>
              </a:ext>
            </a:extLst>
          </p:cNvPr>
          <p:cNvSpPr txBox="1"/>
          <p:nvPr/>
        </p:nvSpPr>
        <p:spPr>
          <a:xfrm>
            <a:off x="3642624" y="1271153"/>
            <a:ext cx="1094014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A75037D-0333-272D-F982-7C0E44CD971E}"/>
              </a:ext>
            </a:extLst>
          </p:cNvPr>
          <p:cNvSpPr txBox="1"/>
          <p:nvPr/>
        </p:nvSpPr>
        <p:spPr>
          <a:xfrm>
            <a:off x="1068084" y="3623813"/>
            <a:ext cx="3278283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(ô E4).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4">
            <a:extLst>
              <a:ext uri="{FF2B5EF4-FFF2-40B4-BE49-F238E27FC236}">
                <a16:creationId xmlns:a16="http://schemas.microsoft.com/office/drawing/2014/main" id="{E9E3597D-CB30-FA7F-A890-C6FA6920D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54">
            <a:off x="5045348" y="3367139"/>
            <a:ext cx="3868528" cy="5745227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0C1B4E98-29FB-58E2-FAE2-842417963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54">
            <a:off x="9461004" y="3452573"/>
            <a:ext cx="3868528" cy="5666857"/>
          </a:xfrm>
          <a:prstGeom prst="rect">
            <a:avLst/>
          </a:prstGeom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EC5D4C30-50BA-F167-559F-B931553E3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54">
            <a:off x="13759739" y="3459896"/>
            <a:ext cx="3868528" cy="5674038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962DCD7-6B19-6CD4-A41C-7B3E4C6523DA}"/>
              </a:ext>
            </a:extLst>
          </p:cNvPr>
          <p:cNvSpPr txBox="1"/>
          <p:nvPr/>
        </p:nvSpPr>
        <p:spPr>
          <a:xfrm>
            <a:off x="5539597" y="3623813"/>
            <a:ext cx="3190524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Ctrl+C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53ED9C3D-AD2D-6A09-615D-031C5AC61E16}"/>
              </a:ext>
            </a:extLst>
          </p:cNvPr>
          <p:cNvSpPr txBox="1"/>
          <p:nvPr/>
        </p:nvSpPr>
        <p:spPr>
          <a:xfrm>
            <a:off x="9852484" y="3874504"/>
            <a:ext cx="3296143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(E5:E6).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F3FE500-C46E-5761-568A-010F062E6373}"/>
              </a:ext>
            </a:extLst>
          </p:cNvPr>
          <p:cNvSpPr txBox="1"/>
          <p:nvPr/>
        </p:nvSpPr>
        <p:spPr>
          <a:xfrm>
            <a:off x="14122831" y="4050759"/>
            <a:ext cx="343195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Ctrl+V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91485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90682" y="1690542"/>
            <a:ext cx="18882431" cy="6907174"/>
            <a:chOff x="0" y="0"/>
            <a:chExt cx="144899674" cy="530041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44754900" cy="52859368"/>
            </a:xfrm>
            <a:custGeom>
              <a:avLst/>
              <a:gdLst/>
              <a:ahLst/>
              <a:cxnLst/>
              <a:rect l="l" t="t" r="r" b="b"/>
              <a:pathLst>
                <a:path w="144754900" h="52859368">
                  <a:moveTo>
                    <a:pt x="0" y="0"/>
                  </a:moveTo>
                  <a:lnTo>
                    <a:pt x="144754900" y="0"/>
                  </a:lnTo>
                  <a:lnTo>
                    <a:pt x="144754900" y="52859368"/>
                  </a:lnTo>
                  <a:lnTo>
                    <a:pt x="0" y="52859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4899670" cy="53004151"/>
            </a:xfrm>
            <a:custGeom>
              <a:avLst/>
              <a:gdLst/>
              <a:ahLst/>
              <a:cxnLst/>
              <a:rect l="l" t="t" r="r" b="b"/>
              <a:pathLst>
                <a:path w="144899670" h="53004151">
                  <a:moveTo>
                    <a:pt x="144754898" y="52859372"/>
                  </a:moveTo>
                  <a:lnTo>
                    <a:pt x="144899670" y="52859372"/>
                  </a:lnTo>
                  <a:lnTo>
                    <a:pt x="144899670" y="53004151"/>
                  </a:lnTo>
                  <a:lnTo>
                    <a:pt x="144754898" y="53004151"/>
                  </a:lnTo>
                  <a:lnTo>
                    <a:pt x="144754898" y="528593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2859372"/>
                  </a:lnTo>
                  <a:lnTo>
                    <a:pt x="0" y="52859372"/>
                  </a:lnTo>
                  <a:lnTo>
                    <a:pt x="0" y="144780"/>
                  </a:lnTo>
                  <a:close/>
                  <a:moveTo>
                    <a:pt x="0" y="52859372"/>
                  </a:moveTo>
                  <a:lnTo>
                    <a:pt x="144780" y="52859372"/>
                  </a:lnTo>
                  <a:lnTo>
                    <a:pt x="144780" y="53004151"/>
                  </a:lnTo>
                  <a:lnTo>
                    <a:pt x="0" y="53004151"/>
                  </a:lnTo>
                  <a:lnTo>
                    <a:pt x="0" y="52859372"/>
                  </a:lnTo>
                  <a:close/>
                  <a:moveTo>
                    <a:pt x="144754898" y="144780"/>
                  </a:moveTo>
                  <a:lnTo>
                    <a:pt x="144899670" y="144780"/>
                  </a:lnTo>
                  <a:lnTo>
                    <a:pt x="144899670" y="52859372"/>
                  </a:lnTo>
                  <a:lnTo>
                    <a:pt x="144754898" y="52859372"/>
                  </a:lnTo>
                  <a:lnTo>
                    <a:pt x="144754898" y="144780"/>
                  </a:lnTo>
                  <a:close/>
                  <a:moveTo>
                    <a:pt x="144780" y="52859372"/>
                  </a:moveTo>
                  <a:lnTo>
                    <a:pt x="144754898" y="52859372"/>
                  </a:lnTo>
                  <a:lnTo>
                    <a:pt x="144754898" y="53004151"/>
                  </a:lnTo>
                  <a:lnTo>
                    <a:pt x="144780" y="53004151"/>
                  </a:lnTo>
                  <a:lnTo>
                    <a:pt x="144780" y="52859372"/>
                  </a:lnTo>
                  <a:close/>
                  <a:moveTo>
                    <a:pt x="144754898" y="0"/>
                  </a:moveTo>
                  <a:lnTo>
                    <a:pt x="144899670" y="0"/>
                  </a:lnTo>
                  <a:lnTo>
                    <a:pt x="144899670" y="144780"/>
                  </a:lnTo>
                  <a:lnTo>
                    <a:pt x="144754898" y="144780"/>
                  </a:lnTo>
                  <a:lnTo>
                    <a:pt x="1447548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754898" y="0"/>
                  </a:lnTo>
                  <a:lnTo>
                    <a:pt x="144754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14640861" y="-1079036"/>
            <a:ext cx="4251524" cy="52784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45730" y="7368855"/>
            <a:ext cx="1746983" cy="2761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17477130" y="3426338"/>
            <a:ext cx="790695" cy="11917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56751" y="238274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04198" y="194684"/>
            <a:ext cx="1352995" cy="135546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521BD33-F886-C408-9637-5FFFB4B168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936" y="1634202"/>
            <a:ext cx="7462191" cy="7109743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46EE26C-2D8D-4B3F-B942-9477BE8BBE8D}"/>
              </a:ext>
            </a:extLst>
          </p:cNvPr>
          <p:cNvSpPr txBox="1"/>
          <p:nvPr/>
        </p:nvSpPr>
        <p:spPr>
          <a:xfrm>
            <a:off x="7602611" y="2188877"/>
            <a:ext cx="9320331" cy="5909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9669CF0C-B3EE-D936-4CBC-D76AEE9AB65E}"/>
              </a:ext>
            </a:extLst>
          </p:cNvPr>
          <p:cNvSpPr txBox="1"/>
          <p:nvPr/>
        </p:nvSpPr>
        <p:spPr>
          <a:xfrm>
            <a:off x="5257800" y="485005"/>
            <a:ext cx="7391400" cy="10215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HỘP KIẾN THỨC</a:t>
            </a:r>
          </a:p>
        </p:txBody>
      </p:sp>
    </p:spTree>
    <p:extLst>
      <p:ext uri="{BB962C8B-B14F-4D97-AF65-F5344CB8AC3E}">
        <p14:creationId xmlns:p14="http://schemas.microsoft.com/office/powerpoint/2010/main" val="42947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8384" y="2588542"/>
            <a:ext cx="13635949" cy="5867452"/>
            <a:chOff x="0" y="0"/>
            <a:chExt cx="104639309" cy="4502555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104494523" cy="44880773"/>
            </a:xfrm>
            <a:custGeom>
              <a:avLst/>
              <a:gdLst/>
              <a:ahLst/>
              <a:cxnLst/>
              <a:rect l="l" t="t" r="r" b="b"/>
              <a:pathLst>
                <a:path w="104494523" h="44880773">
                  <a:moveTo>
                    <a:pt x="0" y="0"/>
                  </a:moveTo>
                  <a:lnTo>
                    <a:pt x="104494523" y="0"/>
                  </a:lnTo>
                  <a:lnTo>
                    <a:pt x="104494523" y="44880773"/>
                  </a:lnTo>
                  <a:lnTo>
                    <a:pt x="0" y="44880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04639306" cy="45025552"/>
            </a:xfrm>
            <a:custGeom>
              <a:avLst/>
              <a:gdLst/>
              <a:ahLst/>
              <a:cxnLst/>
              <a:rect l="l" t="t" r="r" b="b"/>
              <a:pathLst>
                <a:path w="104639306" h="45025552">
                  <a:moveTo>
                    <a:pt x="104494533" y="44880771"/>
                  </a:moveTo>
                  <a:lnTo>
                    <a:pt x="104639306" y="44880771"/>
                  </a:lnTo>
                  <a:lnTo>
                    <a:pt x="104639306" y="45025552"/>
                  </a:lnTo>
                  <a:lnTo>
                    <a:pt x="104494533" y="45025552"/>
                  </a:lnTo>
                  <a:lnTo>
                    <a:pt x="104494533" y="4488077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44880771"/>
                  </a:lnTo>
                  <a:lnTo>
                    <a:pt x="0" y="44880771"/>
                  </a:lnTo>
                  <a:lnTo>
                    <a:pt x="0" y="144780"/>
                  </a:lnTo>
                  <a:close/>
                  <a:moveTo>
                    <a:pt x="0" y="44880771"/>
                  </a:moveTo>
                  <a:lnTo>
                    <a:pt x="144780" y="44880771"/>
                  </a:lnTo>
                  <a:lnTo>
                    <a:pt x="144780" y="45025552"/>
                  </a:lnTo>
                  <a:lnTo>
                    <a:pt x="0" y="45025552"/>
                  </a:lnTo>
                  <a:lnTo>
                    <a:pt x="0" y="44880771"/>
                  </a:lnTo>
                  <a:close/>
                  <a:moveTo>
                    <a:pt x="104494533" y="144780"/>
                  </a:moveTo>
                  <a:lnTo>
                    <a:pt x="104639306" y="144780"/>
                  </a:lnTo>
                  <a:lnTo>
                    <a:pt x="104639306" y="44880771"/>
                  </a:lnTo>
                  <a:lnTo>
                    <a:pt x="104494533" y="44880771"/>
                  </a:lnTo>
                  <a:lnTo>
                    <a:pt x="104494533" y="144780"/>
                  </a:lnTo>
                  <a:close/>
                  <a:moveTo>
                    <a:pt x="144780" y="44880771"/>
                  </a:moveTo>
                  <a:lnTo>
                    <a:pt x="104494533" y="44880771"/>
                  </a:lnTo>
                  <a:lnTo>
                    <a:pt x="104494533" y="45025552"/>
                  </a:lnTo>
                  <a:lnTo>
                    <a:pt x="144780" y="45025552"/>
                  </a:lnTo>
                  <a:lnTo>
                    <a:pt x="144780" y="44880771"/>
                  </a:lnTo>
                  <a:close/>
                  <a:moveTo>
                    <a:pt x="104494533" y="0"/>
                  </a:moveTo>
                  <a:lnTo>
                    <a:pt x="104639306" y="0"/>
                  </a:lnTo>
                  <a:lnTo>
                    <a:pt x="104639306" y="144780"/>
                  </a:lnTo>
                  <a:lnTo>
                    <a:pt x="104494533" y="144780"/>
                  </a:lnTo>
                  <a:lnTo>
                    <a:pt x="10449453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04494533" y="0"/>
                  </a:lnTo>
                  <a:lnTo>
                    <a:pt x="10449453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4935200" y="249778"/>
            <a:ext cx="2506383" cy="1315879"/>
          </a:xfrm>
          <a:custGeom>
            <a:avLst/>
            <a:gdLst/>
            <a:ahLst/>
            <a:cxnLst/>
            <a:rect l="l" t="t" r="r" b="b"/>
            <a:pathLst>
              <a:path w="1035847" h="543831">
                <a:moveTo>
                  <a:pt x="0" y="0"/>
                </a:moveTo>
                <a:lnTo>
                  <a:pt x="1035847" y="0"/>
                </a:lnTo>
                <a:lnTo>
                  <a:pt x="1035847" y="543831"/>
                </a:lnTo>
                <a:lnTo>
                  <a:pt x="0" y="543831"/>
                </a:lnTo>
                <a:close/>
              </a:path>
            </a:pathLst>
          </a:custGeom>
          <a:solidFill>
            <a:srgbClr val="C2CF7B"/>
          </a:solidFill>
        </p:spPr>
      </p:sp>
      <p:sp>
        <p:nvSpPr>
          <p:cNvPr id="17" name="Freeform 17"/>
          <p:cNvSpPr/>
          <p:nvPr/>
        </p:nvSpPr>
        <p:spPr>
          <a:xfrm>
            <a:off x="16330088" y="7795635"/>
            <a:ext cx="1957912" cy="196668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9A402"/>
          </a:solidFill>
        </p:spPr>
      </p:sp>
      <p:sp>
        <p:nvSpPr>
          <p:cNvPr id="25" name="Freeform 25"/>
          <p:cNvSpPr/>
          <p:nvPr/>
        </p:nvSpPr>
        <p:spPr>
          <a:xfrm>
            <a:off x="-104293" y="8053385"/>
            <a:ext cx="2223648" cy="223361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93DB361-77E7-6564-EDC8-91D3FAD1A003}"/>
              </a:ext>
            </a:extLst>
          </p:cNvPr>
          <p:cNvSpPr txBox="1"/>
          <p:nvPr/>
        </p:nvSpPr>
        <p:spPr>
          <a:xfrm>
            <a:off x="2393177" y="2625054"/>
            <a:ext cx="1350164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E4 sang ô E10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E10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4115EB5-E0F5-B42E-165C-06C08CBE7D9B}"/>
              </a:ext>
            </a:extLst>
          </p:cNvPr>
          <p:cNvSpPr txBox="1"/>
          <p:nvPr/>
        </p:nvSpPr>
        <p:spPr>
          <a:xfrm>
            <a:off x="4876799" y="6228462"/>
            <a:ext cx="8534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sang E10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= C10*D10.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ũi tên: Xuống 9">
            <a:extLst>
              <a:ext uri="{FF2B5EF4-FFF2-40B4-BE49-F238E27FC236}">
                <a16:creationId xmlns:a16="http://schemas.microsoft.com/office/drawing/2014/main" id="{C92AE623-CA36-35AE-CD9D-5F66898927B4}"/>
              </a:ext>
            </a:extLst>
          </p:cNvPr>
          <p:cNvSpPr/>
          <p:nvPr/>
        </p:nvSpPr>
        <p:spPr>
          <a:xfrm>
            <a:off x="8547257" y="4802826"/>
            <a:ext cx="838200" cy="107278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9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918"/>
          <a:stretch>
            <a:fillRect/>
          </a:stretch>
        </p:blipFill>
        <p:spPr>
          <a:xfrm rot="-5400000">
            <a:off x="8006273" y="-3841"/>
            <a:ext cx="2275455" cy="1834228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56534" y="4072826"/>
            <a:ext cx="790695" cy="11917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48742" y="1181100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39437" y="5947364"/>
            <a:ext cx="1971722" cy="12403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61657" y="342900"/>
            <a:ext cx="2479197" cy="2429613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9B87BAD-F854-1E5B-A3B0-48C570A3417C}"/>
              </a:ext>
            </a:extLst>
          </p:cNvPr>
          <p:cNvSpPr txBox="1"/>
          <p:nvPr/>
        </p:nvSpPr>
        <p:spPr>
          <a:xfrm>
            <a:off x="1941286" y="1246634"/>
            <a:ext cx="1403531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G10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G10 = H10 + 2*K10.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G12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F7195F2-E27B-50E3-4311-D062E899DFCE}"/>
              </a:ext>
            </a:extLst>
          </p:cNvPr>
          <p:cNvSpPr txBox="1"/>
          <p:nvPr/>
        </p:nvSpPr>
        <p:spPr>
          <a:xfrm>
            <a:off x="4191000" y="5859772"/>
            <a:ext cx="9535886" cy="11887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G12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= H12 + 2*K12.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1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85542" y="2425955"/>
            <a:ext cx="661114" cy="676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8838289"/>
            <a:ext cx="661114" cy="67646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3E4F399-E75E-1ED4-7B2B-25666F88B180}"/>
              </a:ext>
            </a:extLst>
          </p:cNvPr>
          <p:cNvSpPr txBox="1"/>
          <p:nvPr/>
        </p:nvSpPr>
        <p:spPr>
          <a:xfrm>
            <a:off x="694106" y="623090"/>
            <a:ext cx="16899787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8B9D6F2-CDA9-21B8-24FC-CE590CEAFA2C}"/>
              </a:ext>
            </a:extLst>
          </p:cNvPr>
          <p:cNvSpPr txBox="1"/>
          <p:nvPr/>
        </p:nvSpPr>
        <p:spPr>
          <a:xfrm>
            <a:off x="1499314" y="2959500"/>
            <a:ext cx="13335000" cy="6217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hiệm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2">
            <a:extLst>
              <a:ext uri="{FF2B5EF4-FFF2-40B4-BE49-F238E27FC236}">
                <a16:creationId xmlns:a16="http://schemas.microsoft.com/office/drawing/2014/main" id="{E1982431-7D3E-1A12-268D-43AEC7EFB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24262" y="5324475"/>
            <a:ext cx="31399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4997" y="171043"/>
            <a:ext cx="2011084" cy="20147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7217" y="1689529"/>
            <a:ext cx="1803951" cy="17361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12649" y="-543010"/>
            <a:ext cx="1803951" cy="173611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4549" y="3021906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30402" y="6851292"/>
            <a:ext cx="2792294" cy="34357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9EFFAAF-C653-B9D1-4AC5-7BAB039ED3C9}"/>
              </a:ext>
            </a:extLst>
          </p:cNvPr>
          <p:cNvSpPr txBox="1"/>
          <p:nvPr/>
        </p:nvSpPr>
        <p:spPr>
          <a:xfrm>
            <a:off x="2872855" y="797430"/>
            <a:ext cx="13672068" cy="3416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THXanh.xlxs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Nháy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vùng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7.9.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1.png">
            <a:extLst>
              <a:ext uri="{FF2B5EF4-FFF2-40B4-BE49-F238E27FC236}">
                <a16:creationId xmlns:a16="http://schemas.microsoft.com/office/drawing/2014/main" id="{23DFB53E-EC53-0CDF-ED89-6D45FDB1C6CB}"/>
              </a:ext>
            </a:extLst>
          </p:cNvPr>
          <p:cNvPicPr/>
          <p:nvPr/>
        </p:nvPicPr>
        <p:blipFill>
          <a:blip r:embed="rId10"/>
          <a:srcRect l="18082" t="8007" r="13118" b="-2"/>
          <a:stretch>
            <a:fillRect/>
          </a:stretch>
        </p:blipFill>
        <p:spPr>
          <a:xfrm>
            <a:off x="9593122" y="1862258"/>
            <a:ext cx="669664" cy="647065"/>
          </a:xfrm>
          <a:prstGeom prst="rect">
            <a:avLst/>
          </a:prstGeom>
          <a:ln/>
        </p:spPr>
      </p:pic>
      <p:pic>
        <p:nvPicPr>
          <p:cNvPr id="9" name="Hình ảnh 8" descr="Ảnh có chứa bàn&#10;&#10;Mô tả được tạo tự động">
            <a:extLst>
              <a:ext uri="{FF2B5EF4-FFF2-40B4-BE49-F238E27FC236}">
                <a16:creationId xmlns:a16="http://schemas.microsoft.com/office/drawing/2014/main" id="{2B9CC461-9CED-B35D-C668-F3A0D40741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96" y="4381500"/>
            <a:ext cx="11482379" cy="54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1333500"/>
            <a:ext cx="790695" cy="11917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42312" y="7048500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637660" y="212432"/>
            <a:ext cx="661114" cy="676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426" y="457308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65022">
            <a:off x="672548" y="8342857"/>
            <a:ext cx="1292032" cy="129203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10501" y="3715037"/>
            <a:ext cx="1777499" cy="142846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138312-80E4-296F-9CF5-785D8E396B0A}"/>
              </a:ext>
            </a:extLst>
          </p:cNvPr>
          <p:cNvSpPr txBox="1"/>
          <p:nvPr/>
        </p:nvSpPr>
        <p:spPr>
          <a:xfrm>
            <a:off x="2079974" y="1138554"/>
            <a:ext cx="14128051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C4*D4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E4,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E5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E6.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E7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E7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E4+E5+E6.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 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nền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 A2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3).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STT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6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91826" y="1028700"/>
            <a:ext cx="6919575" cy="7805306"/>
            <a:chOff x="0" y="0"/>
            <a:chExt cx="53099320" cy="5989622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52954538" cy="59751444"/>
            </a:xfrm>
            <a:custGeom>
              <a:avLst/>
              <a:gdLst/>
              <a:ahLst/>
              <a:cxnLst/>
              <a:rect l="l" t="t" r="r" b="b"/>
              <a:pathLst>
                <a:path w="52954538" h="59751444">
                  <a:moveTo>
                    <a:pt x="0" y="0"/>
                  </a:moveTo>
                  <a:lnTo>
                    <a:pt x="52954538" y="0"/>
                  </a:lnTo>
                  <a:lnTo>
                    <a:pt x="52954538" y="59751444"/>
                  </a:lnTo>
                  <a:lnTo>
                    <a:pt x="0" y="5975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3099320" cy="59896220"/>
            </a:xfrm>
            <a:custGeom>
              <a:avLst/>
              <a:gdLst/>
              <a:ahLst/>
              <a:cxnLst/>
              <a:rect l="l" t="t" r="r" b="b"/>
              <a:pathLst>
                <a:path w="53099320" h="59896220">
                  <a:moveTo>
                    <a:pt x="52954541" y="59751441"/>
                  </a:moveTo>
                  <a:lnTo>
                    <a:pt x="53099320" y="59751441"/>
                  </a:lnTo>
                  <a:lnTo>
                    <a:pt x="53099320" y="59896220"/>
                  </a:lnTo>
                  <a:lnTo>
                    <a:pt x="52954541" y="59896220"/>
                  </a:lnTo>
                  <a:lnTo>
                    <a:pt x="52954541" y="5975144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9751441"/>
                  </a:lnTo>
                  <a:lnTo>
                    <a:pt x="0" y="59751441"/>
                  </a:lnTo>
                  <a:lnTo>
                    <a:pt x="0" y="144780"/>
                  </a:lnTo>
                  <a:close/>
                  <a:moveTo>
                    <a:pt x="0" y="59751441"/>
                  </a:moveTo>
                  <a:lnTo>
                    <a:pt x="144780" y="59751441"/>
                  </a:lnTo>
                  <a:lnTo>
                    <a:pt x="144780" y="59896220"/>
                  </a:lnTo>
                  <a:lnTo>
                    <a:pt x="0" y="59896220"/>
                  </a:lnTo>
                  <a:lnTo>
                    <a:pt x="0" y="59751441"/>
                  </a:lnTo>
                  <a:close/>
                  <a:moveTo>
                    <a:pt x="52954541" y="144780"/>
                  </a:moveTo>
                  <a:lnTo>
                    <a:pt x="53099320" y="144780"/>
                  </a:lnTo>
                  <a:lnTo>
                    <a:pt x="53099320" y="59751441"/>
                  </a:lnTo>
                  <a:lnTo>
                    <a:pt x="52954541" y="59751441"/>
                  </a:lnTo>
                  <a:lnTo>
                    <a:pt x="52954541" y="144780"/>
                  </a:lnTo>
                  <a:close/>
                  <a:moveTo>
                    <a:pt x="144780" y="59751441"/>
                  </a:moveTo>
                  <a:lnTo>
                    <a:pt x="52954541" y="59751441"/>
                  </a:lnTo>
                  <a:lnTo>
                    <a:pt x="52954541" y="59896220"/>
                  </a:lnTo>
                  <a:lnTo>
                    <a:pt x="144780" y="59896220"/>
                  </a:lnTo>
                  <a:lnTo>
                    <a:pt x="144780" y="59751441"/>
                  </a:lnTo>
                  <a:close/>
                  <a:moveTo>
                    <a:pt x="52954541" y="0"/>
                  </a:moveTo>
                  <a:lnTo>
                    <a:pt x="53099320" y="0"/>
                  </a:lnTo>
                  <a:lnTo>
                    <a:pt x="53099320" y="144780"/>
                  </a:lnTo>
                  <a:lnTo>
                    <a:pt x="52954541" y="144780"/>
                  </a:lnTo>
                  <a:lnTo>
                    <a:pt x="5295454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2954541" y="0"/>
                  </a:lnTo>
                  <a:lnTo>
                    <a:pt x="5295454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85542" y="2425955"/>
            <a:ext cx="661114" cy="676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4322" y="2425955"/>
            <a:ext cx="661114" cy="676468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009488" y="4686867"/>
            <a:ext cx="8134512" cy="4147139"/>
            <a:chOff x="0" y="0"/>
            <a:chExt cx="10846016" cy="5529519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612570" y="0"/>
              <a:ext cx="3395045" cy="53657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4326739" flipH="1">
              <a:off x="7071730" y="1625013"/>
              <a:ext cx="3033173" cy="376579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081754" flipH="1" flipV="1">
              <a:off x="628198" y="1625013"/>
              <a:ext cx="3033173" cy="3765791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1852005" y="1896835"/>
            <a:ext cx="6280105" cy="105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F1BDB76-4E33-D3ED-2E4D-CC11672F2C29}"/>
              </a:ext>
            </a:extLst>
          </p:cNvPr>
          <p:cNvSpPr txBox="1"/>
          <p:nvPr/>
        </p:nvSpPr>
        <p:spPr>
          <a:xfrm>
            <a:off x="10442184" y="2430716"/>
            <a:ext cx="5776316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4824107" y="7282748"/>
            <a:ext cx="4072385" cy="505600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7213454"/>
            <a:ext cx="1058799" cy="1122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9034">
            <a:off x="226768" y="1523697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32653">
            <a:off x="14054493" y="281081"/>
            <a:ext cx="4140390" cy="15281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70149" y="-29245"/>
            <a:ext cx="1437728" cy="148080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C626691-C550-9BB6-D5A7-562A554EDB61}"/>
              </a:ext>
            </a:extLst>
          </p:cNvPr>
          <p:cNvSpPr txBox="1"/>
          <p:nvPr/>
        </p:nvSpPr>
        <p:spPr>
          <a:xfrm>
            <a:off x="4991098" y="711158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2263C01-B3B3-68A0-97CB-E68DA8E68998}"/>
              </a:ext>
            </a:extLst>
          </p:cNvPr>
          <p:cNvSpPr txBox="1"/>
          <p:nvPr/>
        </p:nvSpPr>
        <p:spPr>
          <a:xfrm>
            <a:off x="3473646" y="2432098"/>
            <a:ext cx="11340703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 6*2 + 7*3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6*2 + 7*3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6 x 2 + 7 x 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 6x2 + 7x3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1551ED3B-0A70-4AD5-46F3-65A0C43C345A}"/>
              </a:ext>
            </a:extLst>
          </p:cNvPr>
          <p:cNvSpPr/>
          <p:nvPr/>
        </p:nvSpPr>
        <p:spPr>
          <a:xfrm>
            <a:off x="3338512" y="5372100"/>
            <a:ext cx="792772" cy="84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34807">
            <a:off x="14636556" y="4609453"/>
            <a:ext cx="3453223" cy="54576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6109" flipH="1">
            <a:off x="1731048" y="5546848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8572500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649200" y="266700"/>
            <a:ext cx="5429069" cy="174717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20C7CA8-F91F-1DD8-3056-0AE3290B01F9}"/>
              </a:ext>
            </a:extLst>
          </p:cNvPr>
          <p:cNvSpPr txBox="1"/>
          <p:nvPr/>
        </p:nvSpPr>
        <p:spPr>
          <a:xfrm>
            <a:off x="3917156" y="2226289"/>
            <a:ext cx="10453687" cy="6133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thuyết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Sao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8">
            <a:extLst>
              <a:ext uri="{FF2B5EF4-FFF2-40B4-BE49-F238E27FC236}">
                <a16:creationId xmlns:a16="http://schemas.microsoft.com/office/drawing/2014/main" id="{FF1A7C9B-D74C-6FD1-D5B3-B1DF7CC0F2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763" y="61926"/>
            <a:ext cx="3651602" cy="1951947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51DF9D5-B4EC-E495-D632-76DAD694585D}"/>
              </a:ext>
            </a:extLst>
          </p:cNvPr>
          <p:cNvSpPr/>
          <p:nvPr/>
        </p:nvSpPr>
        <p:spPr>
          <a:xfrm>
            <a:off x="3810000" y="6471965"/>
            <a:ext cx="792772" cy="84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714147"/>
              </p:ext>
            </p:extLst>
          </p:nvPr>
        </p:nvGraphicFramePr>
        <p:xfrm>
          <a:off x="4572000" y="8867248"/>
          <a:ext cx="13313952" cy="4195819"/>
        </p:xfrm>
        <a:graphic>
          <a:graphicData uri="http://schemas.openxmlformats.org/drawingml/2006/table">
            <a:tbl>
              <a:tblPr/>
              <a:tblGrid>
                <a:gridCol w="166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47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83606" y="408579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5119" y="3368210"/>
            <a:ext cx="661114" cy="676468"/>
          </a:xfrm>
          <a:prstGeom prst="rect">
            <a:avLst/>
          </a:prstGeom>
        </p:spPr>
      </p:pic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253339" y="593774"/>
            <a:ext cx="1913768" cy="1913768"/>
            <a:chOff x="0" y="0"/>
            <a:chExt cx="6355080" cy="635508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D1B9DC"/>
            </a:solidFill>
          </p:spPr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821674" y="1270844"/>
            <a:ext cx="1913768" cy="1913768"/>
            <a:chOff x="0" y="0"/>
            <a:chExt cx="6355080" cy="63550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D1B9DC"/>
            </a:solidFill>
          </p:spPr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1055037" y="408579"/>
            <a:ext cx="1913768" cy="1913768"/>
            <a:chOff x="0" y="0"/>
            <a:chExt cx="6355080" cy="635508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D1B9DC"/>
            </a:solidFill>
          </p:spPr>
        </p:sp>
      </p:grpSp>
      <p:grpSp>
        <p:nvGrpSpPr>
          <p:cNvPr id="51" name="Group 51"/>
          <p:cNvGrpSpPr/>
          <p:nvPr/>
        </p:nvGrpSpPr>
        <p:grpSpPr>
          <a:xfrm rot="-5400000">
            <a:off x="8986891" y="-8986313"/>
            <a:ext cx="314219" cy="18288000"/>
            <a:chOff x="0" y="0"/>
            <a:chExt cx="82757" cy="481659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85304" y="-1173830"/>
            <a:ext cx="4072385" cy="50560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EC4CEB2-D501-3D3E-550A-0581FAE25AB7}"/>
              </a:ext>
            </a:extLst>
          </p:cNvPr>
          <p:cNvSpPr txBox="1"/>
          <p:nvPr/>
        </p:nvSpPr>
        <p:spPr>
          <a:xfrm>
            <a:off x="2968805" y="910898"/>
            <a:ext cx="13563600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 = a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36.png" descr="Table&#10;&#10;Description automatically generated">
            <a:extLst>
              <a:ext uri="{FF2B5EF4-FFF2-40B4-BE49-F238E27FC236}">
                <a16:creationId xmlns:a16="http://schemas.microsoft.com/office/drawing/2014/main" id="{DF41E701-1E54-7929-CC53-9C8066B2C460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904438" y="4068264"/>
            <a:ext cx="9392187" cy="4170452"/>
          </a:xfrm>
          <a:prstGeom prst="rect">
            <a:avLst/>
          </a:prstGeom>
          <a:ln/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5E155E6-E6A0-C4E1-AB23-74BAC8A9D3FA}"/>
              </a:ext>
            </a:extLst>
          </p:cNvPr>
          <p:cNvSpPr txBox="1"/>
          <p:nvPr/>
        </p:nvSpPr>
        <p:spPr>
          <a:xfrm>
            <a:off x="2968805" y="4684610"/>
            <a:ext cx="2375297" cy="3775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 C4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= 20^2.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 20</a:t>
            </a:r>
            <a:r>
              <a:rPr lang="en-US" sz="3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 C4^2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BA61CEC2-3DA8-10FF-A823-798B4800A142}"/>
              </a:ext>
            </a:extLst>
          </p:cNvPr>
          <p:cNvSpPr/>
          <p:nvPr/>
        </p:nvSpPr>
        <p:spPr>
          <a:xfrm>
            <a:off x="2819400" y="7667460"/>
            <a:ext cx="792772" cy="84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1713157" y="4823023"/>
            <a:ext cx="4039829" cy="4692170"/>
            <a:chOff x="0" y="0"/>
            <a:chExt cx="5466080" cy="634873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l="l" t="t" r="r" b="b"/>
              <a:pathLst>
                <a:path w="5439410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750">
            <a:off x="15102912" y="4633972"/>
            <a:ext cx="1617754" cy="16600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3332" y="8414196"/>
            <a:ext cx="790695" cy="119178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43511" y="6430988"/>
            <a:ext cx="790695" cy="119178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18696" y="6961791"/>
            <a:ext cx="2270817" cy="279407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EA30466-68BA-5C9B-E325-97D6A491AE8A}"/>
              </a:ext>
            </a:extLst>
          </p:cNvPr>
          <p:cNvSpPr txBox="1"/>
          <p:nvPr/>
        </p:nvSpPr>
        <p:spPr>
          <a:xfrm>
            <a:off x="4120507" y="1991989"/>
            <a:ext cx="10046986" cy="642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4.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 E5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(C5 + D5)*2.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E10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 (C10 + D10)*2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(C10 + D10)*2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 C10 + D10*2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 C5 + D5)*2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AC4B4136-1D16-EE40-D1DA-54F3605A7611}"/>
              </a:ext>
            </a:extLst>
          </p:cNvPr>
          <p:cNvSpPr/>
          <p:nvPr/>
        </p:nvSpPr>
        <p:spPr>
          <a:xfrm>
            <a:off x="4019737" y="4781834"/>
            <a:ext cx="792772" cy="84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481801" y="2803205"/>
            <a:ext cx="1777499" cy="2378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6118630"/>
            <a:ext cx="790695" cy="11917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5711" y="3396639"/>
            <a:ext cx="790695" cy="11917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5789591" y="7093563"/>
            <a:ext cx="4072385" cy="5056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>
            <a:off x="-2221404" y="-2573635"/>
            <a:ext cx="4072385" cy="50560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86BA46-1BF2-1235-DC4A-9FED38EA077E}"/>
              </a:ext>
            </a:extLst>
          </p:cNvPr>
          <p:cNvSpPr txBox="1"/>
          <p:nvPr/>
        </p:nvSpPr>
        <p:spPr>
          <a:xfrm>
            <a:off x="3378200" y="1675780"/>
            <a:ext cx="11531600" cy="642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5.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 F3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(B3 + C3)^2 + (D3 + D3)*2.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F5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= ((B5 + C5)^2 + (D5 + D5)*2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= (B5 + C5)^2 + (D5 + D5)*2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= (B5 + C5)^2 + (D5 + D5)*2)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= (B5 + C5)^2) + (D5 + D5)*2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7D425C5F-EC52-C341-B1BD-465D48D8F61F}"/>
              </a:ext>
            </a:extLst>
          </p:cNvPr>
          <p:cNvSpPr/>
          <p:nvPr/>
        </p:nvSpPr>
        <p:spPr>
          <a:xfrm>
            <a:off x="3200400" y="5335737"/>
            <a:ext cx="792772" cy="8425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91485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290682" y="1690542"/>
            <a:ext cx="18882431" cy="6907174"/>
            <a:chOff x="0" y="0"/>
            <a:chExt cx="144899674" cy="5300415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44754900" cy="52859368"/>
            </a:xfrm>
            <a:custGeom>
              <a:avLst/>
              <a:gdLst/>
              <a:ahLst/>
              <a:cxnLst/>
              <a:rect l="l" t="t" r="r" b="b"/>
              <a:pathLst>
                <a:path w="144754900" h="52859368">
                  <a:moveTo>
                    <a:pt x="0" y="0"/>
                  </a:moveTo>
                  <a:lnTo>
                    <a:pt x="144754900" y="0"/>
                  </a:lnTo>
                  <a:lnTo>
                    <a:pt x="144754900" y="52859368"/>
                  </a:lnTo>
                  <a:lnTo>
                    <a:pt x="0" y="52859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4899670" cy="53004151"/>
            </a:xfrm>
            <a:custGeom>
              <a:avLst/>
              <a:gdLst/>
              <a:ahLst/>
              <a:cxnLst/>
              <a:rect l="l" t="t" r="r" b="b"/>
              <a:pathLst>
                <a:path w="144899670" h="53004151">
                  <a:moveTo>
                    <a:pt x="144754898" y="52859372"/>
                  </a:moveTo>
                  <a:lnTo>
                    <a:pt x="144899670" y="52859372"/>
                  </a:lnTo>
                  <a:lnTo>
                    <a:pt x="144899670" y="53004151"/>
                  </a:lnTo>
                  <a:lnTo>
                    <a:pt x="144754898" y="53004151"/>
                  </a:lnTo>
                  <a:lnTo>
                    <a:pt x="144754898" y="528593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52859372"/>
                  </a:lnTo>
                  <a:lnTo>
                    <a:pt x="0" y="52859372"/>
                  </a:lnTo>
                  <a:lnTo>
                    <a:pt x="0" y="144780"/>
                  </a:lnTo>
                  <a:close/>
                  <a:moveTo>
                    <a:pt x="0" y="52859372"/>
                  </a:moveTo>
                  <a:lnTo>
                    <a:pt x="144780" y="52859372"/>
                  </a:lnTo>
                  <a:lnTo>
                    <a:pt x="144780" y="53004151"/>
                  </a:lnTo>
                  <a:lnTo>
                    <a:pt x="0" y="53004151"/>
                  </a:lnTo>
                  <a:lnTo>
                    <a:pt x="0" y="52859372"/>
                  </a:lnTo>
                  <a:close/>
                  <a:moveTo>
                    <a:pt x="144754898" y="144780"/>
                  </a:moveTo>
                  <a:lnTo>
                    <a:pt x="144899670" y="144780"/>
                  </a:lnTo>
                  <a:lnTo>
                    <a:pt x="144899670" y="52859372"/>
                  </a:lnTo>
                  <a:lnTo>
                    <a:pt x="144754898" y="52859372"/>
                  </a:lnTo>
                  <a:lnTo>
                    <a:pt x="144754898" y="144780"/>
                  </a:lnTo>
                  <a:close/>
                  <a:moveTo>
                    <a:pt x="144780" y="52859372"/>
                  </a:moveTo>
                  <a:lnTo>
                    <a:pt x="144754898" y="52859372"/>
                  </a:lnTo>
                  <a:lnTo>
                    <a:pt x="144754898" y="53004151"/>
                  </a:lnTo>
                  <a:lnTo>
                    <a:pt x="144780" y="53004151"/>
                  </a:lnTo>
                  <a:lnTo>
                    <a:pt x="144780" y="52859372"/>
                  </a:lnTo>
                  <a:close/>
                  <a:moveTo>
                    <a:pt x="144754898" y="0"/>
                  </a:moveTo>
                  <a:lnTo>
                    <a:pt x="144899670" y="0"/>
                  </a:lnTo>
                  <a:lnTo>
                    <a:pt x="144899670" y="144780"/>
                  </a:lnTo>
                  <a:lnTo>
                    <a:pt x="144754898" y="144780"/>
                  </a:lnTo>
                  <a:lnTo>
                    <a:pt x="14475489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44754898" y="0"/>
                  </a:lnTo>
                  <a:lnTo>
                    <a:pt x="14475489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345236" y="5613701"/>
            <a:ext cx="4479258" cy="55611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14652657" y="-948666"/>
            <a:ext cx="4251524" cy="527841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36686" y="5666714"/>
            <a:ext cx="2889895" cy="45673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13348395" y="2078344"/>
            <a:ext cx="790695" cy="11917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3669947" y="7742648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0720" y="315477"/>
            <a:ext cx="2001351" cy="20049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243C04F-9BC7-5192-4B06-AFBAB81E2B68}"/>
              </a:ext>
            </a:extLst>
          </p:cNvPr>
          <p:cNvSpPr txBox="1"/>
          <p:nvPr/>
        </p:nvSpPr>
        <p:spPr>
          <a:xfrm>
            <a:off x="1883664" y="3312004"/>
            <a:ext cx="14533738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3.Tìm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7.10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3964342" y="-4018628"/>
            <a:ext cx="10305030" cy="18342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03896" y="517594"/>
            <a:ext cx="17217601" cy="9259936"/>
            <a:chOff x="0" y="0"/>
            <a:chExt cx="132124133" cy="71058736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131979357" cy="70913956"/>
            </a:xfrm>
            <a:custGeom>
              <a:avLst/>
              <a:gdLst/>
              <a:ahLst/>
              <a:cxnLst/>
              <a:rect l="l" t="t" r="r" b="b"/>
              <a:pathLst>
                <a:path w="131979357" h="70913956">
                  <a:moveTo>
                    <a:pt x="0" y="0"/>
                  </a:moveTo>
                  <a:lnTo>
                    <a:pt x="131979357" y="0"/>
                  </a:lnTo>
                  <a:lnTo>
                    <a:pt x="131979357" y="70913956"/>
                  </a:lnTo>
                  <a:lnTo>
                    <a:pt x="0" y="70913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F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2124140" cy="71058739"/>
            </a:xfrm>
            <a:custGeom>
              <a:avLst/>
              <a:gdLst/>
              <a:ahLst/>
              <a:cxnLst/>
              <a:rect l="l" t="t" r="r" b="b"/>
              <a:pathLst>
                <a:path w="132124140" h="71058739">
                  <a:moveTo>
                    <a:pt x="131979355" y="70913954"/>
                  </a:moveTo>
                  <a:lnTo>
                    <a:pt x="132124140" y="70913954"/>
                  </a:lnTo>
                  <a:lnTo>
                    <a:pt x="132124140" y="71058739"/>
                  </a:lnTo>
                  <a:lnTo>
                    <a:pt x="131979355" y="71058739"/>
                  </a:lnTo>
                  <a:lnTo>
                    <a:pt x="131979355" y="709139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0913954"/>
                  </a:lnTo>
                  <a:lnTo>
                    <a:pt x="0" y="70913954"/>
                  </a:lnTo>
                  <a:lnTo>
                    <a:pt x="0" y="144780"/>
                  </a:lnTo>
                  <a:close/>
                  <a:moveTo>
                    <a:pt x="0" y="70913954"/>
                  </a:moveTo>
                  <a:lnTo>
                    <a:pt x="144780" y="70913954"/>
                  </a:lnTo>
                  <a:lnTo>
                    <a:pt x="144780" y="71058739"/>
                  </a:lnTo>
                  <a:lnTo>
                    <a:pt x="0" y="71058739"/>
                  </a:lnTo>
                  <a:lnTo>
                    <a:pt x="0" y="70913954"/>
                  </a:lnTo>
                  <a:close/>
                  <a:moveTo>
                    <a:pt x="131979355" y="144780"/>
                  </a:moveTo>
                  <a:lnTo>
                    <a:pt x="132124140" y="144780"/>
                  </a:lnTo>
                  <a:lnTo>
                    <a:pt x="132124140" y="70913954"/>
                  </a:lnTo>
                  <a:lnTo>
                    <a:pt x="131979355" y="70913954"/>
                  </a:lnTo>
                  <a:lnTo>
                    <a:pt x="131979355" y="144780"/>
                  </a:lnTo>
                  <a:close/>
                  <a:moveTo>
                    <a:pt x="144780" y="70913954"/>
                  </a:moveTo>
                  <a:lnTo>
                    <a:pt x="131979355" y="70913954"/>
                  </a:lnTo>
                  <a:lnTo>
                    <a:pt x="131979355" y="71058739"/>
                  </a:lnTo>
                  <a:lnTo>
                    <a:pt x="144780" y="71058739"/>
                  </a:lnTo>
                  <a:lnTo>
                    <a:pt x="144780" y="70913954"/>
                  </a:lnTo>
                  <a:close/>
                  <a:moveTo>
                    <a:pt x="131979355" y="0"/>
                  </a:moveTo>
                  <a:lnTo>
                    <a:pt x="132124140" y="0"/>
                  </a:lnTo>
                  <a:lnTo>
                    <a:pt x="132124140" y="144780"/>
                  </a:lnTo>
                  <a:lnTo>
                    <a:pt x="131979355" y="144780"/>
                  </a:lnTo>
                  <a:lnTo>
                    <a:pt x="13197935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31979355" y="0"/>
                  </a:lnTo>
                  <a:lnTo>
                    <a:pt x="13197935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06720EE-30ED-F261-DB0F-40338BF09A81}"/>
              </a:ext>
            </a:extLst>
          </p:cNvPr>
          <p:cNvSpPr txBox="1"/>
          <p:nvPr/>
        </p:nvSpPr>
        <p:spPr>
          <a:xfrm>
            <a:off x="7696200" y="618729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11" name="Hình ảnh 10" descr="Ảnh có chứa bàn&#10;&#10;Mô tả được tạo tự động">
            <a:extLst>
              <a:ext uri="{FF2B5EF4-FFF2-40B4-BE49-F238E27FC236}">
                <a16:creationId xmlns:a16="http://schemas.microsoft.com/office/drawing/2014/main" id="{2807A583-57AC-D0EC-0F14-3698355DA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96604"/>
            <a:ext cx="11734800" cy="84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5400000">
            <a:off x="-374369" y="729968"/>
            <a:ext cx="2506383" cy="1315879"/>
          </a:xfrm>
          <a:custGeom>
            <a:avLst/>
            <a:gdLst/>
            <a:ahLst/>
            <a:cxnLst/>
            <a:rect l="l" t="t" r="r" b="b"/>
            <a:pathLst>
              <a:path w="1035847" h="543831">
                <a:moveTo>
                  <a:pt x="0" y="0"/>
                </a:moveTo>
                <a:lnTo>
                  <a:pt x="1035847" y="0"/>
                </a:lnTo>
                <a:lnTo>
                  <a:pt x="1035847" y="543831"/>
                </a:lnTo>
                <a:lnTo>
                  <a:pt x="0" y="543831"/>
                </a:lnTo>
                <a:close/>
              </a:path>
            </a:pathLst>
          </a:custGeom>
          <a:solidFill>
            <a:srgbClr val="C2CF7B"/>
          </a:solidFill>
        </p:spPr>
      </p:sp>
      <p:sp>
        <p:nvSpPr>
          <p:cNvPr id="17" name="Freeform 17"/>
          <p:cNvSpPr/>
          <p:nvPr/>
        </p:nvSpPr>
        <p:spPr>
          <a:xfrm>
            <a:off x="16078200" y="419100"/>
            <a:ext cx="1957912" cy="1966688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9A402"/>
          </a:solidFill>
        </p:spPr>
      </p:sp>
      <p:sp>
        <p:nvSpPr>
          <p:cNvPr id="25" name="Freeform 25"/>
          <p:cNvSpPr/>
          <p:nvPr/>
        </p:nvSpPr>
        <p:spPr>
          <a:xfrm>
            <a:off x="674767" y="7435213"/>
            <a:ext cx="2223648" cy="2233615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D1B9DC"/>
          </a:solidFill>
        </p:spPr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6D2AA33-DE6B-CC5A-2280-AD08849E240D}"/>
              </a:ext>
            </a:extLst>
          </p:cNvPr>
          <p:cNvSpPr txBox="1"/>
          <p:nvPr/>
        </p:nvSpPr>
        <p:spPr>
          <a:xfrm>
            <a:off x="2782707" y="414305"/>
            <a:ext cx="1272258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D4* E4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F4. Sao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F4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F5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F19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:a16="http://schemas.microsoft.com/office/drawing/2014/main" id="{E302FB83-E0BC-35B6-541B-10D4A1C6A004}"/>
              </a:ext>
            </a:extLst>
          </p:cNvPr>
          <p:cNvGrpSpPr/>
          <p:nvPr/>
        </p:nvGrpSpPr>
        <p:grpSpPr>
          <a:xfrm>
            <a:off x="3311308" y="2262187"/>
            <a:ext cx="11665382" cy="7598090"/>
            <a:chOff x="3311308" y="2262187"/>
            <a:chExt cx="11665382" cy="7598090"/>
          </a:xfrm>
        </p:grpSpPr>
        <p:pic>
          <p:nvPicPr>
            <p:cNvPr id="2" name="Hình ảnh 1" descr="Ảnh có chứa bàn&#10;&#10;Mô tả được tạo tự động">
              <a:extLst>
                <a:ext uri="{FF2B5EF4-FFF2-40B4-BE49-F238E27FC236}">
                  <a16:creationId xmlns:a16="http://schemas.microsoft.com/office/drawing/2014/main" id="{ADE1F80C-5E1C-5678-F063-B8819FB38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93"/>
            <a:stretch/>
          </p:blipFill>
          <p:spPr>
            <a:xfrm>
              <a:off x="3311308" y="2262187"/>
              <a:ext cx="11665382" cy="6784122"/>
            </a:xfrm>
            <a:prstGeom prst="rect">
              <a:avLst/>
            </a:prstGeom>
          </p:spPr>
        </p:pic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ABD9270A-F5D3-84D7-59B5-3A1B02A0A725}"/>
                </a:ext>
              </a:extLst>
            </p:cNvPr>
            <p:cNvSpPr txBox="1"/>
            <p:nvPr/>
          </p:nvSpPr>
          <p:spPr>
            <a:xfrm>
              <a:off x="4610099" y="9213946"/>
              <a:ext cx="906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7.10. Trang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3.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7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75686" y="8321798"/>
            <a:ext cx="1803951" cy="17361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12649" y="-543010"/>
            <a:ext cx="1803951" cy="173611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36292" y="185733"/>
            <a:ext cx="2011084" cy="201474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7308" y="737392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419976" y="6776500"/>
            <a:ext cx="2792294" cy="343570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AA0B6D2-09DF-FAF0-6A6A-4906EDAF6384}"/>
              </a:ext>
            </a:extLst>
          </p:cNvPr>
          <p:cNvSpPr txBox="1"/>
          <p:nvPr/>
        </p:nvSpPr>
        <p:spPr>
          <a:xfrm>
            <a:off x="7752660" y="30123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B91CF69D-68E8-3AC2-6663-0902AC9162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17" y="1221682"/>
            <a:ext cx="13492285" cy="829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247" y="5200070"/>
            <a:ext cx="790695" cy="11917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00447" y="9165761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13544" y="850802"/>
            <a:ext cx="661114" cy="676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9942" y="926922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65022">
            <a:off x="451283" y="8871914"/>
            <a:ext cx="1292032" cy="129203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667000" y="212690"/>
            <a:ext cx="1777499" cy="1428463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ED827E5-7C0F-CC60-CFFD-B42BC2E4466C}"/>
              </a:ext>
            </a:extLst>
          </p:cNvPr>
          <p:cNvSpPr txBox="1"/>
          <p:nvPr/>
        </p:nvSpPr>
        <p:spPr>
          <a:xfrm>
            <a:off x="4991098" y="372924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EA76019-2107-FFF1-3048-BAEC682CA8CF}"/>
              </a:ext>
            </a:extLst>
          </p:cNvPr>
          <p:cNvSpPr txBox="1"/>
          <p:nvPr/>
        </p:nvSpPr>
        <p:spPr>
          <a:xfrm>
            <a:off x="856129" y="1584256"/>
            <a:ext cx="1653966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1: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42FF5F-5F17-ADEC-7D1E-D853EEF9CC60}"/>
              </a:ext>
            </a:extLst>
          </p:cNvPr>
          <p:cNvSpPr txBox="1"/>
          <p:nvPr/>
        </p:nvSpPr>
        <p:spPr>
          <a:xfrm>
            <a:off x="856129" y="5631851"/>
            <a:ext cx="7377112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lề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ô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Alignment: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616F846-8333-8C90-F593-9276ED778B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341" y="5224129"/>
            <a:ext cx="9538193" cy="3493882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1A37AF6B-6FE7-F8E8-DB5C-3C9DD865A8B6}"/>
              </a:ext>
            </a:extLst>
          </p:cNvPr>
          <p:cNvSpPr txBox="1"/>
          <p:nvPr/>
        </p:nvSpPr>
        <p:spPr>
          <a:xfrm>
            <a:off x="7696198" y="4166079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283" y="9258300"/>
            <a:ext cx="1803951" cy="17361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8133" y="709339"/>
            <a:ext cx="7051797" cy="86356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12649" y="-543010"/>
            <a:ext cx="1803951" cy="173611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97988" y="-373119"/>
            <a:ext cx="2011084" cy="201474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41446" y="1418146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5984" y="6393077"/>
            <a:ext cx="2792294" cy="3435708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77A6C0B2-F89E-3336-8A2B-16F1BA7C629E}"/>
              </a:ext>
            </a:extLst>
          </p:cNvPr>
          <p:cNvSpPr txBox="1"/>
          <p:nvPr/>
        </p:nvSpPr>
        <p:spPr>
          <a:xfrm>
            <a:off x="1757906" y="2971684"/>
            <a:ext cx="46482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65FA1CB3-8DE3-99C8-B51E-374A06925778}"/>
              </a:ext>
            </a:extLst>
          </p:cNvPr>
          <p:cNvSpPr txBox="1"/>
          <p:nvPr/>
        </p:nvSpPr>
        <p:spPr>
          <a:xfrm>
            <a:off x="7970892" y="1373956"/>
            <a:ext cx="9296400" cy="1087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F647729C-4AD4-F2D3-48AE-635FD3FDDFD1}"/>
              </a:ext>
            </a:extLst>
          </p:cNvPr>
          <p:cNvSpPr txBox="1"/>
          <p:nvPr/>
        </p:nvSpPr>
        <p:spPr>
          <a:xfrm>
            <a:off x="7970892" y="3359302"/>
            <a:ext cx="9296400" cy="1087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51553512-99B9-32A7-8717-6CD7D2EDA77B}"/>
              </a:ext>
            </a:extLst>
          </p:cNvPr>
          <p:cNvSpPr txBox="1"/>
          <p:nvPr/>
        </p:nvSpPr>
        <p:spPr>
          <a:xfrm>
            <a:off x="7970892" y="5304588"/>
            <a:ext cx="9296400" cy="10870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4F1E958B-17CE-1950-C655-1BD2C90CA136}"/>
              </a:ext>
            </a:extLst>
          </p:cNvPr>
          <p:cNvSpPr txBox="1"/>
          <p:nvPr/>
        </p:nvSpPr>
        <p:spPr>
          <a:xfrm>
            <a:off x="7970892" y="7249874"/>
            <a:ext cx="9296400" cy="22107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9388492" y="1138790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0195">
            <a:off x="185398" y="243348"/>
            <a:ext cx="1876432" cy="241409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61010" y="458275"/>
            <a:ext cx="1058799" cy="1122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17440550" y="5179531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32653">
            <a:off x="189873" y="310326"/>
            <a:ext cx="4140390" cy="15281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02000" y="1109094"/>
            <a:ext cx="1437728" cy="148080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61DC445-6DA0-8B5A-995B-CCA836400341}"/>
              </a:ext>
            </a:extLst>
          </p:cNvPr>
          <p:cNvSpPr txBox="1"/>
          <p:nvPr/>
        </p:nvSpPr>
        <p:spPr>
          <a:xfrm>
            <a:off x="2798247" y="1152833"/>
            <a:ext cx="13046868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2.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7.11,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tệp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Dientichrung.xlsx.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4158742" y="6178510"/>
            <a:ext cx="4072385" cy="5056008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05B7ADFF-2496-BA1F-8E70-9B363595F0B4}"/>
              </a:ext>
            </a:extLst>
          </p:cNvPr>
          <p:cNvGrpSpPr/>
          <p:nvPr/>
        </p:nvGrpSpPr>
        <p:grpSpPr>
          <a:xfrm>
            <a:off x="2544527" y="4992166"/>
            <a:ext cx="14002144" cy="4683865"/>
            <a:chOff x="2544527" y="4992166"/>
            <a:chExt cx="14002144" cy="4683865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1B7A0163-5EBD-61DD-3E8C-85528E1B9BFA}"/>
                </a:ext>
              </a:extLst>
            </p:cNvPr>
            <p:cNvGrpSpPr/>
            <p:nvPr/>
          </p:nvGrpSpPr>
          <p:grpSpPr>
            <a:xfrm>
              <a:off x="2544527" y="4992166"/>
              <a:ext cx="14002144" cy="3586549"/>
              <a:chOff x="2544527" y="4992166"/>
              <a:chExt cx="14002144" cy="3586549"/>
            </a:xfrm>
          </p:grpSpPr>
          <p:pic>
            <p:nvPicPr>
              <p:cNvPr id="7" name="Hình ảnh 6" descr="Ảnh có chứa bàn&#10;&#10;Mô tả được tạo tự động">
                <a:extLst>
                  <a:ext uri="{FF2B5EF4-FFF2-40B4-BE49-F238E27FC236}">
                    <a16:creationId xmlns:a16="http://schemas.microsoft.com/office/drawing/2014/main" id="{233AC283-F166-0E53-6DF8-4993C5A504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474"/>
              <a:stretch/>
            </p:blipFill>
            <p:spPr>
              <a:xfrm>
                <a:off x="2544527" y="4992166"/>
                <a:ext cx="14002144" cy="3586549"/>
              </a:xfrm>
              <a:prstGeom prst="rect">
                <a:avLst/>
              </a:prstGeom>
            </p:spPr>
          </p:pic>
          <p:sp>
            <p:nvSpPr>
              <p:cNvPr id="8" name="Hình chữ nhật: Góc Tròn 7">
                <a:extLst>
                  <a:ext uri="{FF2B5EF4-FFF2-40B4-BE49-F238E27FC236}">
                    <a16:creationId xmlns:a16="http://schemas.microsoft.com/office/drawing/2014/main" id="{217B2A9D-D9B8-C453-C97C-DE4BF3C173B6}"/>
                  </a:ext>
                </a:extLst>
              </p:cNvPr>
              <p:cNvSpPr/>
              <p:nvPr/>
            </p:nvSpPr>
            <p:spPr>
              <a:xfrm>
                <a:off x="12678229" y="6385243"/>
                <a:ext cx="1675600" cy="2012758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CA033E45-3C38-7CA9-4D82-A71D7B7FFB9D}"/>
                </a:ext>
              </a:extLst>
            </p:cNvPr>
            <p:cNvSpPr txBox="1"/>
            <p:nvPr/>
          </p:nvSpPr>
          <p:spPr>
            <a:xfrm>
              <a:off x="5334000" y="9029700"/>
              <a:ext cx="800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11.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Dữ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rừng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8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6109" flipH="1">
            <a:off x="16931012" y="567281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21200" y="8846128"/>
            <a:ext cx="790695" cy="119178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" y="135534"/>
            <a:ext cx="5429069" cy="1747173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5AEB8C0-F1CB-AE2C-657F-CFBFB5286BEC}"/>
              </a:ext>
            </a:extLst>
          </p:cNvPr>
          <p:cNvSpPr txBox="1"/>
          <p:nvPr/>
        </p:nvSpPr>
        <p:spPr>
          <a:xfrm>
            <a:off x="7752660" y="455285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BEAB2FD4-6EBF-866D-4836-DDC89512F6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88" y="1814957"/>
            <a:ext cx="14002144" cy="73909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34807">
            <a:off x="14865158" y="4525165"/>
            <a:ext cx="3453223" cy="54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4687983" y="9356440"/>
          <a:ext cx="13313952" cy="3643244"/>
        </p:xfrm>
        <a:graphic>
          <a:graphicData uri="http://schemas.openxmlformats.org/drawingml/2006/table">
            <a:tbl>
              <a:tblPr/>
              <a:tblGrid>
                <a:gridCol w="166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329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47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173200" y="560622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77706"/>
            <a:ext cx="661114" cy="676468"/>
          </a:xfrm>
          <a:prstGeom prst="rect">
            <a:avLst/>
          </a:prstGeom>
        </p:spPr>
      </p:pic>
      <p:grpSp>
        <p:nvGrpSpPr>
          <p:cNvPr id="51" name="Group 51"/>
          <p:cNvGrpSpPr/>
          <p:nvPr/>
        </p:nvGrpSpPr>
        <p:grpSpPr>
          <a:xfrm rot="-5400000">
            <a:off x="8986891" y="-8986313"/>
            <a:ext cx="314219" cy="18288000"/>
            <a:chOff x="0" y="0"/>
            <a:chExt cx="82757" cy="481659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418625" y="7282748"/>
            <a:ext cx="4072385" cy="5056008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85304" y="-1173830"/>
            <a:ext cx="4072385" cy="505600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B7BFC03-32C6-5F24-5980-D9A1B8B2CA83}"/>
              </a:ext>
            </a:extLst>
          </p:cNvPr>
          <p:cNvSpPr txBox="1"/>
          <p:nvPr/>
        </p:nvSpPr>
        <p:spPr>
          <a:xfrm>
            <a:off x="2667000" y="1028700"/>
            <a:ext cx="1196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AEDCAF-D931-C238-8210-739E3ABC2C45}"/>
              </a:ext>
            </a:extLst>
          </p:cNvPr>
          <p:cNvSpPr txBox="1"/>
          <p:nvPr/>
        </p:nvSpPr>
        <p:spPr>
          <a:xfrm>
            <a:off x="907851" y="6286500"/>
            <a:ext cx="351829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A0ED531-8A91-2833-7355-B8FECF133466}"/>
              </a:ext>
            </a:extLst>
          </p:cNvPr>
          <p:cNvSpPr txBox="1"/>
          <p:nvPr/>
        </p:nvSpPr>
        <p:spPr>
          <a:xfrm>
            <a:off x="5963860" y="6286499"/>
            <a:ext cx="4889897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7.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34890604-B2EA-76A0-2C33-5C00750CBD0D}"/>
              </a:ext>
            </a:extLst>
          </p:cNvPr>
          <p:cNvSpPr txBox="1"/>
          <p:nvPr/>
        </p:nvSpPr>
        <p:spPr>
          <a:xfrm>
            <a:off x="12236965" y="6164638"/>
            <a:ext cx="5194697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8: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endParaRPr lang="en-US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7E47F0E7-5CD2-AB95-E305-37206620B7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1615" y="4072537"/>
            <a:ext cx="2110769" cy="214192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380406A9-6256-38E2-3B83-38A5516A48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53423" y="4144574"/>
            <a:ext cx="2110769" cy="214192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380FC527-2CE4-A05F-D06A-EBCD46B62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78928" y="4072536"/>
            <a:ext cx="2110769" cy="214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19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750">
            <a:off x="15750882" y="1165707"/>
            <a:ext cx="1617754" cy="16600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15308" y="7222608"/>
            <a:ext cx="790695" cy="119178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43511" y="6430988"/>
            <a:ext cx="790695" cy="119178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7646" y="7492930"/>
            <a:ext cx="2270817" cy="279407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555C654-A5D3-C7C5-DEEB-467023EA35CF}"/>
              </a:ext>
            </a:extLst>
          </p:cNvPr>
          <p:cNvSpPr txBox="1"/>
          <p:nvPr/>
        </p:nvSpPr>
        <p:spPr>
          <a:xfrm>
            <a:off x="3052762" y="2718209"/>
            <a:ext cx="121920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A786A009-9330-6D2B-5AE7-54729D8EF3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858514" y="6482672"/>
            <a:ext cx="3819886" cy="3687925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2BC64E36-40C0-7249-0B11-ADA121D816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16720" y="8207166"/>
            <a:ext cx="2337854" cy="1997802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AEB5F4C3-C6E4-6D7F-607C-8875359DD7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6192794" y="3086100"/>
            <a:ext cx="1608216" cy="2152113"/>
          </a:xfrm>
          <a:prstGeom prst="rect">
            <a:avLst/>
          </a:prstGeom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230F1229-4863-52D6-63B2-59D3F1FA40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19200" y="845597"/>
            <a:ext cx="1649624" cy="16166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B28F2A-928A-327A-8A91-887D9927D7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66255" y="4088883"/>
            <a:ext cx="1107332" cy="1240392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35C0FA49-DFE3-B3F5-1115-D73037520E6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8477978" y="8207166"/>
            <a:ext cx="2020177" cy="1818159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69B45F59-BACE-312A-B3A7-4DD6B894C0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8716329" y="850523"/>
            <a:ext cx="1543474" cy="12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7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075745"/>
            <a:ext cx="790695" cy="11917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72869" y="8861925"/>
            <a:ext cx="790695" cy="119178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63695" y="1050323"/>
            <a:ext cx="661114" cy="676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633551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65022">
            <a:off x="672548" y="8342857"/>
            <a:ext cx="1292032" cy="129203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90718" y="3506092"/>
            <a:ext cx="1777499" cy="1428463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202623E6-3EB4-0079-5CCB-814973EA2B77}"/>
              </a:ext>
            </a:extLst>
          </p:cNvPr>
          <p:cNvSpPr txBox="1"/>
          <p:nvPr/>
        </p:nvSpPr>
        <p:spPr>
          <a:xfrm>
            <a:off x="2164145" y="480528"/>
            <a:ext cx="914400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1BC85F48-9880-E5B4-B2AA-148569B15FD6}"/>
              </a:ext>
            </a:extLst>
          </p:cNvPr>
          <p:cNvSpPr txBox="1"/>
          <p:nvPr/>
        </p:nvSpPr>
        <p:spPr>
          <a:xfrm>
            <a:off x="5708455" y="2176798"/>
            <a:ext cx="10515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7.1,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7.2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9C7D0AD4-023D-76C2-45C7-71051B3D43E8}"/>
              </a:ext>
            </a:extLst>
          </p:cNvPr>
          <p:cNvSpPr txBox="1"/>
          <p:nvPr/>
        </p:nvSpPr>
        <p:spPr>
          <a:xfrm>
            <a:off x="2274093" y="3267525"/>
            <a:ext cx="13739812" cy="175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C7640394-A2B0-3EBB-B50C-E7EBFE40CC5D}"/>
              </a:ext>
            </a:extLst>
          </p:cNvPr>
          <p:cNvSpPr/>
          <p:nvPr/>
        </p:nvSpPr>
        <p:spPr>
          <a:xfrm>
            <a:off x="2255043" y="1933460"/>
            <a:ext cx="3200400" cy="10539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43" name="Hình ảnh 42">
            <a:extLst>
              <a:ext uri="{FF2B5EF4-FFF2-40B4-BE49-F238E27FC236}">
                <a16:creationId xmlns:a16="http://schemas.microsoft.com/office/drawing/2014/main" id="{3D97E533-A4CC-5118-11E6-93D5BA813C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2178" y="5352446"/>
            <a:ext cx="14323643" cy="4266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6891" y="985891"/>
            <a:ext cx="314219" cy="18288000"/>
            <a:chOff x="0" y="0"/>
            <a:chExt cx="8275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7448929" y="6700778"/>
            <a:ext cx="4072385" cy="50560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>
            <a:off x="13114368" y="6438120"/>
            <a:ext cx="4072385" cy="50560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0195">
            <a:off x="830929" y="589109"/>
            <a:ext cx="6332210" cy="79246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45572" y="6929932"/>
            <a:ext cx="1058799" cy="11222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39034">
            <a:off x="5547729" y="394110"/>
            <a:ext cx="790695" cy="119178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32653">
            <a:off x="894310" y="184404"/>
            <a:ext cx="4140390" cy="152818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74140" y="542102"/>
            <a:ext cx="1437728" cy="1480807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FFECAEE-8104-534D-773B-D0566A1EEE48}"/>
              </a:ext>
            </a:extLst>
          </p:cNvPr>
          <p:cNvSpPr txBox="1"/>
          <p:nvPr/>
        </p:nvSpPr>
        <p:spPr>
          <a:xfrm>
            <a:off x="8129204" y="3230764"/>
            <a:ext cx="7954565" cy="382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ách căn lề trong Excel trước khi in cực chuẩn, đơn giản nhất">
            <a:extLst>
              <a:ext uri="{FF2B5EF4-FFF2-40B4-BE49-F238E27FC236}">
                <a16:creationId xmlns:a16="http://schemas.microsoft.com/office/drawing/2014/main" id="{CDEDD9AA-693E-5976-FB07-24821C462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19"/>
          <a:stretch/>
        </p:blipFill>
        <p:spPr bwMode="auto">
          <a:xfrm rot="21253558">
            <a:off x="1551162" y="2008563"/>
            <a:ext cx="5188817" cy="450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67DD0C4-5107-151E-6CDC-64DC623E2159}"/>
              </a:ext>
            </a:extLst>
          </p:cNvPr>
          <p:cNvSpPr txBox="1"/>
          <p:nvPr/>
        </p:nvSpPr>
        <p:spPr>
          <a:xfrm>
            <a:off x="10049086" y="2161505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24746"/>
              </p:ext>
            </p:extLst>
          </p:nvPr>
        </p:nvGraphicFramePr>
        <p:xfrm>
          <a:off x="-4054281" y="-2630215"/>
          <a:ext cx="13313952" cy="4195819"/>
        </p:xfrm>
        <a:graphic>
          <a:graphicData uri="http://schemas.openxmlformats.org/drawingml/2006/table">
            <a:tbl>
              <a:tblPr/>
              <a:tblGrid>
                <a:gridCol w="166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642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5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471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51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72768" y="1066461"/>
            <a:ext cx="661114" cy="6764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49702" y="1066461"/>
            <a:ext cx="661114" cy="67646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0840" y="8369661"/>
            <a:ext cx="3281488" cy="175410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80861" y="8369661"/>
            <a:ext cx="2272024" cy="1916762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9749" y="739673"/>
            <a:ext cx="897209" cy="1155656"/>
          </a:xfrm>
          <a:prstGeom prst="rect">
            <a:avLst/>
          </a:prstGeom>
        </p:spPr>
      </p:pic>
      <p:grpSp>
        <p:nvGrpSpPr>
          <p:cNvPr id="51" name="Group 51"/>
          <p:cNvGrpSpPr/>
          <p:nvPr/>
        </p:nvGrpSpPr>
        <p:grpSpPr>
          <a:xfrm rot="-5400000">
            <a:off x="8986891" y="-8986313"/>
            <a:ext cx="314219" cy="18288000"/>
            <a:chOff x="0" y="0"/>
            <a:chExt cx="82757" cy="4816593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2757" cy="4816592"/>
            </a:xfrm>
            <a:custGeom>
              <a:avLst/>
              <a:gdLst/>
              <a:ahLst/>
              <a:cxnLst/>
              <a:rect l="l" t="t" r="r" b="b"/>
              <a:pathLst>
                <a:path w="82757" h="4816592">
                  <a:moveTo>
                    <a:pt x="0" y="0"/>
                  </a:moveTo>
                  <a:lnTo>
                    <a:pt x="82757" y="0"/>
                  </a:lnTo>
                  <a:lnTo>
                    <a:pt x="8275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 flipH="1" flipV="1">
            <a:off x="-253381" y="6937689"/>
            <a:ext cx="4072385" cy="5056008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685304" y="-1173830"/>
            <a:ext cx="4072385" cy="5056008"/>
          </a:xfrm>
          <a:prstGeom prst="rect">
            <a:avLst/>
          </a:prstGeom>
        </p:spPr>
      </p:pic>
      <p:sp>
        <p:nvSpPr>
          <p:cNvPr id="58" name="Hộp Văn bản 57">
            <a:extLst>
              <a:ext uri="{FF2B5EF4-FFF2-40B4-BE49-F238E27FC236}">
                <a16:creationId xmlns:a16="http://schemas.microsoft.com/office/drawing/2014/main" id="{E3FFF216-FBC6-EEC8-057A-DFD1C9CFBE5B}"/>
              </a:ext>
            </a:extLst>
          </p:cNvPr>
          <p:cNvSpPr txBox="1"/>
          <p:nvPr/>
        </p:nvSpPr>
        <p:spPr>
          <a:xfrm>
            <a:off x="1861584" y="2254294"/>
            <a:ext cx="7985185" cy="654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khuôn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àm Số Thứ Tự Trong Excel Nhanh, Đơn Giản, Tự Động Đánh Số Thứ Tự Cột Trong  Excel">
            <a:extLst>
              <a:ext uri="{FF2B5EF4-FFF2-40B4-BE49-F238E27FC236}">
                <a16:creationId xmlns:a16="http://schemas.microsoft.com/office/drawing/2014/main" id="{95CC0DBA-58E7-CD80-7899-1DAB3DCF8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r="8000" b="30000"/>
          <a:stretch/>
        </p:blipFill>
        <p:spPr bwMode="auto">
          <a:xfrm>
            <a:off x="10272288" y="2291754"/>
            <a:ext cx="7563637" cy="620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73781" y="0"/>
            <a:ext cx="314219" cy="10287000"/>
            <a:chOff x="0" y="0"/>
            <a:chExt cx="8275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314219" cy="10287000"/>
            <a:chOff x="0" y="0"/>
            <a:chExt cx="8275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757" cy="2709333"/>
            </a:xfrm>
            <a:custGeom>
              <a:avLst/>
              <a:gdLst/>
              <a:ahLst/>
              <a:cxnLst/>
              <a:rect l="l" t="t" r="r" b="b"/>
              <a:pathLst>
                <a:path w="82757" h="2709333">
                  <a:moveTo>
                    <a:pt x="0" y="0"/>
                  </a:moveTo>
                  <a:lnTo>
                    <a:pt x="82757" y="0"/>
                  </a:lnTo>
                  <a:lnTo>
                    <a:pt x="8275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B9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95"/>
                </a:lnSpc>
              </a:pPr>
              <a:endParaRPr/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750">
            <a:off x="16550672" y="8290746"/>
            <a:ext cx="1617754" cy="16600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19519" y="2628900"/>
            <a:ext cx="790695" cy="119178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867029" y="6487107"/>
            <a:ext cx="790695" cy="119178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7492930"/>
            <a:ext cx="2270817" cy="2794070"/>
          </a:xfrm>
          <a:prstGeom prst="rect">
            <a:avLst/>
          </a:prstGeom>
        </p:spPr>
      </p:pic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2F6791FD-4ADF-A7B2-E59E-F476FB128AD6}"/>
              </a:ext>
            </a:extLst>
          </p:cNvPr>
          <p:cNvSpPr txBox="1"/>
          <p:nvPr/>
        </p:nvSpPr>
        <p:spPr>
          <a:xfrm>
            <a:off x="958454" y="742483"/>
            <a:ext cx="16783543" cy="362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chương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“=”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gõ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+, –, *, /, ^.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+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Hình ảnh 38" descr="Ảnh có chứa bàn&#10;&#10;Mô tả được tạo tự động">
            <a:extLst>
              <a:ext uri="{FF2B5EF4-FFF2-40B4-BE49-F238E27FC236}">
                <a16:creationId xmlns:a16="http://schemas.microsoft.com/office/drawing/2014/main" id="{DBC58EA2-4256-8341-4542-88F08FFB33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99" y="4979814"/>
            <a:ext cx="15195514" cy="4094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3508"/>
          <a:stretch>
            <a:fillRect/>
          </a:stretch>
        </p:blipFill>
        <p:spPr>
          <a:xfrm rot="-5400000">
            <a:off x="8296785" y="313815"/>
            <a:ext cx="1694430" cy="1828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265239" y="612510"/>
            <a:ext cx="1777499" cy="23786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6118630"/>
            <a:ext cx="790695" cy="11917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05711" y="3396639"/>
            <a:ext cx="790695" cy="11917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4969812" y="5768047"/>
            <a:ext cx="4072385" cy="50560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>
            <a:off x="50658" y="-1522275"/>
            <a:ext cx="4072385" cy="5056008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6BDF8DE-24D9-9842-0A0B-7A9C20808200}"/>
              </a:ext>
            </a:extLst>
          </p:cNvPr>
          <p:cNvSpPr txBox="1"/>
          <p:nvPr/>
        </p:nvSpPr>
        <p:spPr>
          <a:xfrm>
            <a:off x="4417953" y="12341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TRÒ CHƠI “GHI NHỚ”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823745-BEDC-9C08-479B-9BC6B6497DFE}"/>
              </a:ext>
            </a:extLst>
          </p:cNvPr>
          <p:cNvSpPr txBox="1"/>
          <p:nvPr/>
        </p:nvSpPr>
        <p:spPr>
          <a:xfrm>
            <a:off x="2343234" y="2871220"/>
            <a:ext cx="13293439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2205</Words>
  <Application>Microsoft Office PowerPoint</Application>
  <PresentationFormat>Custom</PresentationFormat>
  <Paragraphs>141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Symbol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Lilac Orange Light Green Happy Hippie About Me for School Presentation Party</dc:title>
  <dc:creator>Lê Thảo</dc:creator>
  <cp:lastModifiedBy>Nguyễn Ngọc Thúy</cp:lastModifiedBy>
  <cp:revision>11</cp:revision>
  <dcterms:created xsi:type="dcterms:W3CDTF">2006-08-16T00:00:00Z</dcterms:created>
  <dcterms:modified xsi:type="dcterms:W3CDTF">2023-11-24T04:13:55Z</dcterms:modified>
  <dc:identifier>DAFMwknNYuM</dc:identifier>
</cp:coreProperties>
</file>