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259" r:id="rId3"/>
    <p:sldId id="260" r:id="rId4"/>
    <p:sldId id="258" r:id="rId5"/>
    <p:sldId id="257" r:id="rId6"/>
    <p:sldId id="261" r:id="rId7"/>
    <p:sldId id="263" r:id="rId8"/>
    <p:sldId id="264" r:id="rId9"/>
    <p:sldId id="262" r:id="rId10"/>
    <p:sldId id="294" r:id="rId11"/>
    <p:sldId id="293" r:id="rId12"/>
    <p:sldId id="292" r:id="rId13"/>
    <p:sldId id="265" r:id="rId14"/>
    <p:sldId id="266" r:id="rId15"/>
    <p:sldId id="267" r:id="rId16"/>
    <p:sldId id="274" r:id="rId17"/>
    <p:sldId id="268" r:id="rId18"/>
    <p:sldId id="269" r:id="rId19"/>
    <p:sldId id="270" r:id="rId20"/>
    <p:sldId id="271" r:id="rId21"/>
    <p:sldId id="272" r:id="rId22"/>
    <p:sldId id="273" r:id="rId23"/>
    <p:sldId id="295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6" r:id="rId41"/>
    <p:sldId id="299" r:id="rId42"/>
    <p:sldId id="297" r:id="rId43"/>
    <p:sldId id="298" r:id="rId44"/>
    <p:sldId id="300" r:id="rId45"/>
    <p:sldId id="301" r:id="rId46"/>
    <p:sldId id="302" r:id="rId47"/>
    <p:sldId id="304" r:id="rId48"/>
    <p:sldId id="305" r:id="rId49"/>
    <p:sldId id="291" r:id="rId50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DM Sans Bold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Kiểu Có chủ đề 2 - Màu chủ đề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CB0A1-065D-439F-B104-CFB79F2C3462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7B034-BE94-4501-8675-71D243C0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7B034-BE94-4501-8675-71D243C081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1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18" Type="http://schemas.openxmlformats.org/officeDocument/2006/relationships/image" Target="../media/image66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12" Type="http://schemas.openxmlformats.org/officeDocument/2006/relationships/image" Target="../media/image47.png"/><Relationship Id="rId17" Type="http://schemas.openxmlformats.org/officeDocument/2006/relationships/image" Target="../media/image65.svg"/><Relationship Id="rId2" Type="http://schemas.openxmlformats.org/officeDocument/2006/relationships/image" Target="../media/image1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1.svg"/><Relationship Id="rId5" Type="http://schemas.openxmlformats.org/officeDocument/2006/relationships/image" Target="../media/image59.svg"/><Relationship Id="rId15" Type="http://schemas.openxmlformats.org/officeDocument/2006/relationships/image" Target="../media/image63.sv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58.png"/><Relationship Id="rId9" Type="http://schemas.openxmlformats.org/officeDocument/2006/relationships/image" Target="../media/image50.sv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6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image" Target="../media/image68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5.png"/><Relationship Id="rId5" Type="http://schemas.openxmlformats.org/officeDocument/2006/relationships/image" Target="../media/image37.png"/><Relationship Id="rId15" Type="http://schemas.openxmlformats.org/officeDocument/2006/relationships/image" Target="../media/image19.png"/><Relationship Id="rId10" Type="http://schemas.openxmlformats.org/officeDocument/2006/relationships/image" Target="../media/image40.svg"/><Relationship Id="rId4" Type="http://schemas.openxmlformats.org/officeDocument/2006/relationships/image" Target="../media/image28.svg"/><Relationship Id="rId9" Type="http://schemas.openxmlformats.org/officeDocument/2006/relationships/image" Target="../media/image39.png"/><Relationship Id="rId1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2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9.png"/><Relationship Id="rId5" Type="http://schemas.openxmlformats.org/officeDocument/2006/relationships/image" Target="../media/image1.png"/><Relationship Id="rId10" Type="http://schemas.openxmlformats.org/officeDocument/2006/relationships/image" Target="../media/image18.svg"/><Relationship Id="rId4" Type="http://schemas.openxmlformats.org/officeDocument/2006/relationships/image" Target="../media/image32.svg"/><Relationship Id="rId9" Type="http://schemas.openxmlformats.org/officeDocument/2006/relationships/image" Target="../media/image17.png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sv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30.svg"/><Relationship Id="rId15" Type="http://schemas.openxmlformats.org/officeDocument/2006/relationships/image" Target="../media/image72.png"/><Relationship Id="rId10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20.sv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4.svg"/><Relationship Id="rId5" Type="http://schemas.openxmlformats.org/officeDocument/2006/relationships/image" Target="../media/image18.svg"/><Relationship Id="rId15" Type="http://schemas.openxmlformats.org/officeDocument/2006/relationships/image" Target="../media/image74.pn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18" Type="http://schemas.openxmlformats.org/officeDocument/2006/relationships/image" Target="../media/image66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12" Type="http://schemas.openxmlformats.org/officeDocument/2006/relationships/image" Target="../media/image47.png"/><Relationship Id="rId17" Type="http://schemas.openxmlformats.org/officeDocument/2006/relationships/image" Target="../media/image65.svg"/><Relationship Id="rId2" Type="http://schemas.openxmlformats.org/officeDocument/2006/relationships/image" Target="../media/image1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1.svg"/><Relationship Id="rId5" Type="http://schemas.openxmlformats.org/officeDocument/2006/relationships/image" Target="../media/image59.svg"/><Relationship Id="rId15" Type="http://schemas.openxmlformats.org/officeDocument/2006/relationships/image" Target="../media/image63.sv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58.png"/><Relationship Id="rId9" Type="http://schemas.openxmlformats.org/officeDocument/2006/relationships/image" Target="../media/image50.sv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8.svg"/><Relationship Id="rId7" Type="http://schemas.openxmlformats.org/officeDocument/2006/relationships/image" Target="../media/image1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0.svg"/><Relationship Id="rId10" Type="http://schemas.openxmlformats.org/officeDocument/2006/relationships/image" Target="../media/image75.png"/><Relationship Id="rId4" Type="http://schemas.openxmlformats.org/officeDocument/2006/relationships/image" Target="../media/image49.png"/><Relationship Id="rId9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4.sv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4.svg"/><Relationship Id="rId5" Type="http://schemas.openxmlformats.org/officeDocument/2006/relationships/image" Target="../media/image16.sv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1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18" Type="http://schemas.openxmlformats.org/officeDocument/2006/relationships/image" Target="../media/image66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12" Type="http://schemas.openxmlformats.org/officeDocument/2006/relationships/image" Target="../media/image47.png"/><Relationship Id="rId17" Type="http://schemas.openxmlformats.org/officeDocument/2006/relationships/image" Target="../media/image65.svg"/><Relationship Id="rId2" Type="http://schemas.openxmlformats.org/officeDocument/2006/relationships/image" Target="../media/image1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1.svg"/><Relationship Id="rId5" Type="http://schemas.openxmlformats.org/officeDocument/2006/relationships/image" Target="../media/image59.svg"/><Relationship Id="rId15" Type="http://schemas.openxmlformats.org/officeDocument/2006/relationships/image" Target="../media/image63.sv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58.png"/><Relationship Id="rId9" Type="http://schemas.openxmlformats.org/officeDocument/2006/relationships/image" Target="../media/image50.svg"/><Relationship Id="rId1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6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svg"/><Relationship Id="rId3" Type="http://schemas.openxmlformats.org/officeDocument/2006/relationships/image" Target="../media/image28.svg"/><Relationship Id="rId7" Type="http://schemas.openxmlformats.org/officeDocument/2006/relationships/image" Target="../media/image40.svg"/><Relationship Id="rId12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18.svg"/><Relationship Id="rId1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svg"/><Relationship Id="rId7" Type="http://schemas.openxmlformats.org/officeDocument/2006/relationships/image" Target="../media/image2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12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5" Type="http://schemas.openxmlformats.org/officeDocument/2006/relationships/image" Target="../media/image46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36.svg"/><Relationship Id="rId15" Type="http://schemas.openxmlformats.org/officeDocument/2006/relationships/image" Target="../media/image82.png"/><Relationship Id="rId10" Type="http://schemas.openxmlformats.org/officeDocument/2006/relationships/image" Target="../media/image17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Relationship Id="rId1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8.svg"/><Relationship Id="rId7" Type="http://schemas.openxmlformats.org/officeDocument/2006/relationships/image" Target="../media/image1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0.svg"/><Relationship Id="rId10" Type="http://schemas.openxmlformats.org/officeDocument/2006/relationships/image" Target="../media/image83.png"/><Relationship Id="rId4" Type="http://schemas.openxmlformats.org/officeDocument/2006/relationships/image" Target="../media/image49.png"/><Relationship Id="rId9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1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svg"/><Relationship Id="rId3" Type="http://schemas.openxmlformats.org/officeDocument/2006/relationships/image" Target="../media/image3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16.svg"/><Relationship Id="rId2" Type="http://schemas.openxmlformats.org/officeDocument/2006/relationships/image" Target="../media/image3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2.svg"/><Relationship Id="rId15" Type="http://schemas.openxmlformats.org/officeDocument/2006/relationships/image" Target="../media/image20.sv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sv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6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svg"/><Relationship Id="rId3" Type="http://schemas.openxmlformats.org/officeDocument/2006/relationships/image" Target="../media/image28.svg"/><Relationship Id="rId7" Type="http://schemas.openxmlformats.org/officeDocument/2006/relationships/image" Target="../media/image40.svg"/><Relationship Id="rId12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20.svg"/><Relationship Id="rId5" Type="http://schemas.openxmlformats.org/officeDocument/2006/relationships/image" Target="../media/image38.sv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1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0.svg"/><Relationship Id="rId5" Type="http://schemas.openxmlformats.org/officeDocument/2006/relationships/image" Target="../media/image34.sv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18.svg"/><Relationship Id="rId1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5" Type="http://schemas.openxmlformats.org/officeDocument/2006/relationships/image" Target="../media/image46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Relationship Id="rId1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36.svg"/><Relationship Id="rId10" Type="http://schemas.openxmlformats.org/officeDocument/2006/relationships/image" Target="../media/image17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12" Type="http://schemas.openxmlformats.org/officeDocument/2006/relationships/image" Target="../media/image8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svg"/><Relationship Id="rId3" Type="http://schemas.openxmlformats.org/officeDocument/2006/relationships/image" Target="../media/image30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88.sv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svg"/><Relationship Id="rId18" Type="http://schemas.openxmlformats.org/officeDocument/2006/relationships/image" Target="../media/image66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12" Type="http://schemas.openxmlformats.org/officeDocument/2006/relationships/image" Target="../media/image47.png"/><Relationship Id="rId17" Type="http://schemas.openxmlformats.org/officeDocument/2006/relationships/image" Target="../media/image65.svg"/><Relationship Id="rId2" Type="http://schemas.openxmlformats.org/officeDocument/2006/relationships/image" Target="../media/image1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1.svg"/><Relationship Id="rId5" Type="http://schemas.openxmlformats.org/officeDocument/2006/relationships/image" Target="../media/image59.svg"/><Relationship Id="rId15" Type="http://schemas.openxmlformats.org/officeDocument/2006/relationships/image" Target="../media/image63.sv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58.png"/><Relationship Id="rId9" Type="http://schemas.openxmlformats.org/officeDocument/2006/relationships/image" Target="../media/image50.svg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5.png"/><Relationship Id="rId5" Type="http://schemas.openxmlformats.org/officeDocument/2006/relationships/image" Target="../media/image37.png"/><Relationship Id="rId15" Type="http://schemas.openxmlformats.org/officeDocument/2006/relationships/image" Target="../media/image19.png"/><Relationship Id="rId10" Type="http://schemas.openxmlformats.org/officeDocument/2006/relationships/image" Target="../media/image40.svg"/><Relationship Id="rId4" Type="http://schemas.openxmlformats.org/officeDocument/2006/relationships/image" Target="../media/image28.svg"/><Relationship Id="rId9" Type="http://schemas.openxmlformats.org/officeDocument/2006/relationships/image" Target="../media/image39.pn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5" Type="http://schemas.openxmlformats.org/officeDocument/2006/relationships/image" Target="../media/image46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8.svg"/><Relationship Id="rId7" Type="http://schemas.openxmlformats.org/officeDocument/2006/relationships/image" Target="../media/image1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0.svg"/><Relationship Id="rId10" Type="http://schemas.openxmlformats.org/officeDocument/2006/relationships/image" Target="../media/image51.jpeg"/><Relationship Id="rId4" Type="http://schemas.openxmlformats.org/officeDocument/2006/relationships/image" Target="../media/image49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sv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36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16.svg"/><Relationship Id="rId5" Type="http://schemas.openxmlformats.org/officeDocument/2006/relationships/image" Target="../media/image53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52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5625">
            <a:off x="13594153" y="8023993"/>
            <a:ext cx="1883424" cy="2503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0782" y="3628314"/>
            <a:ext cx="2798964" cy="2573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28182" y="7227833"/>
            <a:ext cx="3077438" cy="2695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6289" y="532321"/>
            <a:ext cx="1923693" cy="20798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12748" y="1971345"/>
            <a:ext cx="1871417" cy="23861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95823">
            <a:off x="11418273" y="-114926"/>
            <a:ext cx="2961569" cy="228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11948">
            <a:off x="15742417" y="6364968"/>
            <a:ext cx="1660047" cy="679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28317" y="8326639"/>
            <a:ext cx="261966" cy="249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76991" y="1745158"/>
            <a:ext cx="503419" cy="478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31637" y="1028700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918136" y="5963056"/>
            <a:ext cx="261966" cy="249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106729" y="4772022"/>
            <a:ext cx="503419" cy="478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5281" y="7697087"/>
            <a:ext cx="503419" cy="4787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58596" y="9069422"/>
            <a:ext cx="397259" cy="37775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6B66098-D682-CF31-1D0F-8B1BA1632A05}"/>
              </a:ext>
            </a:extLst>
          </p:cNvPr>
          <p:cNvSpPr txBox="1"/>
          <p:nvPr/>
        </p:nvSpPr>
        <p:spPr>
          <a:xfrm>
            <a:off x="3483068" y="3227981"/>
            <a:ext cx="11321864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44E56EB-0600-4E7F-70A0-9DABF351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27" y="266700"/>
            <a:ext cx="16706145" cy="87878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B513E8-D783-0D56-EB65-FC12AC2A1494}"/>
              </a:ext>
            </a:extLst>
          </p:cNvPr>
          <p:cNvSpPr txBox="1"/>
          <p:nvPr/>
        </p:nvSpPr>
        <p:spPr>
          <a:xfrm>
            <a:off x="6553200" y="931545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Microsoft Excel</a:t>
            </a:r>
          </a:p>
        </p:txBody>
      </p:sp>
    </p:spTree>
    <p:extLst>
      <p:ext uri="{BB962C8B-B14F-4D97-AF65-F5344CB8AC3E}">
        <p14:creationId xmlns:p14="http://schemas.microsoft.com/office/powerpoint/2010/main" val="7241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 hàm hữu ích trong Google Sheets có thể bạn chưa biết - QuanTriMang.com">
            <a:extLst>
              <a:ext uri="{FF2B5EF4-FFF2-40B4-BE49-F238E27FC236}">
                <a16:creationId xmlns:a16="http://schemas.microsoft.com/office/drawing/2014/main" id="{9982B877-F300-D93D-22F2-18E08095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99" y="266700"/>
            <a:ext cx="16103601" cy="905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71E606F-D5B8-8023-1A35-34365D6ACCFF}"/>
              </a:ext>
            </a:extLst>
          </p:cNvPr>
          <p:cNvSpPr txBox="1"/>
          <p:nvPr/>
        </p:nvSpPr>
        <p:spPr>
          <a:xfrm>
            <a:off x="6438899" y="94869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Google Sheets</a:t>
            </a:r>
          </a:p>
        </p:txBody>
      </p:sp>
    </p:spTree>
    <p:extLst>
      <p:ext uri="{BB962C8B-B14F-4D97-AF65-F5344CB8AC3E}">
        <p14:creationId xmlns:p14="http://schemas.microsoft.com/office/powerpoint/2010/main" val="23677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breOffice 7.0.2 Released with Massive Fixes">
            <a:extLst>
              <a:ext uri="{FF2B5EF4-FFF2-40B4-BE49-F238E27FC236}">
                <a16:creationId xmlns:a16="http://schemas.microsoft.com/office/drawing/2014/main" id="{CAA3D262-A935-7A7B-C096-B6BB3EAF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" y="190500"/>
            <a:ext cx="17292918" cy="9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95E3A3B-D1A0-D3F1-9AF1-37CF816A5E48}"/>
              </a:ext>
            </a:extLst>
          </p:cNvPr>
          <p:cNvSpPr txBox="1"/>
          <p:nvPr/>
        </p:nvSpPr>
        <p:spPr>
          <a:xfrm>
            <a:off x="6438900" y="938861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LibreOffice Calc</a:t>
            </a:r>
          </a:p>
        </p:txBody>
      </p:sp>
    </p:spTree>
    <p:extLst>
      <p:ext uri="{BB962C8B-B14F-4D97-AF65-F5344CB8AC3E}">
        <p14:creationId xmlns:p14="http://schemas.microsoft.com/office/powerpoint/2010/main" val="27776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2584" y="2054739"/>
            <a:ext cx="1871417" cy="23861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57309" y="4894394"/>
            <a:ext cx="261966" cy="249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38594" y="8684993"/>
            <a:ext cx="241412" cy="229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4535" y="6215640"/>
            <a:ext cx="324120" cy="3082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1260" y="2816509"/>
            <a:ext cx="260916" cy="24810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74703" y="1407283"/>
            <a:ext cx="466500" cy="4435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7132" y="806900"/>
            <a:ext cx="197241" cy="18755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90740">
            <a:off x="1272694" y="7861746"/>
            <a:ext cx="1508383" cy="19818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3586" y="266700"/>
            <a:ext cx="2204792" cy="2383732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3F7ABE4B-176C-BF1A-8610-2310C2D377BD}"/>
              </a:ext>
            </a:extLst>
          </p:cNvPr>
          <p:cNvSpPr txBox="1"/>
          <p:nvPr/>
        </p:nvSpPr>
        <p:spPr>
          <a:xfrm>
            <a:off x="3146685" y="266700"/>
            <a:ext cx="12724549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6.1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3DE94F1-A2DE-3064-ACCE-C55E853510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8340" y="2816509"/>
            <a:ext cx="12321237" cy="7203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54238">
            <a:off x="16363746" y="9381243"/>
            <a:ext cx="1432934" cy="53409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54238">
            <a:off x="227843" y="858900"/>
            <a:ext cx="1432934" cy="5340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0159" y="2581212"/>
            <a:ext cx="463032" cy="44030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44288" y="557795"/>
            <a:ext cx="261966" cy="24910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71123" y="9475570"/>
            <a:ext cx="324120" cy="308208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19292" y="618022"/>
            <a:ext cx="397259" cy="37775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12695" y="5497599"/>
            <a:ext cx="260916" cy="248108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8487" y="682348"/>
            <a:ext cx="466500" cy="443599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9075" y="106911"/>
            <a:ext cx="2638925" cy="2038071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579" y="1811479"/>
            <a:ext cx="260916" cy="248108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579" y="9134246"/>
            <a:ext cx="260916" cy="248108"/>
          </a:xfrm>
          <a:prstGeom prst="rect">
            <a:avLst/>
          </a:prstGeom>
        </p:spPr>
      </p:pic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F716A83C-07AD-22AE-7B87-4B5763048EB9}"/>
              </a:ext>
            </a:extLst>
          </p:cNvPr>
          <p:cNvSpPr txBox="1"/>
          <p:nvPr/>
        </p:nvSpPr>
        <p:spPr>
          <a:xfrm>
            <a:off x="1689693" y="787850"/>
            <a:ext cx="15290466" cy="912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1 - Thanh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2 -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3 -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4 -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5 -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6 -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91033" y="971479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3070" y="4265034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3125">
            <a:off x="1462237" y="-89967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13200">
            <a:off x="-55343" y="7999000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2900">
            <a:off x="17181555" y="-1916"/>
            <a:ext cx="1085266" cy="144252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29561" y="480221"/>
            <a:ext cx="1903165" cy="187367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380358" y="9134246"/>
            <a:ext cx="2366350" cy="1284501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0FC0AEC-0B44-C4BA-8D81-C55D1D2F0091}"/>
              </a:ext>
            </a:extLst>
          </p:cNvPr>
          <p:cNvSpPr txBox="1"/>
          <p:nvPr/>
        </p:nvSpPr>
        <p:spPr>
          <a:xfrm>
            <a:off x="1456534" y="1590546"/>
            <a:ext cx="15374932" cy="6842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2, 3,…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C,…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47530">
            <a:off x="16500033" y="9122389"/>
            <a:ext cx="1705556" cy="6978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9025">
            <a:off x="16104173" y="1655806"/>
            <a:ext cx="1690134" cy="16386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70328" y="-28575"/>
            <a:ext cx="2686514" cy="23533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84670" y="8380483"/>
            <a:ext cx="463032" cy="44030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18783" y="1227914"/>
            <a:ext cx="261966" cy="2491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3896465"/>
            <a:ext cx="466500" cy="44359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20005" y="9258300"/>
            <a:ext cx="223995" cy="2129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983" y="7541178"/>
            <a:ext cx="397259" cy="3777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18783" y="7949730"/>
            <a:ext cx="260916" cy="248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58519" y="769260"/>
            <a:ext cx="466500" cy="44359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07595" y="1607157"/>
            <a:ext cx="260916" cy="24810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AE853B3-5776-6B8F-D5A2-DEB59823D2D9}"/>
              </a:ext>
            </a:extLst>
          </p:cNvPr>
          <p:cNvSpPr txBox="1"/>
          <p:nvPr/>
        </p:nvSpPr>
        <p:spPr>
          <a:xfrm>
            <a:off x="2168857" y="2346721"/>
            <a:ext cx="13502296" cy="6011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(sheet).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(cell).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65625">
            <a:off x="15578994" y="596187"/>
            <a:ext cx="1883424" cy="25034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81000" y="7402508"/>
            <a:ext cx="3077438" cy="26958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1315" y="7962492"/>
            <a:ext cx="1871417" cy="23861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1948">
            <a:off x="198677" y="310644"/>
            <a:ext cx="1660047" cy="679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28317" y="8326639"/>
            <a:ext cx="261966" cy="249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19800" y="9619625"/>
            <a:ext cx="503419" cy="478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31637" y="1028700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76990" y="5793018"/>
            <a:ext cx="261966" cy="249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6864" y="4683255"/>
            <a:ext cx="503419" cy="478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281" y="7697087"/>
            <a:ext cx="503419" cy="4787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08639" y="9182100"/>
            <a:ext cx="397259" cy="37775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18EB0E6-8330-0247-EB54-A07639CD55F2}"/>
              </a:ext>
            </a:extLst>
          </p:cNvPr>
          <p:cNvSpPr txBox="1"/>
          <p:nvPr/>
        </p:nvSpPr>
        <p:spPr>
          <a:xfrm>
            <a:off x="2012634" y="978848"/>
            <a:ext cx="12032896" cy="2687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Ô						B. Trang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			D.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B74AE1F-94D1-B748-056F-70756C94F054}"/>
              </a:ext>
            </a:extLst>
          </p:cNvPr>
          <p:cNvSpPr txBox="1"/>
          <p:nvPr/>
        </p:nvSpPr>
        <p:spPr>
          <a:xfrm>
            <a:off x="2012634" y="4057394"/>
            <a:ext cx="14262731" cy="476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A, B, C,...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1, 2, 3,...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1, 2, 3,...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FFE7A6C9-FD83-AD69-A39D-27EAFFF49ED0}"/>
              </a:ext>
            </a:extLst>
          </p:cNvPr>
          <p:cNvSpPr/>
          <p:nvPr/>
        </p:nvSpPr>
        <p:spPr>
          <a:xfrm>
            <a:off x="1878160" y="1996443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176F7373-0FD3-FD65-4AB1-F082B6FE0F02}"/>
              </a:ext>
            </a:extLst>
          </p:cNvPr>
          <p:cNvSpPr/>
          <p:nvPr/>
        </p:nvSpPr>
        <p:spPr>
          <a:xfrm>
            <a:off x="1878159" y="6042124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582DF03-1966-048F-E172-512253BA2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18" y="5194702"/>
            <a:ext cx="8847763" cy="4762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71152">
            <a:off x="16756836" y="44306"/>
            <a:ext cx="1508383" cy="1981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9330">
            <a:off x="424504" y="236671"/>
            <a:ext cx="1741994" cy="188337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882071" y="7593369"/>
            <a:ext cx="2808564" cy="246028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13213">
            <a:off x="258395" y="6472691"/>
            <a:ext cx="2677715" cy="382396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99359" y="9767146"/>
            <a:ext cx="463032" cy="44030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149996" y="271207"/>
            <a:ext cx="261966" cy="24910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37221" y="666274"/>
            <a:ext cx="466500" cy="44359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3259" y="6088116"/>
            <a:ext cx="260916" cy="2481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EC47787-4BD0-95FC-DD8B-02B92AF36031}"/>
              </a:ext>
            </a:extLst>
          </p:cNvPr>
          <p:cNvSpPr txBox="1"/>
          <p:nvPr/>
        </p:nvSpPr>
        <p:spPr>
          <a:xfrm>
            <a:off x="2062615" y="402401"/>
            <a:ext cx="92238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Ô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B512F02A-3774-A5B0-7504-0E2DEC445FC2}"/>
              </a:ext>
            </a:extLst>
          </p:cNvPr>
          <p:cNvSpPr txBox="1"/>
          <p:nvPr/>
        </p:nvSpPr>
        <p:spPr>
          <a:xfrm>
            <a:off x="2062615" y="1529546"/>
            <a:ext cx="14162769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6.2,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"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Anh"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48B4CDE-500C-1455-8D2B-BEB7E8A6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017" y="1438083"/>
            <a:ext cx="13131963" cy="60619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154260"/>
            <a:ext cx="1027679" cy="2164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2900">
            <a:off x="15435944" y="7392642"/>
            <a:ext cx="1917849" cy="25491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9895" y="655498"/>
            <a:ext cx="2389945" cy="2352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88515" y="501695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6400" y="8354266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623175" y="2266060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24424" y="684352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40154" y="3543300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64A593-20B4-BB22-FD3C-222BE558843A}"/>
              </a:ext>
            </a:extLst>
          </p:cNvPr>
          <p:cNvSpPr txBox="1"/>
          <p:nvPr/>
        </p:nvSpPr>
        <p:spPr>
          <a:xfrm>
            <a:off x="4186235" y="8029078"/>
            <a:ext cx="991552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Lê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B6,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1468100" cy="8229600"/>
            <a:chOff x="0" y="0"/>
            <a:chExt cx="291751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16" cy="2269556"/>
            </a:xfrm>
            <a:custGeom>
              <a:avLst/>
              <a:gdLst/>
              <a:ahLst/>
              <a:cxnLst/>
              <a:rect l="l" t="t" r="r" b="b"/>
              <a:pathLst>
                <a:path w="2917516" h="2269556">
                  <a:moveTo>
                    <a:pt x="279305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3056" y="0"/>
                  </a:lnTo>
                  <a:cubicBezTo>
                    <a:pt x="2861636" y="0"/>
                    <a:pt x="2917516" y="55880"/>
                    <a:pt x="2917516" y="124460"/>
                  </a:cubicBezTo>
                  <a:lnTo>
                    <a:pt x="2917516" y="2145096"/>
                  </a:lnTo>
                  <a:cubicBezTo>
                    <a:pt x="2917516" y="2213676"/>
                    <a:pt x="2861636" y="2269556"/>
                    <a:pt x="279305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762" y="8843657"/>
            <a:ext cx="3458706" cy="1003712"/>
            <a:chOff x="0" y="0"/>
            <a:chExt cx="1785536" cy="518160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1772836" cy="505460"/>
            </a:xfrm>
            <a:custGeom>
              <a:avLst/>
              <a:gdLst/>
              <a:ahLst/>
              <a:cxnLst/>
              <a:rect l="l" t="t" r="r" b="b"/>
              <a:pathLst>
                <a:path w="1772836" h="505460">
                  <a:moveTo>
                    <a:pt x="252730" y="0"/>
                  </a:moveTo>
                  <a:lnTo>
                    <a:pt x="1520106" y="0"/>
                  </a:lnTo>
                  <a:cubicBezTo>
                    <a:pt x="1659806" y="0"/>
                    <a:pt x="1772836" y="113030"/>
                    <a:pt x="1772836" y="252730"/>
                  </a:cubicBezTo>
                  <a:cubicBezTo>
                    <a:pt x="1772836" y="392430"/>
                    <a:pt x="1659806" y="505460"/>
                    <a:pt x="1520106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36365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9330">
            <a:off x="-485473" y="-88164"/>
            <a:ext cx="1845143" cy="19948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626991" y="8578337"/>
            <a:ext cx="1979947" cy="17344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169132">
            <a:off x="15981275" y="8797975"/>
            <a:ext cx="1563693" cy="156369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84920">
            <a:off x="16438783" y="466499"/>
            <a:ext cx="1563693" cy="156369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A529EFC-141C-EE7F-61CD-0503F375594D}"/>
              </a:ext>
            </a:extLst>
          </p:cNvPr>
          <p:cNvSpPr txBox="1"/>
          <p:nvPr/>
        </p:nvSpPr>
        <p:spPr>
          <a:xfrm>
            <a:off x="13015912" y="3667968"/>
            <a:ext cx="42672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F859B86-904F-63F9-4265-92EECA92336F}"/>
              </a:ext>
            </a:extLst>
          </p:cNvPr>
          <p:cNvSpPr txBox="1"/>
          <p:nvPr/>
        </p:nvSpPr>
        <p:spPr>
          <a:xfrm>
            <a:off x="1295400" y="1248345"/>
            <a:ext cx="112014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D12EC13-E910-1D32-8A6B-5A299C504ADA}"/>
              </a:ext>
            </a:extLst>
          </p:cNvPr>
          <p:cNvSpPr txBox="1"/>
          <p:nvPr/>
        </p:nvSpPr>
        <p:spPr>
          <a:xfrm>
            <a:off x="1279553" y="2965061"/>
            <a:ext cx="10966393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37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9649" y="283481"/>
            <a:ext cx="16268699" cy="4114800"/>
            <a:chOff x="0" y="0"/>
            <a:chExt cx="291751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16" cy="2269556"/>
            </a:xfrm>
            <a:custGeom>
              <a:avLst/>
              <a:gdLst/>
              <a:ahLst/>
              <a:cxnLst/>
              <a:rect l="l" t="t" r="r" b="b"/>
              <a:pathLst>
                <a:path w="2917516" h="2269556">
                  <a:moveTo>
                    <a:pt x="279305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3056" y="0"/>
                  </a:lnTo>
                  <a:cubicBezTo>
                    <a:pt x="2861636" y="0"/>
                    <a:pt x="2917516" y="55880"/>
                    <a:pt x="2917516" y="124460"/>
                  </a:cubicBezTo>
                  <a:lnTo>
                    <a:pt x="2917516" y="2145096"/>
                  </a:lnTo>
                  <a:cubicBezTo>
                    <a:pt x="2917516" y="2213676"/>
                    <a:pt x="2861636" y="2269556"/>
                    <a:pt x="279305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9330">
            <a:off x="554159" y="145899"/>
            <a:ext cx="1845143" cy="19948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288374" y="8552575"/>
            <a:ext cx="1979947" cy="17344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FA83D0-4FBC-65AB-2FC6-5DC6306A44F9}"/>
              </a:ext>
            </a:extLst>
          </p:cNvPr>
          <p:cNvSpPr txBox="1"/>
          <p:nvPr/>
        </p:nvSpPr>
        <p:spPr>
          <a:xfrm>
            <a:off x="1879542" y="581457"/>
            <a:ext cx="15017807" cy="3518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600" b="1" i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“:”.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ình ảnh 7" descr="Ảnh có chứa bàn&#10;&#10;Mô tả được tạo tự động">
            <a:extLst>
              <a:ext uri="{FF2B5EF4-FFF2-40B4-BE49-F238E27FC236}">
                <a16:creationId xmlns:a16="http://schemas.microsoft.com/office/drawing/2014/main" id="{870CCFA5-5989-A90E-C665-B7D226D7F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17" y="4614438"/>
            <a:ext cx="11552655" cy="54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050" y="1127951"/>
            <a:ext cx="15963900" cy="8382000"/>
            <a:chOff x="0" y="0"/>
            <a:chExt cx="180995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9956" cy="2269556"/>
            </a:xfrm>
            <a:custGeom>
              <a:avLst/>
              <a:gdLst/>
              <a:ahLst/>
              <a:cxnLst/>
              <a:rect l="l" t="t" r="r" b="b"/>
              <a:pathLst>
                <a:path w="1809956" h="2269556">
                  <a:moveTo>
                    <a:pt x="168549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85496" y="0"/>
                  </a:lnTo>
                  <a:cubicBezTo>
                    <a:pt x="1754076" y="0"/>
                    <a:pt x="1809956" y="55880"/>
                    <a:pt x="1809956" y="124460"/>
                  </a:cubicBezTo>
                  <a:lnTo>
                    <a:pt x="1809956" y="2145096"/>
                  </a:lnTo>
                  <a:cubicBezTo>
                    <a:pt x="1809956" y="2213676"/>
                    <a:pt x="1754076" y="2269556"/>
                    <a:pt x="168549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2584" y="1869182"/>
            <a:ext cx="1871417" cy="2386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70304" y="3790584"/>
            <a:ext cx="399067" cy="3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1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54238">
            <a:off x="15962541" y="639103"/>
            <a:ext cx="1432934" cy="5340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54238">
            <a:off x="312233" y="9559875"/>
            <a:ext cx="1432934" cy="534094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52584" y="8470112"/>
            <a:ext cx="261966" cy="24910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77338" y="6752251"/>
            <a:ext cx="241412" cy="22956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17727" y="8719218"/>
            <a:ext cx="324120" cy="3082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88292" y="1414924"/>
            <a:ext cx="260916" cy="24810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59857" y="684352"/>
            <a:ext cx="466500" cy="44359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24161" y="333294"/>
            <a:ext cx="197241" cy="18755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71152">
            <a:off x="218676" y="195043"/>
            <a:ext cx="1508383" cy="198185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E74D3E1-30F3-C11D-C813-AD379B020FDE}"/>
              </a:ext>
            </a:extLst>
          </p:cNvPr>
          <p:cNvSpPr txBox="1"/>
          <p:nvPr/>
        </p:nvSpPr>
        <p:spPr>
          <a:xfrm>
            <a:off x="2014807" y="1538556"/>
            <a:ext cx="1022151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ED63D23-C02B-798E-8F1A-2D17C200E7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17" y="2769836"/>
            <a:ext cx="8227166" cy="237366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F4BAF78-6F82-974E-8B96-F65B4B0D1ADC}"/>
              </a:ext>
            </a:extLst>
          </p:cNvPr>
          <p:cNvSpPr txBox="1"/>
          <p:nvPr/>
        </p:nvSpPr>
        <p:spPr>
          <a:xfrm>
            <a:off x="1982451" y="5450778"/>
            <a:ext cx="1253939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 descr="Ảnh có chứa bàn&#10;&#10;Mô tả được tạo tự động">
            <a:extLst>
              <a:ext uri="{FF2B5EF4-FFF2-40B4-BE49-F238E27FC236}">
                <a16:creationId xmlns:a16="http://schemas.microsoft.com/office/drawing/2014/main" id="{A8AD28A2-23D8-36D8-67F2-0224BC2659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2" y="6905016"/>
            <a:ext cx="13904256" cy="18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96268" y="2533173"/>
            <a:ext cx="463032" cy="440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30100" y="1843405"/>
            <a:ext cx="261966" cy="249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39132" y="9273417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972" y="863636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96268" y="6150358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239" y="1828126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4778" y="256663"/>
            <a:ext cx="733922" cy="16442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5086">
            <a:off x="15040548" y="-85118"/>
            <a:ext cx="2253175" cy="1730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276" y="7748593"/>
            <a:ext cx="1465725" cy="252207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E5CFBC2-42ED-A748-FDBC-8BA4CAF6A8E5}"/>
              </a:ext>
            </a:extLst>
          </p:cNvPr>
          <p:cNvSpPr txBox="1"/>
          <p:nvPr/>
        </p:nvSpPr>
        <p:spPr>
          <a:xfrm>
            <a:off x="1539001" y="668472"/>
            <a:ext cx="11808769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18EAC68-43B0-3668-155C-A3211B8AA867}"/>
              </a:ext>
            </a:extLst>
          </p:cNvPr>
          <p:cNvSpPr txBox="1"/>
          <p:nvPr/>
        </p:nvSpPr>
        <p:spPr>
          <a:xfrm>
            <a:off x="1484572" y="1667079"/>
            <a:ext cx="1537739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 descr="Ảnh có chứa bàn&#10;&#10;Mô tả được tạo tự động">
            <a:extLst>
              <a:ext uri="{FF2B5EF4-FFF2-40B4-BE49-F238E27FC236}">
                <a16:creationId xmlns:a16="http://schemas.microsoft.com/office/drawing/2014/main" id="{62CAC4E5-0C43-823F-0094-9731F86F56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6" y="3444819"/>
            <a:ext cx="4728614" cy="6654449"/>
          </a:xfrm>
          <a:prstGeom prst="rect">
            <a:avLst/>
          </a:prstGeom>
        </p:spPr>
      </p:pic>
      <p:pic>
        <p:nvPicPr>
          <p:cNvPr id="25" name="Hình ảnh 24" descr="Ảnh có chứa bàn&#10;&#10;Mô tả được tạo tự động">
            <a:extLst>
              <a:ext uri="{FF2B5EF4-FFF2-40B4-BE49-F238E27FC236}">
                <a16:creationId xmlns:a16="http://schemas.microsoft.com/office/drawing/2014/main" id="{E5D89DC3-7D0E-5B8E-2F50-2E1F9CF2DB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18" y="3908964"/>
            <a:ext cx="11040665" cy="58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37718" y="2235208"/>
            <a:ext cx="12868471" cy="5767436"/>
            <a:chOff x="0" y="0"/>
            <a:chExt cx="1206849" cy="518160"/>
          </a:xfrm>
          <a:solidFill>
            <a:srgbClr val="F4DD6C"/>
          </a:solidFill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1194149" cy="505460"/>
            </a:xfrm>
            <a:custGeom>
              <a:avLst/>
              <a:gdLst/>
              <a:ahLst/>
              <a:cxnLst/>
              <a:rect l="l" t="t" r="r" b="b"/>
              <a:pathLst>
                <a:path w="1194149" h="505460">
                  <a:moveTo>
                    <a:pt x="252730" y="0"/>
                  </a:moveTo>
                  <a:lnTo>
                    <a:pt x="941419" y="0"/>
                  </a:lnTo>
                  <a:cubicBezTo>
                    <a:pt x="1081119" y="0"/>
                    <a:pt x="1194149" y="113030"/>
                    <a:pt x="1194149" y="252730"/>
                  </a:cubicBezTo>
                  <a:cubicBezTo>
                    <a:pt x="1194149" y="392430"/>
                    <a:pt x="1081119" y="505460"/>
                    <a:pt x="941419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13200">
            <a:off x="1111512" y="6983609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99837" y="650379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3273DFF-B6E7-E426-AE31-E90D3793F48B}"/>
              </a:ext>
            </a:extLst>
          </p:cNvPr>
          <p:cNvSpPr txBox="1"/>
          <p:nvPr/>
        </p:nvSpPr>
        <p:spPr>
          <a:xfrm>
            <a:off x="3315788" y="3683478"/>
            <a:ext cx="11912330" cy="2850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=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A3, E10.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B4:E8.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6B3D10-E11A-46CC-1E6F-9C74B423B70F}"/>
              </a:ext>
            </a:extLst>
          </p:cNvPr>
          <p:cNvSpPr txBox="1"/>
          <p:nvPr/>
        </p:nvSpPr>
        <p:spPr>
          <a:xfrm>
            <a:off x="7152979" y="2732277"/>
            <a:ext cx="404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7562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9014">
            <a:off x="16533093" y="305029"/>
            <a:ext cx="1874035" cy="14473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70111" y="2382526"/>
            <a:ext cx="463032" cy="4403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8144" y="5600700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0" y="9415344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18919" y="7624887"/>
            <a:ext cx="397259" cy="3777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2168" y="221314"/>
            <a:ext cx="466500" cy="4435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0788" y="2822828"/>
            <a:ext cx="260916" cy="2481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59871" y="9010192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5C1102B-2235-134C-0B15-6779C9389827}"/>
              </a:ext>
            </a:extLst>
          </p:cNvPr>
          <p:cNvSpPr txBox="1"/>
          <p:nvPr/>
        </p:nvSpPr>
        <p:spPr>
          <a:xfrm>
            <a:off x="3962400" y="2308170"/>
            <a:ext cx="11419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08DA2FD-CDEE-E3B5-C91C-A82A758711CC}"/>
              </a:ext>
            </a:extLst>
          </p:cNvPr>
          <p:cNvSpPr/>
          <p:nvPr/>
        </p:nvSpPr>
        <p:spPr>
          <a:xfrm>
            <a:off x="5587983" y="390082"/>
            <a:ext cx="7112033" cy="1277232"/>
          </a:xfrm>
          <a:prstGeom prst="roundRect">
            <a:avLst/>
          </a:prstGeom>
          <a:solidFill>
            <a:srgbClr val="F4DD6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DBCF10D-4CF9-5295-C50C-9068A2F3CEE7}"/>
              </a:ext>
            </a:extLst>
          </p:cNvPr>
          <p:cNvSpPr txBox="1"/>
          <p:nvPr/>
        </p:nvSpPr>
        <p:spPr>
          <a:xfrm>
            <a:off x="9671957" y="5927190"/>
            <a:ext cx="6793368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D393330-3F8C-389E-7012-20770FBC54E6}"/>
              </a:ext>
            </a:extLst>
          </p:cNvPr>
          <p:cNvSpPr txBox="1"/>
          <p:nvPr/>
        </p:nvSpPr>
        <p:spPr>
          <a:xfrm>
            <a:off x="7429499" y="3527286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ÀM QUEN VỚI EXCEL 2010">
            <a:extLst>
              <a:ext uri="{FF2B5EF4-FFF2-40B4-BE49-F238E27FC236}">
                <a16:creationId xmlns:a16="http://schemas.microsoft.com/office/drawing/2014/main" id="{B0DCB66D-246F-73D2-96DF-E6F8D322F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26" y="4613497"/>
            <a:ext cx="6878026" cy="51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74596" y="9126782"/>
            <a:ext cx="825836" cy="785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82600" y="9126782"/>
            <a:ext cx="825836" cy="7852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90603" y="9126782"/>
            <a:ext cx="825836" cy="7852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7378" y="8879519"/>
            <a:ext cx="672946" cy="6399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36396" y="3711539"/>
            <a:ext cx="231516" cy="220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3851" y="3086100"/>
            <a:ext cx="261966" cy="249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22729" y="869551"/>
            <a:ext cx="324953" cy="309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4193" y="715051"/>
            <a:ext cx="596273" cy="13359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5086">
            <a:off x="15955953" y="7713783"/>
            <a:ext cx="2606694" cy="20017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86418">
            <a:off x="15670320" y="1213434"/>
            <a:ext cx="1705556" cy="6978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88187" y="9635652"/>
            <a:ext cx="223995" cy="2129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0564" y="5820343"/>
            <a:ext cx="293629" cy="2792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00132" y="590997"/>
            <a:ext cx="292935" cy="2785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970B6AD-F86E-EAAB-B524-9302A1904139}"/>
              </a:ext>
            </a:extLst>
          </p:cNvPr>
          <p:cNvSpPr txBox="1"/>
          <p:nvPr/>
        </p:nvSpPr>
        <p:spPr>
          <a:xfrm>
            <a:off x="4448629" y="590997"/>
            <a:ext cx="939074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A5:B10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DE3B9B6-1162-C868-422B-DCE3CD176290}"/>
              </a:ext>
            </a:extLst>
          </p:cNvPr>
          <p:cNvSpPr txBox="1"/>
          <p:nvPr/>
        </p:nvSpPr>
        <p:spPr>
          <a:xfrm>
            <a:off x="7429500" y="18669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63CBAE6-5B25-52CC-ED3F-6E5580EED9F0}"/>
              </a:ext>
            </a:extLst>
          </p:cNvPr>
          <p:cNvSpPr txBox="1"/>
          <p:nvPr/>
        </p:nvSpPr>
        <p:spPr>
          <a:xfrm>
            <a:off x="9639953" y="5606007"/>
            <a:ext cx="5972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A5:B10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ô.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2ED65EB9-9E2D-C724-A768-B2DBA904E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6349" y="2925510"/>
            <a:ext cx="6305006" cy="6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19024" y="7721455"/>
            <a:ext cx="1871417" cy="23861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1164" y="1125946"/>
            <a:ext cx="261966" cy="249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38594" y="8684993"/>
            <a:ext cx="241412" cy="229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4535" y="6215640"/>
            <a:ext cx="324120" cy="3082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1260" y="2816509"/>
            <a:ext cx="260916" cy="24810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82109" y="806900"/>
            <a:ext cx="466500" cy="4435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7132" y="806900"/>
            <a:ext cx="197241" cy="18755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90740">
            <a:off x="670002" y="7946631"/>
            <a:ext cx="1508383" cy="19818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21977" y="-197407"/>
            <a:ext cx="2204792" cy="238373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863720-798C-4C2E-CDAE-C602567AE324}"/>
              </a:ext>
            </a:extLst>
          </p:cNvPr>
          <p:cNvSpPr txBox="1"/>
          <p:nvPr/>
        </p:nvSpPr>
        <p:spPr>
          <a:xfrm>
            <a:off x="4098925" y="806900"/>
            <a:ext cx="100901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CC645C-C1AA-3532-B89D-F1F11F8FB759}"/>
              </a:ext>
            </a:extLst>
          </p:cNvPr>
          <p:cNvSpPr txBox="1"/>
          <p:nvPr/>
        </p:nvSpPr>
        <p:spPr>
          <a:xfrm>
            <a:off x="7429500" y="283139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1B79456-BEA1-5C4A-4471-C066E47889DA}"/>
              </a:ext>
            </a:extLst>
          </p:cNvPr>
          <p:cNvSpPr txBox="1"/>
          <p:nvPr/>
        </p:nvSpPr>
        <p:spPr>
          <a:xfrm>
            <a:off x="2691985" y="4558808"/>
            <a:ext cx="5871513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36444B0-6623-ADD2-8620-31FFC55506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8150" y="3555392"/>
            <a:ext cx="6305006" cy="65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2842771" y="1483004"/>
            <a:ext cx="12557732" cy="7570875"/>
            <a:chOff x="0" y="0"/>
            <a:chExt cx="1338278" cy="1326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38278" cy="1326859"/>
            </a:xfrm>
            <a:custGeom>
              <a:avLst/>
              <a:gdLst/>
              <a:ahLst/>
              <a:cxnLst/>
              <a:rect l="l" t="t" r="r" b="b"/>
              <a:pathLst>
                <a:path w="1338278" h="1326859">
                  <a:moveTo>
                    <a:pt x="1213818" y="1326858"/>
                  </a:moveTo>
                  <a:lnTo>
                    <a:pt x="124460" y="1326858"/>
                  </a:lnTo>
                  <a:cubicBezTo>
                    <a:pt x="55880" y="1326858"/>
                    <a:pt x="0" y="1270978"/>
                    <a:pt x="0" y="1202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13818" y="0"/>
                  </a:lnTo>
                  <a:cubicBezTo>
                    <a:pt x="1282398" y="0"/>
                    <a:pt x="1338278" y="55880"/>
                    <a:pt x="1338278" y="124460"/>
                  </a:cubicBezTo>
                  <a:lnTo>
                    <a:pt x="1338278" y="1202399"/>
                  </a:lnTo>
                  <a:cubicBezTo>
                    <a:pt x="1338278" y="1270979"/>
                    <a:pt x="1282398" y="1326859"/>
                    <a:pt x="1213818" y="1326859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54238">
            <a:off x="-147744" y="276874"/>
            <a:ext cx="1432934" cy="5340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0159" y="2581212"/>
            <a:ext cx="463032" cy="44030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44288" y="557795"/>
            <a:ext cx="261966" cy="24910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71123" y="9475570"/>
            <a:ext cx="324120" cy="308208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555" y="3021514"/>
            <a:ext cx="397259" cy="37775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12695" y="5497599"/>
            <a:ext cx="260916" cy="248108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22960" y="5143500"/>
            <a:ext cx="466500" cy="443599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9075" y="7957171"/>
            <a:ext cx="2638925" cy="2038071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579" y="1811479"/>
            <a:ext cx="260916" cy="248108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579" y="9134246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739654-760C-8AC3-7B9C-B64107FE934B}"/>
              </a:ext>
            </a:extLst>
          </p:cNvPr>
          <p:cNvSpPr txBox="1"/>
          <p:nvPr/>
        </p:nvSpPr>
        <p:spPr>
          <a:xfrm>
            <a:off x="1727139" y="250608"/>
            <a:ext cx="1519582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18466E-0D16-0D7B-DA9A-3890F46FFEA7}"/>
              </a:ext>
            </a:extLst>
          </p:cNvPr>
          <p:cNvSpPr txBox="1"/>
          <p:nvPr/>
        </p:nvSpPr>
        <p:spPr>
          <a:xfrm>
            <a:off x="2934204" y="2678020"/>
            <a:ext cx="12419592" cy="518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3125">
            <a:off x="14971221" y="476817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13200">
            <a:off x="6975" y="7991156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302965" y="1028700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28BB441-C446-CE58-5FC8-D8A5E63E10AF}"/>
              </a:ext>
            </a:extLst>
          </p:cNvPr>
          <p:cNvSpPr txBox="1"/>
          <p:nvPr/>
        </p:nvSpPr>
        <p:spPr>
          <a:xfrm>
            <a:off x="3414418" y="3019873"/>
            <a:ext cx="11459164" cy="424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99B0F3C-342C-A5C1-8FBB-C5231ACA6E4E}"/>
              </a:ext>
            </a:extLst>
          </p:cNvPr>
          <p:cNvSpPr txBox="1"/>
          <p:nvPr/>
        </p:nvSpPr>
        <p:spPr>
          <a:xfrm>
            <a:off x="7429500" y="1863151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89437"/>
            <a:ext cx="2043309" cy="1878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33" y="7697087"/>
            <a:ext cx="3077438" cy="269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5823">
            <a:off x="15647533" y="9626"/>
            <a:ext cx="2961569" cy="228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1948">
            <a:off x="15742417" y="6364968"/>
            <a:ext cx="1660047" cy="679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28317" y="8326639"/>
            <a:ext cx="261966" cy="249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6991" y="1745158"/>
            <a:ext cx="503419" cy="478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31637" y="1028700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8700" y="4380582"/>
            <a:ext cx="261966" cy="249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06729" y="4772022"/>
            <a:ext cx="503419" cy="478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281" y="7697087"/>
            <a:ext cx="503419" cy="4787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558596" y="9069422"/>
            <a:ext cx="397259" cy="3777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57DD262-7A66-2387-7C65-F19FE4014EE5}"/>
              </a:ext>
            </a:extLst>
          </p:cNvPr>
          <p:cNvSpPr txBox="1"/>
          <p:nvPr/>
        </p:nvSpPr>
        <p:spPr>
          <a:xfrm>
            <a:off x="3048409" y="376213"/>
            <a:ext cx="941251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04A47CE-87DB-6C66-1A7F-3FFB1FE951FB}"/>
              </a:ext>
            </a:extLst>
          </p:cNvPr>
          <p:cNvSpPr txBox="1"/>
          <p:nvPr/>
        </p:nvSpPr>
        <p:spPr>
          <a:xfrm>
            <a:off x="3048408" y="1870309"/>
            <a:ext cx="12424089" cy="258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Enter.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10B6247-B324-6846-F635-20BF69E75B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5008" y="5220941"/>
            <a:ext cx="15137983" cy="397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1298" y="104705"/>
            <a:ext cx="1871417" cy="2386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70304" y="3790584"/>
            <a:ext cx="399067" cy="3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2700">
                <a:solidFill>
                  <a:srgbClr val="FFFFFF"/>
                </a:solidFill>
                <a:latin typeface="DM Sans Bold"/>
              </a:rPr>
              <a:t>1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518" y="9319395"/>
            <a:ext cx="261966" cy="24910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77338" y="6752251"/>
            <a:ext cx="241412" cy="22956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17727" y="8719218"/>
            <a:ext cx="324120" cy="3082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88292" y="1414924"/>
            <a:ext cx="260916" cy="24810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9857" y="684352"/>
            <a:ext cx="466500" cy="44359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24161" y="333294"/>
            <a:ext cx="197241" cy="18755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71152">
            <a:off x="483310" y="156943"/>
            <a:ext cx="1508383" cy="1981854"/>
          </a:xfrm>
          <a:prstGeom prst="rect">
            <a:avLst/>
          </a:prstGeom>
        </p:spPr>
      </p:pic>
      <p:graphicFrame>
        <p:nvGraphicFramePr>
          <p:cNvPr id="45" name="Bảng 44">
            <a:extLst>
              <a:ext uri="{FF2B5EF4-FFF2-40B4-BE49-F238E27FC236}">
                <a16:creationId xmlns:a16="http://schemas.microsoft.com/office/drawing/2014/main" id="{A0F5D947-73B9-9B41-D3CA-C42A86CC6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38297"/>
              </p:ext>
            </p:extLst>
          </p:nvPr>
        </p:nvGraphicFramePr>
        <p:xfrm>
          <a:off x="534004" y="2095177"/>
          <a:ext cx="17492731" cy="706212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928638">
                  <a:extLst>
                    <a:ext uri="{9D8B030D-6E8A-4147-A177-3AD203B41FA5}">
                      <a16:colId xmlns:a16="http://schemas.microsoft.com/office/drawing/2014/main" val="739881418"/>
                    </a:ext>
                  </a:extLst>
                </a:gridCol>
                <a:gridCol w="6138558">
                  <a:extLst>
                    <a:ext uri="{9D8B030D-6E8A-4147-A177-3AD203B41FA5}">
                      <a16:colId xmlns:a16="http://schemas.microsoft.com/office/drawing/2014/main" val="3655843550"/>
                    </a:ext>
                  </a:extLst>
                </a:gridCol>
                <a:gridCol w="4317567">
                  <a:extLst>
                    <a:ext uri="{9D8B030D-6E8A-4147-A177-3AD203B41FA5}">
                      <a16:colId xmlns:a16="http://schemas.microsoft.com/office/drawing/2014/main" val="2609759722"/>
                    </a:ext>
                  </a:extLst>
                </a:gridCol>
                <a:gridCol w="4107968">
                  <a:extLst>
                    <a:ext uri="{9D8B030D-6E8A-4147-A177-3AD203B41FA5}">
                      <a16:colId xmlns:a16="http://schemas.microsoft.com/office/drawing/2014/main" val="1802280150"/>
                    </a:ext>
                  </a:extLst>
                </a:gridCol>
              </a:tblGrid>
              <a:tr h="651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505474"/>
                  </a:ext>
                </a:extLst>
              </a:tr>
              <a:tr h="4183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389404"/>
                  </a:ext>
                </a:extLst>
              </a:tr>
              <a:tr h="651590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4DD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41594"/>
                  </a:ext>
                </a:extLst>
              </a:tr>
            </a:tbl>
          </a:graphicData>
        </a:graphic>
      </p:graphicFrame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D50DE0DA-7326-8426-33B4-8AEE9455C8D5}"/>
              </a:ext>
            </a:extLst>
          </p:cNvPr>
          <p:cNvSpPr txBox="1"/>
          <p:nvPr/>
        </p:nvSpPr>
        <p:spPr>
          <a:xfrm>
            <a:off x="720550" y="5251303"/>
            <a:ext cx="2298573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679FA01F-B83E-0769-662E-1E3D9F9221ED}"/>
              </a:ext>
            </a:extLst>
          </p:cNvPr>
          <p:cNvSpPr txBox="1"/>
          <p:nvPr/>
        </p:nvSpPr>
        <p:spPr>
          <a:xfrm>
            <a:off x="3505200" y="4010580"/>
            <a:ext cx="6038219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52D3D09-DDC4-2C39-FC8B-F56E260945B9}"/>
              </a:ext>
            </a:extLst>
          </p:cNvPr>
          <p:cNvSpPr txBox="1"/>
          <p:nvPr/>
        </p:nvSpPr>
        <p:spPr>
          <a:xfrm>
            <a:off x="9881861" y="4477374"/>
            <a:ext cx="3854368" cy="2687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+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369865AF-CA04-52B6-09B8-0F08B2E588D6}"/>
              </a:ext>
            </a:extLst>
          </p:cNvPr>
          <p:cNvSpPr txBox="1"/>
          <p:nvPr/>
        </p:nvSpPr>
        <p:spPr>
          <a:xfrm>
            <a:off x="14128046" y="4143839"/>
            <a:ext cx="3711269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GV,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B95D6B2-58A7-0F14-3E71-154E0BC2D111}"/>
              </a:ext>
            </a:extLst>
          </p:cNvPr>
          <p:cNvSpPr txBox="1"/>
          <p:nvPr/>
        </p:nvSpPr>
        <p:spPr>
          <a:xfrm>
            <a:off x="4530659" y="8158659"/>
            <a:ext cx="10221516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mềm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54238">
            <a:off x="51839" y="8846307"/>
            <a:ext cx="1432934" cy="53409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54238">
            <a:off x="16808593" y="8731429"/>
            <a:ext cx="1432934" cy="534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71152">
            <a:off x="16302957" y="138015"/>
            <a:ext cx="1508383" cy="1981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9330">
            <a:off x="16316852" y="7789222"/>
            <a:ext cx="1741994" cy="188337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213">
            <a:off x="-43356" y="6472691"/>
            <a:ext cx="2677715" cy="382396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6871" y="495300"/>
            <a:ext cx="466500" cy="44359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47F7DEC-299B-EE60-CC9C-3C7B81B7CD98}"/>
              </a:ext>
            </a:extLst>
          </p:cNvPr>
          <p:cNvSpPr txBox="1"/>
          <p:nvPr/>
        </p:nvSpPr>
        <p:spPr>
          <a:xfrm>
            <a:off x="4016828" y="717099"/>
            <a:ext cx="10254343" cy="2687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7BB33C4-B633-8121-F74A-C7103A650B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0048" y="3785070"/>
            <a:ext cx="8234280" cy="53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62D887DC-73AC-E775-AD70-EBA75902B326}"/>
              </a:ext>
            </a:extLst>
          </p:cNvPr>
          <p:cNvSpPr txBox="1"/>
          <p:nvPr/>
        </p:nvSpPr>
        <p:spPr>
          <a:xfrm>
            <a:off x="10195938" y="4827877"/>
            <a:ext cx="3699967" cy="234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FE375-C46D-0ED4-54CB-B3D74552D639}"/>
              </a:ext>
            </a:extLst>
          </p:cNvPr>
          <p:cNvSpPr txBox="1"/>
          <p:nvPr/>
        </p:nvSpPr>
        <p:spPr>
          <a:xfrm>
            <a:off x="4289575" y="1459294"/>
            <a:ext cx="3699967" cy="234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51956"/>
            <a:ext cx="1027679" cy="2164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88515" y="390041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09819" y="7571484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23175" y="1491811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7174" y="9372599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2669" y="6469928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6E45FDD-B093-F1B8-C43F-67557955C42A}"/>
              </a:ext>
            </a:extLst>
          </p:cNvPr>
          <p:cNvSpPr txBox="1"/>
          <p:nvPr/>
        </p:nvSpPr>
        <p:spPr>
          <a:xfrm>
            <a:off x="1932901" y="361552"/>
            <a:ext cx="9144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319490-4575-259A-6A42-29B6A8A0A86F}"/>
              </a:ext>
            </a:extLst>
          </p:cNvPr>
          <p:cNvSpPr/>
          <p:nvPr/>
        </p:nvSpPr>
        <p:spPr>
          <a:xfrm>
            <a:off x="533400" y="1957887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0D9ADD-85C0-B5E6-BEC7-61206B62A1F6}"/>
              </a:ext>
            </a:extLst>
          </p:cNvPr>
          <p:cNvSpPr/>
          <p:nvPr/>
        </p:nvSpPr>
        <p:spPr>
          <a:xfrm>
            <a:off x="8232893" y="1866900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DF881C1-977E-7E58-5F04-633B69BEB8AF}"/>
              </a:ext>
            </a:extLst>
          </p:cNvPr>
          <p:cNvSpPr/>
          <p:nvPr/>
        </p:nvSpPr>
        <p:spPr>
          <a:xfrm>
            <a:off x="12328771" y="2382823"/>
            <a:ext cx="206647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A5E23-BF9F-FB21-B875-0BD408D939F4}"/>
              </a:ext>
            </a:extLst>
          </p:cNvPr>
          <p:cNvSpPr/>
          <p:nvPr/>
        </p:nvSpPr>
        <p:spPr>
          <a:xfrm>
            <a:off x="14881941" y="1957886"/>
            <a:ext cx="2566398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AA911-5918-F29D-D086-A173DE7B2EE4}"/>
              </a:ext>
            </a:extLst>
          </p:cNvPr>
          <p:cNvSpPr/>
          <p:nvPr/>
        </p:nvSpPr>
        <p:spPr>
          <a:xfrm>
            <a:off x="572802" y="5318769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Nháy chuột vào ô cần sửa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F56F07-7475-9EF2-275E-7DE1FFD44FD6}"/>
              </a:ext>
            </a:extLst>
          </p:cNvPr>
          <p:cNvSpPr/>
          <p:nvPr/>
        </p:nvSpPr>
        <p:spPr>
          <a:xfrm>
            <a:off x="6803857" y="5318703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FB5390-3BC4-67BD-6C64-E473C3530F6B}"/>
              </a:ext>
            </a:extLst>
          </p:cNvPr>
          <p:cNvSpPr/>
          <p:nvPr/>
        </p:nvSpPr>
        <p:spPr>
          <a:xfrm>
            <a:off x="14314973" y="8645302"/>
            <a:ext cx="2566398" cy="14545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CB5EFB-48E1-64FA-D9BA-7952E07141F0}"/>
              </a:ext>
            </a:extLst>
          </p:cNvPr>
          <p:cNvSpPr/>
          <p:nvPr/>
        </p:nvSpPr>
        <p:spPr>
          <a:xfrm>
            <a:off x="13792212" y="5318703"/>
            <a:ext cx="3611923" cy="20690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 dữ liệu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D0163072-F78B-ABA3-B63E-6F019F96C58E}"/>
              </a:ext>
            </a:extLst>
          </p:cNvPr>
          <p:cNvSpPr/>
          <p:nvPr/>
        </p:nvSpPr>
        <p:spPr>
          <a:xfrm rot="5400000">
            <a:off x="14870874" y="7540226"/>
            <a:ext cx="1454595" cy="8239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26AF5AAC-D431-3DEE-0C0B-39535D1A9BF1}"/>
              </a:ext>
            </a:extLst>
          </p:cNvPr>
          <p:cNvSpPr/>
          <p:nvPr/>
        </p:nvSpPr>
        <p:spPr>
          <a:xfrm>
            <a:off x="4470899" y="5947106"/>
            <a:ext cx="210554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B58B926-24C8-1D76-7899-D61E059A7093}"/>
              </a:ext>
            </a:extLst>
          </p:cNvPr>
          <p:cNvSpPr/>
          <p:nvPr/>
        </p:nvSpPr>
        <p:spPr>
          <a:xfrm>
            <a:off x="11112947" y="5947106"/>
            <a:ext cx="206647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row: Right 5">
            <a:extLst>
              <a:ext uri="{FF2B5EF4-FFF2-40B4-BE49-F238E27FC236}">
                <a16:creationId xmlns:a16="http://schemas.microsoft.com/office/drawing/2014/main" id="{CA223A7C-745C-AFF2-83EB-AA60725B9D9F}"/>
              </a:ext>
            </a:extLst>
          </p:cNvPr>
          <p:cNvSpPr/>
          <p:nvPr/>
        </p:nvSpPr>
        <p:spPr>
          <a:xfrm>
            <a:off x="5106323" y="2431892"/>
            <a:ext cx="2066473" cy="8738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  <p:bldP spid="5" grpId="0" animBg="1"/>
      <p:bldP spid="6" grpId="0" animBg="1"/>
      <p:bldP spid="9" grpId="0" animBg="1"/>
      <p:bldP spid="21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850" y="1028700"/>
            <a:ext cx="16116300" cy="8229600"/>
            <a:chOff x="0" y="0"/>
            <a:chExt cx="291751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16" cy="2269556"/>
            </a:xfrm>
            <a:custGeom>
              <a:avLst/>
              <a:gdLst/>
              <a:ahLst/>
              <a:cxnLst/>
              <a:rect l="l" t="t" r="r" b="b"/>
              <a:pathLst>
                <a:path w="2917516" h="2269556">
                  <a:moveTo>
                    <a:pt x="279305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3056" y="0"/>
                  </a:lnTo>
                  <a:cubicBezTo>
                    <a:pt x="2861636" y="0"/>
                    <a:pt x="2917516" y="55880"/>
                    <a:pt x="2917516" y="124460"/>
                  </a:cubicBezTo>
                  <a:lnTo>
                    <a:pt x="2917516" y="2145096"/>
                  </a:lnTo>
                  <a:cubicBezTo>
                    <a:pt x="2917516" y="2213676"/>
                    <a:pt x="2861636" y="2269556"/>
                    <a:pt x="279305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9330">
            <a:off x="691853" y="605743"/>
            <a:ext cx="1845143" cy="199489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9132">
            <a:off x="15550695" y="8412612"/>
            <a:ext cx="1563693" cy="156369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84920">
            <a:off x="16477453" y="246854"/>
            <a:ext cx="1563693" cy="15636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AA4066-FC93-531E-21CE-0B5070FDDF50}"/>
              </a:ext>
            </a:extLst>
          </p:cNvPr>
          <p:cNvSpPr txBox="1"/>
          <p:nvPr/>
        </p:nvSpPr>
        <p:spPr>
          <a:xfrm>
            <a:off x="3022801" y="1304027"/>
            <a:ext cx="9144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54B0FC-E8B3-D8FC-FACA-F2EDC5179C4A}"/>
              </a:ext>
            </a:extLst>
          </p:cNvPr>
          <p:cNvSpPr txBox="1"/>
          <p:nvPr/>
        </p:nvSpPr>
        <p:spPr>
          <a:xfrm>
            <a:off x="2481943" y="2558240"/>
            <a:ext cx="13324114" cy="258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Font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Alignment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Home.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038AE7E-FFFC-7451-AE8D-79615C45B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70" y="5334895"/>
            <a:ext cx="11406860" cy="38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2584" y="1869182"/>
            <a:ext cx="1871417" cy="2386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70304" y="3790584"/>
            <a:ext cx="399067" cy="3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1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8338" y="8902873"/>
            <a:ext cx="261966" cy="24910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77338" y="6752251"/>
            <a:ext cx="241412" cy="22956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17727" y="8719218"/>
            <a:ext cx="324120" cy="3082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88292" y="1414924"/>
            <a:ext cx="260916" cy="24810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9857" y="684352"/>
            <a:ext cx="466500" cy="44359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24161" y="333294"/>
            <a:ext cx="197241" cy="18755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71152">
            <a:off x="360319" y="137024"/>
            <a:ext cx="1508383" cy="198185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F83AB66-F356-E66E-6E9F-57C34EA36D9E}"/>
              </a:ext>
            </a:extLst>
          </p:cNvPr>
          <p:cNvSpPr txBox="1"/>
          <p:nvPr/>
        </p:nvSpPr>
        <p:spPr>
          <a:xfrm>
            <a:off x="4488543" y="625288"/>
            <a:ext cx="9310914" cy="1827380"/>
          </a:xfrm>
          <a:prstGeom prst="wedgeRoundRectCallout">
            <a:avLst>
              <a:gd name="adj1" fmla="val -46554"/>
              <a:gd name="adj2" fmla="val 97448"/>
              <a:gd name="adj3" fmla="val 16667"/>
            </a:avLst>
          </a:prstGeom>
          <a:solidFill>
            <a:srgbClr val="F4DD6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015DBC0-9AF4-EE95-CAC5-FECC6C38D1B9}"/>
              </a:ext>
            </a:extLst>
          </p:cNvPr>
          <p:cNvSpPr txBox="1"/>
          <p:nvPr/>
        </p:nvSpPr>
        <p:spPr>
          <a:xfrm>
            <a:off x="2825908" y="5448298"/>
            <a:ext cx="426719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D7B6787-0E5B-2C75-97E9-00FB108928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6150" y="2891883"/>
            <a:ext cx="8339138" cy="6764503"/>
          </a:xfrm>
          <a:prstGeom prst="rect">
            <a:avLst/>
          </a:prstGeom>
        </p:spPr>
      </p:pic>
      <p:sp>
        <p:nvSpPr>
          <p:cNvPr id="14" name="Mũi tên: Phải 13">
            <a:extLst>
              <a:ext uri="{FF2B5EF4-FFF2-40B4-BE49-F238E27FC236}">
                <a16:creationId xmlns:a16="http://schemas.microsoft.com/office/drawing/2014/main" id="{2AA17116-4F0E-7366-8D87-636CE4F8A025}"/>
              </a:ext>
            </a:extLst>
          </p:cNvPr>
          <p:cNvSpPr/>
          <p:nvPr/>
        </p:nvSpPr>
        <p:spPr>
          <a:xfrm>
            <a:off x="619812" y="6033031"/>
            <a:ext cx="1828800" cy="685800"/>
          </a:xfrm>
          <a:prstGeom prst="rightArrow">
            <a:avLst/>
          </a:prstGeom>
          <a:solidFill>
            <a:srgbClr val="F4DD6C"/>
          </a:solidFill>
          <a:ln>
            <a:solidFill>
              <a:srgbClr val="F4DD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96268" y="2533173"/>
            <a:ext cx="463032" cy="440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51275" y="1493453"/>
            <a:ext cx="261966" cy="249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39132" y="9273417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972" y="863636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96268" y="6150358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8601" y="266700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98267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76805" y="7757469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5086">
            <a:off x="15930597" y="325050"/>
            <a:ext cx="2253175" cy="1730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07231" y="5255348"/>
            <a:ext cx="1465725" cy="252207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76009A0-2319-6614-6F72-DF7A89EFBD36}"/>
              </a:ext>
            </a:extLst>
          </p:cNvPr>
          <p:cNvSpPr txBox="1"/>
          <p:nvPr/>
        </p:nvSpPr>
        <p:spPr>
          <a:xfrm>
            <a:off x="3239221" y="970738"/>
            <a:ext cx="12215813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DBD4458-1197-E331-6368-91098F8391BB}"/>
              </a:ext>
            </a:extLst>
          </p:cNvPr>
          <p:cNvSpPr txBox="1"/>
          <p:nvPr/>
        </p:nvSpPr>
        <p:spPr>
          <a:xfrm>
            <a:off x="4114800" y="4691464"/>
            <a:ext cx="1106351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8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47530">
            <a:off x="26860" y="8715787"/>
            <a:ext cx="1705556" cy="6978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9025">
            <a:off x="183633" y="237807"/>
            <a:ext cx="1690134" cy="16386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96874" y="7949730"/>
            <a:ext cx="2686514" cy="23533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92830" y="9671917"/>
            <a:ext cx="463032" cy="44030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18783" y="1227914"/>
            <a:ext cx="261966" cy="2491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3896465"/>
            <a:ext cx="466500" cy="44359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20005" y="9258300"/>
            <a:ext cx="223995" cy="2129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983" y="7541178"/>
            <a:ext cx="397259" cy="3777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18783" y="7949730"/>
            <a:ext cx="260916" cy="248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37355" y="611128"/>
            <a:ext cx="466500" cy="44359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0" y="363020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84CF1D5-AB44-5DF7-800D-CC7FF83DF9AA}"/>
              </a:ext>
            </a:extLst>
          </p:cNvPr>
          <p:cNvSpPr txBox="1"/>
          <p:nvPr/>
        </p:nvSpPr>
        <p:spPr>
          <a:xfrm>
            <a:off x="1918010" y="1383723"/>
            <a:ext cx="14227983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Microsoft Excel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Blank workbook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89BD2AC-809E-88D3-A3B8-DDEAC11C386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5" r="15565"/>
          <a:stretch/>
        </p:blipFill>
        <p:spPr>
          <a:xfrm>
            <a:off x="5638800" y="2179642"/>
            <a:ext cx="914400" cy="890827"/>
          </a:xfrm>
          <a:prstGeom prst="rect">
            <a:avLst/>
          </a:prstGeom>
        </p:spPr>
      </p:pic>
      <p:pic>
        <p:nvPicPr>
          <p:cNvPr id="8" name="Hình ảnh 7" descr="Ảnh có chứa bàn&#10;&#10;Mô tả được tạo tự động">
            <a:extLst>
              <a:ext uri="{FF2B5EF4-FFF2-40B4-BE49-F238E27FC236}">
                <a16:creationId xmlns:a16="http://schemas.microsoft.com/office/drawing/2014/main" id="{01D2C0D1-F1DB-4DD7-23AF-91F31E28F9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86" y="4283736"/>
            <a:ext cx="14941432" cy="40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9014">
            <a:off x="16533094" y="8086357"/>
            <a:ext cx="1874035" cy="14473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70111" y="2382526"/>
            <a:ext cx="463032" cy="4403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66003" y="443971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1600" y="969881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5489" y="9417735"/>
            <a:ext cx="397259" cy="3777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" y="680386"/>
            <a:ext cx="466500" cy="4435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0788" y="2822828"/>
            <a:ext cx="260916" cy="2481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59871" y="9010192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9482AE-DE39-0718-4703-FB19AAC7A6E6}"/>
              </a:ext>
            </a:extLst>
          </p:cNvPr>
          <p:cNvSpPr txBox="1"/>
          <p:nvPr/>
        </p:nvSpPr>
        <p:spPr>
          <a:xfrm>
            <a:off x="2411002" y="1050874"/>
            <a:ext cx="1346599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6.7)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DBF9BA9-FD9E-2154-1C6E-869C13564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1002" y="3060342"/>
            <a:ext cx="13465996" cy="70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74" y="9179301"/>
            <a:ext cx="825836" cy="785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9878" y="9179301"/>
            <a:ext cx="825836" cy="7852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7881" y="9179301"/>
            <a:ext cx="825836" cy="7852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372" y="9315696"/>
            <a:ext cx="672946" cy="6399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36396" y="3711539"/>
            <a:ext cx="231516" cy="220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0600" y="585362"/>
            <a:ext cx="261966" cy="249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22729" y="869551"/>
            <a:ext cx="324953" cy="309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4193" y="715051"/>
            <a:ext cx="596273" cy="1335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86418">
            <a:off x="16473718" y="8904635"/>
            <a:ext cx="1705556" cy="6978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88187" y="9635652"/>
            <a:ext cx="223995" cy="2129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0564" y="5820343"/>
            <a:ext cx="293629" cy="2792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4775" y="2247900"/>
            <a:ext cx="292935" cy="27855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CF18E1-4F1E-0D28-66C0-1BA53A69A80C}"/>
              </a:ext>
            </a:extLst>
          </p:cNvPr>
          <p:cNvSpPr txBox="1"/>
          <p:nvPr/>
        </p:nvSpPr>
        <p:spPr>
          <a:xfrm>
            <a:off x="2411682" y="291216"/>
            <a:ext cx="14553010" cy="4349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Sheet1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THXanh.xlxs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File/Save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Ctrl+S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700EA26-6127-D05A-8A51-5B72525379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9140" y="4749324"/>
            <a:ext cx="103373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229678" y="2428763"/>
            <a:ext cx="11828644" cy="7051337"/>
            <a:chOff x="0" y="0"/>
            <a:chExt cx="1338278" cy="13268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8278" cy="1326859"/>
            </a:xfrm>
            <a:custGeom>
              <a:avLst/>
              <a:gdLst/>
              <a:ahLst/>
              <a:cxnLst/>
              <a:rect l="l" t="t" r="r" b="b"/>
              <a:pathLst>
                <a:path w="1338278" h="1326859">
                  <a:moveTo>
                    <a:pt x="1213818" y="1326858"/>
                  </a:moveTo>
                  <a:lnTo>
                    <a:pt x="124460" y="1326858"/>
                  </a:lnTo>
                  <a:cubicBezTo>
                    <a:pt x="55880" y="1326858"/>
                    <a:pt x="0" y="1270978"/>
                    <a:pt x="0" y="1202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13818" y="0"/>
                  </a:lnTo>
                  <a:cubicBezTo>
                    <a:pt x="1282398" y="0"/>
                    <a:pt x="1338278" y="55880"/>
                    <a:pt x="1338278" y="124460"/>
                  </a:cubicBezTo>
                  <a:lnTo>
                    <a:pt x="1338278" y="1202399"/>
                  </a:lnTo>
                  <a:cubicBezTo>
                    <a:pt x="1338278" y="1270979"/>
                    <a:pt x="1282398" y="1326859"/>
                    <a:pt x="1213818" y="1326859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54238">
            <a:off x="1722510" y="1908065"/>
            <a:ext cx="3792805" cy="14136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52584" y="2054739"/>
            <a:ext cx="1871417" cy="238619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92429" y="9029700"/>
            <a:ext cx="261966" cy="249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38594" y="8684993"/>
            <a:ext cx="241412" cy="229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4535" y="6215640"/>
            <a:ext cx="324120" cy="3082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21260" y="2816509"/>
            <a:ext cx="260916" cy="24810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557873" y="6028696"/>
            <a:ext cx="466500" cy="4435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27132" y="806900"/>
            <a:ext cx="197241" cy="18755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490740">
            <a:off x="471654" y="7694066"/>
            <a:ext cx="1508383" cy="19818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38677" y="0"/>
            <a:ext cx="2204792" cy="23837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70A2C1-A5E2-DE22-683D-B17E39DBB154}"/>
              </a:ext>
            </a:extLst>
          </p:cNvPr>
          <p:cNvSpPr txBox="1"/>
          <p:nvPr/>
        </p:nvSpPr>
        <p:spPr>
          <a:xfrm>
            <a:off x="5257800" y="637867"/>
            <a:ext cx="777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E41C49-6BC2-42AA-D24B-D0A234B2A17B}"/>
              </a:ext>
            </a:extLst>
          </p:cNvPr>
          <p:cNvSpPr txBox="1"/>
          <p:nvPr/>
        </p:nvSpPr>
        <p:spPr>
          <a:xfrm>
            <a:off x="5257800" y="3247838"/>
            <a:ext cx="8918308" cy="559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Microsoft Word.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Google Sheets.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Microsoft Excel.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LibreOffice Calc.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91665413-8C27-90BF-6A52-20C70716A7E9}"/>
              </a:ext>
            </a:extLst>
          </p:cNvPr>
          <p:cNvSpPr/>
          <p:nvPr/>
        </p:nvSpPr>
        <p:spPr>
          <a:xfrm>
            <a:off x="5029200" y="5140710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6"/>
          <p:cNvGrpSpPr/>
          <p:nvPr/>
        </p:nvGrpSpPr>
        <p:grpSpPr>
          <a:xfrm>
            <a:off x="3197516" y="1096226"/>
            <a:ext cx="12487851" cy="8008299"/>
            <a:chOff x="0" y="0"/>
            <a:chExt cx="1319338" cy="109915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319338" cy="1099155"/>
            </a:xfrm>
            <a:custGeom>
              <a:avLst/>
              <a:gdLst/>
              <a:ahLst/>
              <a:cxnLst/>
              <a:rect l="l" t="t" r="r" b="b"/>
              <a:pathLst>
                <a:path w="1319338" h="1099155">
                  <a:moveTo>
                    <a:pt x="1194878" y="1099155"/>
                  </a:moveTo>
                  <a:lnTo>
                    <a:pt x="124460" y="1099155"/>
                  </a:lnTo>
                  <a:cubicBezTo>
                    <a:pt x="55880" y="1099155"/>
                    <a:pt x="0" y="1043275"/>
                    <a:pt x="0" y="9746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94878" y="0"/>
                  </a:lnTo>
                  <a:cubicBezTo>
                    <a:pt x="1263458" y="0"/>
                    <a:pt x="1319338" y="55880"/>
                    <a:pt x="1319338" y="124460"/>
                  </a:cubicBezTo>
                  <a:lnTo>
                    <a:pt x="1319338" y="974695"/>
                  </a:lnTo>
                  <a:cubicBezTo>
                    <a:pt x="1319338" y="1043275"/>
                    <a:pt x="1263458" y="1099155"/>
                    <a:pt x="1194878" y="109915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303317" y="8123172"/>
            <a:ext cx="2143912" cy="2125618"/>
            <a:chOff x="0" y="0"/>
            <a:chExt cx="1338278" cy="1326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38278" cy="1326859"/>
            </a:xfrm>
            <a:custGeom>
              <a:avLst/>
              <a:gdLst/>
              <a:ahLst/>
              <a:cxnLst/>
              <a:rect l="l" t="t" r="r" b="b"/>
              <a:pathLst>
                <a:path w="1338278" h="1326859">
                  <a:moveTo>
                    <a:pt x="1213818" y="1326858"/>
                  </a:moveTo>
                  <a:lnTo>
                    <a:pt x="124460" y="1326858"/>
                  </a:lnTo>
                  <a:cubicBezTo>
                    <a:pt x="55880" y="1326858"/>
                    <a:pt x="0" y="1270978"/>
                    <a:pt x="0" y="12023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13818" y="0"/>
                  </a:lnTo>
                  <a:cubicBezTo>
                    <a:pt x="1282398" y="0"/>
                    <a:pt x="1338278" y="55880"/>
                    <a:pt x="1338278" y="124460"/>
                  </a:cubicBezTo>
                  <a:lnTo>
                    <a:pt x="1338278" y="1202399"/>
                  </a:lnTo>
                  <a:cubicBezTo>
                    <a:pt x="1338278" y="1270979"/>
                    <a:pt x="1282398" y="1326859"/>
                    <a:pt x="1213818" y="1326859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54238">
            <a:off x="8988" y="7964001"/>
            <a:ext cx="1432934" cy="53409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80159" y="2581212"/>
            <a:ext cx="463032" cy="44030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44288" y="557795"/>
            <a:ext cx="261966" cy="24910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39364" y="9228250"/>
            <a:ext cx="324120" cy="308208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8599" y="4076700"/>
            <a:ext cx="397259" cy="377757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12695" y="5497599"/>
            <a:ext cx="260916" cy="248108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8487" y="682348"/>
            <a:ext cx="466500" cy="443599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3317" y="266700"/>
            <a:ext cx="2638925" cy="2038071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579" y="1811479"/>
            <a:ext cx="260916" cy="248108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8579" y="9134246"/>
            <a:ext cx="260916" cy="2481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2E0483E-B527-30DF-26D3-BD9BC2DCD49D}"/>
              </a:ext>
            </a:extLst>
          </p:cNvPr>
          <p:cNvSpPr txBox="1"/>
          <p:nvPr/>
        </p:nvSpPr>
        <p:spPr>
          <a:xfrm>
            <a:off x="3527655" y="2304771"/>
            <a:ext cx="11972287" cy="5591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B, C, D,…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2, 3, 4, 5,…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Giao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463C608-734F-043D-27E8-31D48566A18C}"/>
              </a:ext>
            </a:extLst>
          </p:cNvPr>
          <p:cNvSpPr/>
          <p:nvPr/>
        </p:nvSpPr>
        <p:spPr>
          <a:xfrm>
            <a:off x="3381537" y="6286500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145" y="4457700"/>
            <a:ext cx="1027679" cy="2164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2900">
            <a:off x="1271787" y="7793267"/>
            <a:ext cx="1917849" cy="25491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6302" y="8268726"/>
            <a:ext cx="1783976" cy="1928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06800" y="1163329"/>
            <a:ext cx="2389945" cy="2352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21254">
            <a:off x="39265" y="407996"/>
            <a:ext cx="1875273" cy="18181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8515" y="501695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70417" y="8759656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623175" y="2266060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91200" y="29354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52600" y="6968508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1AD18A9-33C9-06F4-AB8F-A58F39254B19}"/>
              </a:ext>
            </a:extLst>
          </p:cNvPr>
          <p:cNvSpPr txBox="1"/>
          <p:nvPr/>
        </p:nvSpPr>
        <p:spPr>
          <a:xfrm>
            <a:off x="1922903" y="1914003"/>
            <a:ext cx="1455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4. ỨNG DỤNG TIN HỌC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E65A9BA-0AB8-2703-307D-A09DF0687969}"/>
              </a:ext>
            </a:extLst>
          </p:cNvPr>
          <p:cNvSpPr txBox="1"/>
          <p:nvPr/>
        </p:nvSpPr>
        <p:spPr>
          <a:xfrm>
            <a:off x="2631442" y="3692469"/>
            <a:ext cx="13024829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LÀM QUEN VỚI PHẦN MỀM BẢNG TÍNH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5487B4-1A78-4487-0286-963D701E6FE8}"/>
              </a:ext>
            </a:extLst>
          </p:cNvPr>
          <p:cNvSpPr txBox="1"/>
          <p:nvPr/>
        </p:nvSpPr>
        <p:spPr>
          <a:xfrm>
            <a:off x="2247040" y="1753585"/>
            <a:ext cx="13793918" cy="642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Theo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89437"/>
            <a:ext cx="2043309" cy="1878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33" y="7697087"/>
            <a:ext cx="3077438" cy="269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95823">
            <a:off x="15647533" y="9626"/>
            <a:ext cx="2961569" cy="2287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1948">
            <a:off x="15742417" y="6364968"/>
            <a:ext cx="1660047" cy="6791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28317" y="8326639"/>
            <a:ext cx="261966" cy="2491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6991" y="1745158"/>
            <a:ext cx="503419" cy="4787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31637" y="1028700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8700" y="4380582"/>
            <a:ext cx="261966" cy="249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39469" y="5524500"/>
            <a:ext cx="503419" cy="4787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281" y="7697087"/>
            <a:ext cx="503419" cy="4787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558596" y="9069422"/>
            <a:ext cx="397259" cy="377757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03FD4923-FDEC-E61D-C97C-4E66CE1CA366}"/>
              </a:ext>
            </a:extLst>
          </p:cNvPr>
          <p:cNvSpPr/>
          <p:nvPr/>
        </p:nvSpPr>
        <p:spPr>
          <a:xfrm>
            <a:off x="2116195" y="4505135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850" y="1028700"/>
            <a:ext cx="16116300" cy="8229600"/>
            <a:chOff x="0" y="0"/>
            <a:chExt cx="2917516" cy="2269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7516" cy="2269556"/>
            </a:xfrm>
            <a:custGeom>
              <a:avLst/>
              <a:gdLst/>
              <a:ahLst/>
              <a:cxnLst/>
              <a:rect l="l" t="t" r="r" b="b"/>
              <a:pathLst>
                <a:path w="2917516" h="2269556">
                  <a:moveTo>
                    <a:pt x="2793056" y="2269556"/>
                  </a:moveTo>
                  <a:lnTo>
                    <a:pt x="124460" y="2269556"/>
                  </a:lnTo>
                  <a:cubicBezTo>
                    <a:pt x="55880" y="2269556"/>
                    <a:pt x="0" y="2213676"/>
                    <a:pt x="0" y="21450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3056" y="0"/>
                  </a:lnTo>
                  <a:cubicBezTo>
                    <a:pt x="2861636" y="0"/>
                    <a:pt x="2917516" y="55880"/>
                    <a:pt x="2917516" y="124460"/>
                  </a:cubicBezTo>
                  <a:lnTo>
                    <a:pt x="2917516" y="2145096"/>
                  </a:lnTo>
                  <a:cubicBezTo>
                    <a:pt x="2917516" y="2213676"/>
                    <a:pt x="2861636" y="2269556"/>
                    <a:pt x="2793056" y="22695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9330">
            <a:off x="691853" y="605743"/>
            <a:ext cx="1845143" cy="199489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9132">
            <a:off x="15550695" y="8412612"/>
            <a:ext cx="1563693" cy="156369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84920">
            <a:off x="16477453" y="246854"/>
            <a:ext cx="1563693" cy="156369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04991CE-A950-186F-5ABF-C25E83BCBE48}"/>
              </a:ext>
            </a:extLst>
          </p:cNvPr>
          <p:cNvSpPr txBox="1"/>
          <p:nvPr/>
        </p:nvSpPr>
        <p:spPr>
          <a:xfrm>
            <a:off x="4455886" y="2763393"/>
            <a:ext cx="9376228" cy="476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B8:F15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30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35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40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45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6165BEF-2F88-1606-2678-98A85A01AF66}"/>
              </a:ext>
            </a:extLst>
          </p:cNvPr>
          <p:cNvSpPr/>
          <p:nvPr/>
        </p:nvSpPr>
        <p:spPr>
          <a:xfrm>
            <a:off x="4232953" y="5829300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71152">
            <a:off x="16302957" y="138015"/>
            <a:ext cx="1508383" cy="1981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9330">
            <a:off x="16316852" y="7789222"/>
            <a:ext cx="1741994" cy="188337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213">
            <a:off x="-43356" y="6472691"/>
            <a:ext cx="2677715" cy="382396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6871" y="495300"/>
            <a:ext cx="466500" cy="44359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9C6995-2964-5ECC-9B3E-83C7FAFC8FC7}"/>
              </a:ext>
            </a:extLst>
          </p:cNvPr>
          <p:cNvSpPr txBox="1"/>
          <p:nvPr/>
        </p:nvSpPr>
        <p:spPr>
          <a:xfrm>
            <a:off x="3132764" y="1461953"/>
            <a:ext cx="11982679" cy="642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2010,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20/8/2010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08/20/2010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2010/08/20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8/20/10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3496906-45D7-7670-B874-A33503A856CC}"/>
              </a:ext>
            </a:extLst>
          </p:cNvPr>
          <p:cNvSpPr/>
          <p:nvPr/>
        </p:nvSpPr>
        <p:spPr>
          <a:xfrm>
            <a:off x="2971800" y="5167086"/>
            <a:ext cx="785621" cy="86519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537" y="3074427"/>
            <a:ext cx="1027679" cy="2164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76284" y="105604"/>
            <a:ext cx="2389945" cy="2352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21254">
            <a:off x="15671116" y="8004681"/>
            <a:ext cx="1875273" cy="181815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4816" y="1269675"/>
            <a:ext cx="261966" cy="249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88515" y="5016950"/>
            <a:ext cx="466500" cy="4435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70417" y="8759656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623175" y="2266060"/>
            <a:ext cx="260916" cy="248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67174" y="9372599"/>
            <a:ext cx="466500" cy="4435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3267" y="7658100"/>
            <a:ext cx="369182" cy="3510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03216" y="906152"/>
            <a:ext cx="260916" cy="24810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092CC15-6764-DDF1-556B-911220F4AF5C}"/>
              </a:ext>
            </a:extLst>
          </p:cNvPr>
          <p:cNvSpPr txBox="1"/>
          <p:nvPr/>
        </p:nvSpPr>
        <p:spPr>
          <a:xfrm>
            <a:off x="3463135" y="5676900"/>
            <a:ext cx="5431402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Delete.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0BB4077-E64F-9473-60C2-05688ACC5F60}"/>
              </a:ext>
            </a:extLst>
          </p:cNvPr>
          <p:cNvSpPr txBox="1"/>
          <p:nvPr/>
        </p:nvSpPr>
        <p:spPr>
          <a:xfrm>
            <a:off x="4741298" y="1394228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48F6099-AC6E-F8B2-4108-6B7FF9E7872B}"/>
              </a:ext>
            </a:extLst>
          </p:cNvPr>
          <p:cNvSpPr txBox="1"/>
          <p:nvPr/>
        </p:nvSpPr>
        <p:spPr>
          <a:xfrm>
            <a:off x="7620000" y="37719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utocad Việt Nam - Sửa lỗi phím Delete không dùng được khi bạn muốn xóa một  đối tượng trong Autocad không được thì có thể do biến pickfirst của bạn  đang nhận">
            <a:extLst>
              <a:ext uri="{FF2B5EF4-FFF2-40B4-BE49-F238E27FC236}">
                <a16:creationId xmlns:a16="http://schemas.microsoft.com/office/drawing/2014/main" id="{BAA1B9B6-A17A-ADF0-65F7-A24921E4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029124"/>
            <a:ext cx="5351097" cy="40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52584" y="1869182"/>
            <a:ext cx="1871417" cy="238619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70304" y="3790584"/>
            <a:ext cx="399067" cy="3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1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8338" y="8902873"/>
            <a:ext cx="261966" cy="24910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77338" y="6752251"/>
            <a:ext cx="241412" cy="22956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21402" y="9639300"/>
            <a:ext cx="324120" cy="3082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88292" y="1414924"/>
            <a:ext cx="260916" cy="24810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9857" y="684352"/>
            <a:ext cx="466500" cy="44359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24161" y="333294"/>
            <a:ext cx="197241" cy="18755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71152">
            <a:off x="360319" y="137024"/>
            <a:ext cx="1508383" cy="198185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567CFE9-B195-698E-9E8C-536EA04EF3BE}"/>
              </a:ext>
            </a:extLst>
          </p:cNvPr>
          <p:cNvSpPr txBox="1"/>
          <p:nvPr/>
        </p:nvSpPr>
        <p:spPr>
          <a:xfrm>
            <a:off x="3608613" y="956720"/>
            <a:ext cx="1107077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7CFA9-CDC2-4186-BEC8-D535CD6ED186}"/>
              </a:ext>
            </a:extLst>
          </p:cNvPr>
          <p:cNvSpPr txBox="1"/>
          <p:nvPr/>
        </p:nvSpPr>
        <p:spPr>
          <a:xfrm>
            <a:off x="7353299" y="3099027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EAEDEAD-5716-9001-528E-5D8A0606025D}"/>
              </a:ext>
            </a:extLst>
          </p:cNvPr>
          <p:cNvSpPr txBox="1"/>
          <p:nvPr/>
        </p:nvSpPr>
        <p:spPr>
          <a:xfrm>
            <a:off x="3608613" y="4152588"/>
            <a:ext cx="11070770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Wingdings" panose="05000000000000000000" pitchFamily="2" charset="2"/>
                <a:cs typeface="Arial" panose="020B0604020202020204" pitchFamily="34" charset="0"/>
              </a:rPr>
              <a:t>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Enter.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96268" y="2533173"/>
            <a:ext cx="463032" cy="440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51275" y="1493453"/>
            <a:ext cx="261966" cy="249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39132" y="9273417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972" y="863636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96268" y="6150358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8601" y="266700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98267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76805" y="7757469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5086">
            <a:off x="15930597" y="325050"/>
            <a:ext cx="2253175" cy="1730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07231" y="5255348"/>
            <a:ext cx="1465725" cy="252207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661C1F0-133F-1660-C6EB-AE8A64107AAB}"/>
              </a:ext>
            </a:extLst>
          </p:cNvPr>
          <p:cNvSpPr txBox="1"/>
          <p:nvPr/>
        </p:nvSpPr>
        <p:spPr>
          <a:xfrm>
            <a:off x="4114800" y="2327453"/>
            <a:ext cx="11038114" cy="505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Enter.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47530">
            <a:off x="26860" y="8715787"/>
            <a:ext cx="1705556" cy="6978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9025">
            <a:off x="183633" y="237807"/>
            <a:ext cx="1690134" cy="16386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096874" y="7949730"/>
            <a:ext cx="2686514" cy="23533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92830" y="9671917"/>
            <a:ext cx="463032" cy="44030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18783" y="1227914"/>
            <a:ext cx="261966" cy="2491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3896465"/>
            <a:ext cx="466500" cy="44359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20005" y="9258300"/>
            <a:ext cx="223995" cy="2129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983" y="7541178"/>
            <a:ext cx="397259" cy="3777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18783" y="7949730"/>
            <a:ext cx="260916" cy="248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37355" y="611128"/>
            <a:ext cx="466500" cy="44359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0" y="363020"/>
            <a:ext cx="260916" cy="24810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660BFDE-FE2B-207F-9BB9-6671C762CE1D}"/>
              </a:ext>
            </a:extLst>
          </p:cNvPr>
          <p:cNvSpPr txBox="1"/>
          <p:nvPr/>
        </p:nvSpPr>
        <p:spPr>
          <a:xfrm>
            <a:off x="5257800" y="611128"/>
            <a:ext cx="777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C31753B-0E2D-3EA8-3915-0C654581832F}"/>
              </a:ext>
            </a:extLst>
          </p:cNvPr>
          <p:cNvSpPr txBox="1"/>
          <p:nvPr/>
        </p:nvSpPr>
        <p:spPr>
          <a:xfrm>
            <a:off x="1197675" y="2094529"/>
            <a:ext cx="1629011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12/15/2020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15/12/2020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7A31B09-60DD-F9E6-86BF-F14AEAE6B3A6}"/>
              </a:ext>
            </a:extLst>
          </p:cNvPr>
          <p:cNvSpPr txBox="1"/>
          <p:nvPr/>
        </p:nvSpPr>
        <p:spPr>
          <a:xfrm>
            <a:off x="2715148" y="4944841"/>
            <a:ext cx="12409714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mm/dd/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yyyy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12/15/2020,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15-12-2020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15/12/2020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E67C774-AF54-51D0-2DC8-ED4D2F58FA4D}"/>
              </a:ext>
            </a:extLst>
          </p:cNvPr>
          <p:cNvSpPr txBox="1"/>
          <p:nvPr/>
        </p:nvSpPr>
        <p:spPr>
          <a:xfrm>
            <a:off x="7315200" y="4078203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874" y="9179301"/>
            <a:ext cx="825836" cy="785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9878" y="9179301"/>
            <a:ext cx="825836" cy="7852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7881" y="9179301"/>
            <a:ext cx="825836" cy="7852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372" y="9315696"/>
            <a:ext cx="672946" cy="6399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36396" y="3711539"/>
            <a:ext cx="231516" cy="220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0600" y="585362"/>
            <a:ext cx="261966" cy="249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22729" y="869551"/>
            <a:ext cx="324953" cy="309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4193" y="715051"/>
            <a:ext cx="596273" cy="1335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86418">
            <a:off x="16473718" y="8904635"/>
            <a:ext cx="1705556" cy="6978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88187" y="9635652"/>
            <a:ext cx="223995" cy="2129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0564" y="5820343"/>
            <a:ext cx="293629" cy="2792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4775" y="2247900"/>
            <a:ext cx="292935" cy="27855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7A340C5-69FB-DEBB-289D-3A3EEB2E23CE}"/>
              </a:ext>
            </a:extLst>
          </p:cNvPr>
          <p:cNvSpPr txBox="1"/>
          <p:nvPr/>
        </p:nvSpPr>
        <p:spPr>
          <a:xfrm>
            <a:off x="1862326" y="454123"/>
            <a:ext cx="15651722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STT,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7.png" descr="Table&#10;&#10;Description automatically generated">
            <a:extLst>
              <a:ext uri="{FF2B5EF4-FFF2-40B4-BE49-F238E27FC236}">
                <a16:creationId xmlns:a16="http://schemas.microsoft.com/office/drawing/2014/main" id="{4F602EE5-9E59-1F1E-D64A-3E04D7F9E878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>
          <a:xfrm>
            <a:off x="4321430" y="5251985"/>
            <a:ext cx="10210800" cy="4804007"/>
          </a:xfrm>
          <a:prstGeom prst="rect">
            <a:avLst/>
          </a:prstGeom>
          <a:ln/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CAAA07B-E162-BE9C-6E4C-963B088134BB}"/>
              </a:ext>
            </a:extLst>
          </p:cNvPr>
          <p:cNvSpPr txBox="1"/>
          <p:nvPr/>
        </p:nvSpPr>
        <p:spPr>
          <a:xfrm>
            <a:off x="7940930" y="434851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0959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54238">
            <a:off x="13772478" y="786913"/>
            <a:ext cx="3792805" cy="141368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92429" y="9029700"/>
            <a:ext cx="261966" cy="249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38594" y="8684993"/>
            <a:ext cx="241412" cy="2295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1567" y="6204925"/>
            <a:ext cx="324120" cy="3082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21260" y="2816509"/>
            <a:ext cx="260916" cy="24810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57873" y="6028696"/>
            <a:ext cx="466500" cy="4435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7132" y="806900"/>
            <a:ext cx="197241" cy="18755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77" y="2940563"/>
            <a:ext cx="260916" cy="2481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490740">
            <a:off x="329085" y="8127297"/>
            <a:ext cx="1508383" cy="198185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8677" y="0"/>
            <a:ext cx="2204792" cy="23837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70A2C1-A5E2-DE22-683D-B17E39DBB154}"/>
              </a:ext>
            </a:extLst>
          </p:cNvPr>
          <p:cNvSpPr txBox="1"/>
          <p:nvPr/>
        </p:nvSpPr>
        <p:spPr>
          <a:xfrm>
            <a:off x="4610100" y="1191866"/>
            <a:ext cx="906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B99B68-6EAC-DD21-6723-3EBD2C6BA8A8}"/>
              </a:ext>
            </a:extLst>
          </p:cNvPr>
          <p:cNvSpPr txBox="1"/>
          <p:nvPr/>
        </p:nvSpPr>
        <p:spPr>
          <a:xfrm>
            <a:off x="1112305" y="6563744"/>
            <a:ext cx="3650343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86A9731-AD52-0E4B-87E6-1A6A51E333A7}"/>
              </a:ext>
            </a:extLst>
          </p:cNvPr>
          <p:cNvSpPr txBox="1"/>
          <p:nvPr/>
        </p:nvSpPr>
        <p:spPr>
          <a:xfrm>
            <a:off x="6112403" y="6563744"/>
            <a:ext cx="48768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1F8C03B-1726-4746-EA89-8CDB74EEB0C4}"/>
              </a:ext>
            </a:extLst>
          </p:cNvPr>
          <p:cNvSpPr txBox="1"/>
          <p:nvPr/>
        </p:nvSpPr>
        <p:spPr>
          <a:xfrm>
            <a:off x="12331701" y="6659439"/>
            <a:ext cx="48768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7: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Đồ họa 27" descr="Laptop outline">
            <a:extLst>
              <a:ext uri="{FF2B5EF4-FFF2-40B4-BE49-F238E27FC236}">
                <a16:creationId xmlns:a16="http://schemas.microsoft.com/office/drawing/2014/main" id="{80C6C786-8EE9-2D19-C947-788E7CD8DB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2076" y="3881495"/>
            <a:ext cx="2590800" cy="2590800"/>
          </a:xfrm>
          <a:prstGeom prst="rect">
            <a:avLst/>
          </a:prstGeom>
        </p:spPr>
      </p:pic>
      <p:pic>
        <p:nvPicPr>
          <p:cNvPr id="29" name="Đồ họa 28" descr="Laptop outline">
            <a:extLst>
              <a:ext uri="{FF2B5EF4-FFF2-40B4-BE49-F238E27FC236}">
                <a16:creationId xmlns:a16="http://schemas.microsoft.com/office/drawing/2014/main" id="{93CD3BFD-B285-8962-3222-ECBB501AF3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55403" y="3848100"/>
            <a:ext cx="2590800" cy="2590800"/>
          </a:xfrm>
          <a:prstGeom prst="rect">
            <a:avLst/>
          </a:prstGeom>
        </p:spPr>
      </p:pic>
      <p:pic>
        <p:nvPicPr>
          <p:cNvPr id="30" name="Đồ họa 29" descr="Laptop outline">
            <a:extLst>
              <a:ext uri="{FF2B5EF4-FFF2-40B4-BE49-F238E27FC236}">
                <a16:creationId xmlns:a16="http://schemas.microsoft.com/office/drawing/2014/main" id="{C7F61A16-229C-48DA-E531-03DE5349A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474701" y="3881495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4139" y="8310057"/>
            <a:ext cx="261966" cy="249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87045" y="8002644"/>
            <a:ext cx="1465725" cy="2522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1665" y="8856088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9871" y="7624887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5862" y="5143500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80403" y="1319021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79001" y="222984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8470" y="9010192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3125">
            <a:off x="9634586" y="770089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13200">
            <a:off x="1426374" y="6340184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32900">
            <a:off x="16300375" y="2408883"/>
            <a:ext cx="1917849" cy="254919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302965" y="1028700"/>
            <a:ext cx="2259487" cy="22244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01357" y="1028700"/>
            <a:ext cx="397259" cy="37775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39956" y="2414005"/>
            <a:ext cx="260916" cy="24810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442727" y="8310057"/>
            <a:ext cx="2366350" cy="128450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DF85C7B-5BD4-9F0E-05E4-A395B422589E}"/>
              </a:ext>
            </a:extLst>
          </p:cNvPr>
          <p:cNvSpPr txBox="1"/>
          <p:nvPr/>
        </p:nvSpPr>
        <p:spPr>
          <a:xfrm>
            <a:off x="2590800" y="2648837"/>
            <a:ext cx="13440797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8235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8">
            <a:extLst>
              <a:ext uri="{FF2B5EF4-FFF2-40B4-BE49-F238E27FC236}">
                <a16:creationId xmlns:a16="http://schemas.microsoft.com/office/drawing/2014/main" id="{D59A2D22-8678-C8F0-B995-2E47295C9802}"/>
              </a:ext>
            </a:extLst>
          </p:cNvPr>
          <p:cNvGrpSpPr/>
          <p:nvPr/>
        </p:nvGrpSpPr>
        <p:grpSpPr>
          <a:xfrm>
            <a:off x="2536636" y="6635130"/>
            <a:ext cx="13367727" cy="1834727"/>
            <a:chOff x="0" y="0"/>
            <a:chExt cx="3399641" cy="518160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71EE2E95-F299-3067-545B-DB2BC979D79A}"/>
                </a:ext>
              </a:extLst>
            </p:cNvPr>
            <p:cNvSpPr/>
            <p:nvPr/>
          </p:nvSpPr>
          <p:spPr>
            <a:xfrm>
              <a:off x="6350" y="6350"/>
              <a:ext cx="3386941" cy="505460"/>
            </a:xfrm>
            <a:custGeom>
              <a:avLst/>
              <a:gdLst/>
              <a:ahLst/>
              <a:cxnLst/>
              <a:rect l="l" t="t" r="r" b="b"/>
              <a:pathLst>
                <a:path w="3386941" h="505460">
                  <a:moveTo>
                    <a:pt x="252730" y="0"/>
                  </a:moveTo>
                  <a:lnTo>
                    <a:pt x="3134211" y="0"/>
                  </a:lnTo>
                  <a:cubicBezTo>
                    <a:pt x="3273911" y="0"/>
                    <a:pt x="3386941" y="113030"/>
                    <a:pt x="3386941" y="252730"/>
                  </a:cubicBezTo>
                  <a:cubicBezTo>
                    <a:pt x="3386941" y="392430"/>
                    <a:pt x="3273911" y="505460"/>
                    <a:pt x="3134211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grpSp>
        <p:nvGrpSpPr>
          <p:cNvPr id="54" name="Group 10">
            <a:extLst>
              <a:ext uri="{FF2B5EF4-FFF2-40B4-BE49-F238E27FC236}">
                <a16:creationId xmlns:a16="http://schemas.microsoft.com/office/drawing/2014/main" id="{0501CD84-D4BD-D933-9EAB-260C66C5CAED}"/>
              </a:ext>
            </a:extLst>
          </p:cNvPr>
          <p:cNvGrpSpPr/>
          <p:nvPr/>
        </p:nvGrpSpPr>
        <p:grpSpPr>
          <a:xfrm>
            <a:off x="2692171" y="6987922"/>
            <a:ext cx="903644" cy="929702"/>
            <a:chOff x="0" y="0"/>
            <a:chExt cx="6350000" cy="6350000"/>
          </a:xfrm>
        </p:grpSpPr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2E6FCD59-237C-1BE5-CA08-76C18F5E2A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5515"/>
            </a:solidFill>
          </p:spPr>
        </p:sp>
      </p:grpSp>
      <p:grpSp>
        <p:nvGrpSpPr>
          <p:cNvPr id="44" name="Group 8">
            <a:extLst>
              <a:ext uri="{FF2B5EF4-FFF2-40B4-BE49-F238E27FC236}">
                <a16:creationId xmlns:a16="http://schemas.microsoft.com/office/drawing/2014/main" id="{BD5CFB32-0425-BB34-0749-817E730DE174}"/>
              </a:ext>
            </a:extLst>
          </p:cNvPr>
          <p:cNvGrpSpPr/>
          <p:nvPr/>
        </p:nvGrpSpPr>
        <p:grpSpPr>
          <a:xfrm>
            <a:off x="2467585" y="2810753"/>
            <a:ext cx="13367727" cy="1425967"/>
            <a:chOff x="0" y="0"/>
            <a:chExt cx="3399641" cy="518160"/>
          </a:xfrm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A9E6CF6B-4192-428F-E040-73698D0DD5DA}"/>
                </a:ext>
              </a:extLst>
            </p:cNvPr>
            <p:cNvSpPr/>
            <p:nvPr/>
          </p:nvSpPr>
          <p:spPr>
            <a:xfrm>
              <a:off x="6350" y="6350"/>
              <a:ext cx="3386941" cy="505460"/>
            </a:xfrm>
            <a:custGeom>
              <a:avLst/>
              <a:gdLst/>
              <a:ahLst/>
              <a:cxnLst/>
              <a:rect l="l" t="t" r="r" b="b"/>
              <a:pathLst>
                <a:path w="3386941" h="505460">
                  <a:moveTo>
                    <a:pt x="252730" y="0"/>
                  </a:moveTo>
                  <a:lnTo>
                    <a:pt x="3134211" y="0"/>
                  </a:lnTo>
                  <a:cubicBezTo>
                    <a:pt x="3273911" y="0"/>
                    <a:pt x="3386941" y="113030"/>
                    <a:pt x="3386941" y="252730"/>
                  </a:cubicBezTo>
                  <a:cubicBezTo>
                    <a:pt x="3386941" y="392430"/>
                    <a:pt x="3273911" y="505460"/>
                    <a:pt x="3134211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09E3EC82-E7CF-2684-46E3-E51808180134}"/>
              </a:ext>
            </a:extLst>
          </p:cNvPr>
          <p:cNvGrpSpPr/>
          <p:nvPr/>
        </p:nvGrpSpPr>
        <p:grpSpPr>
          <a:xfrm>
            <a:off x="2623120" y="3024119"/>
            <a:ext cx="903644" cy="929702"/>
            <a:chOff x="0" y="0"/>
            <a:chExt cx="6350000" cy="6350000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2A7C89E4-2777-5F2D-7870-574333CE99B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5515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890166" y="3331577"/>
            <a:ext cx="399067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529498" y="4684056"/>
            <a:ext cx="13367727" cy="1425967"/>
            <a:chOff x="0" y="0"/>
            <a:chExt cx="3399641" cy="51816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3386941" cy="505460"/>
            </a:xfrm>
            <a:custGeom>
              <a:avLst/>
              <a:gdLst/>
              <a:ahLst/>
              <a:cxnLst/>
              <a:rect l="l" t="t" r="r" b="b"/>
              <a:pathLst>
                <a:path w="3386941" h="505460">
                  <a:moveTo>
                    <a:pt x="252730" y="0"/>
                  </a:moveTo>
                  <a:lnTo>
                    <a:pt x="3134211" y="0"/>
                  </a:lnTo>
                  <a:cubicBezTo>
                    <a:pt x="3273911" y="0"/>
                    <a:pt x="3386941" y="113030"/>
                    <a:pt x="3386941" y="252730"/>
                  </a:cubicBezTo>
                  <a:cubicBezTo>
                    <a:pt x="3386941" y="392430"/>
                    <a:pt x="3273911" y="505460"/>
                    <a:pt x="3134211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4C64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685033" y="4897422"/>
            <a:ext cx="903644" cy="92970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5515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937322" y="5228449"/>
            <a:ext cx="399067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44085" y="7327041"/>
            <a:ext cx="399067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71152">
            <a:off x="15858219" y="1106386"/>
            <a:ext cx="1508383" cy="198185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9330">
            <a:off x="-237347" y="-181608"/>
            <a:ext cx="1741994" cy="188337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479436" y="7917624"/>
            <a:ext cx="2808564" cy="246028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13213">
            <a:off x="553394" y="6854270"/>
            <a:ext cx="2363693" cy="33755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5355" y="5774640"/>
            <a:ext cx="463032" cy="44030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179025" y="2221204"/>
            <a:ext cx="261966" cy="24910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187849" y="3922074"/>
            <a:ext cx="466500" cy="44359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855558" y="7575952"/>
            <a:ext cx="324120" cy="30820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98242" y="8542031"/>
            <a:ext cx="397259" cy="37775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187849" y="7132856"/>
            <a:ext cx="260916" cy="24810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511393" y="760078"/>
            <a:ext cx="466500" cy="44359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B6FF88A8-CAF5-9683-8980-8E6E207F65E2}"/>
              </a:ext>
            </a:extLst>
          </p:cNvPr>
          <p:cNvSpPr txBox="1"/>
          <p:nvPr/>
        </p:nvSpPr>
        <p:spPr>
          <a:xfrm>
            <a:off x="4998049" y="358562"/>
            <a:ext cx="8291901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8525E71-4375-52FC-4FD1-75B1A7156027}"/>
              </a:ext>
            </a:extLst>
          </p:cNvPr>
          <p:cNvSpPr txBox="1"/>
          <p:nvPr/>
        </p:nvSpPr>
        <p:spPr>
          <a:xfrm>
            <a:off x="3511393" y="3080021"/>
            <a:ext cx="7177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Giao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CB41D0FB-F789-C078-486A-8FE08DD9EA79}"/>
              </a:ext>
            </a:extLst>
          </p:cNvPr>
          <p:cNvSpPr txBox="1"/>
          <p:nvPr/>
        </p:nvSpPr>
        <p:spPr>
          <a:xfrm>
            <a:off x="3542447" y="5008330"/>
            <a:ext cx="1230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69C4D181-842C-BE32-11F2-4EBF25FF0A11}"/>
              </a:ext>
            </a:extLst>
          </p:cNvPr>
          <p:cNvSpPr txBox="1"/>
          <p:nvPr/>
        </p:nvSpPr>
        <p:spPr>
          <a:xfrm>
            <a:off x="3503190" y="6598333"/>
            <a:ext cx="1230715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18467" y="2889121"/>
            <a:ext cx="4416708" cy="1476165"/>
            <a:chOff x="0" y="0"/>
            <a:chExt cx="2283623" cy="518160"/>
          </a:xfrm>
        </p:grpSpPr>
        <p:sp>
          <p:nvSpPr>
            <p:cNvPr id="4" name="Freeform 4"/>
            <p:cNvSpPr/>
            <p:nvPr/>
          </p:nvSpPr>
          <p:spPr>
            <a:xfrm>
              <a:off x="6350" y="6350"/>
              <a:ext cx="2270923" cy="505460"/>
            </a:xfrm>
            <a:custGeom>
              <a:avLst/>
              <a:gdLst/>
              <a:ahLst/>
              <a:cxnLst/>
              <a:rect l="l" t="t" r="r" b="b"/>
              <a:pathLst>
                <a:path w="2270923" h="505460">
                  <a:moveTo>
                    <a:pt x="252730" y="0"/>
                  </a:moveTo>
                  <a:lnTo>
                    <a:pt x="2018193" y="0"/>
                  </a:lnTo>
                  <a:cubicBezTo>
                    <a:pt x="2157893" y="0"/>
                    <a:pt x="2270923" y="113030"/>
                    <a:pt x="2270923" y="252730"/>
                  </a:cubicBezTo>
                  <a:cubicBezTo>
                    <a:pt x="2270923" y="392430"/>
                    <a:pt x="2157893" y="505460"/>
                    <a:pt x="2018193" y="505460"/>
                  </a:cubicBezTo>
                  <a:lnTo>
                    <a:pt x="252730" y="505460"/>
                  </a:lnTo>
                  <a:cubicBezTo>
                    <a:pt x="113030" y="505460"/>
                    <a:pt x="0" y="392430"/>
                    <a:pt x="0" y="252730"/>
                  </a:cubicBezTo>
                  <a:cubicBezTo>
                    <a:pt x="0" y="113030"/>
                    <a:pt x="113030" y="0"/>
                    <a:pt x="252730" y="0"/>
                  </a:cubicBezTo>
                  <a:close/>
                </a:path>
              </a:pathLst>
            </a:custGeom>
            <a:solidFill>
              <a:srgbClr val="F36365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96268" y="2533173"/>
            <a:ext cx="463032" cy="4403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51275" y="1493453"/>
            <a:ext cx="261966" cy="249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39132" y="9273417"/>
            <a:ext cx="324120" cy="308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972" y="8636369"/>
            <a:ext cx="397259" cy="3777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96268" y="6150358"/>
            <a:ext cx="260916" cy="2481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430" y="1298960"/>
            <a:ext cx="466500" cy="443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55556" y="9427521"/>
            <a:ext cx="260916" cy="248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7969" y="173276"/>
            <a:ext cx="733922" cy="16442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620375" y="8098981"/>
            <a:ext cx="2638925" cy="20380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75086">
            <a:off x="15853277" y="130291"/>
            <a:ext cx="2253175" cy="17302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1680" y="7375330"/>
            <a:ext cx="1465725" cy="2522078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2F9FDD7-7FED-0C4D-1114-87A52C1E99A6}"/>
              </a:ext>
            </a:extLst>
          </p:cNvPr>
          <p:cNvSpPr txBox="1"/>
          <p:nvPr/>
        </p:nvSpPr>
        <p:spPr>
          <a:xfrm>
            <a:off x="1618467" y="285598"/>
            <a:ext cx="928687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Giao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75F77D1-3226-9ECC-5D21-85CF23384584}"/>
              </a:ext>
            </a:extLst>
          </p:cNvPr>
          <p:cNvSpPr txBox="1"/>
          <p:nvPr/>
        </p:nvSpPr>
        <p:spPr>
          <a:xfrm>
            <a:off x="1618467" y="1535287"/>
            <a:ext cx="928687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Giao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0BCB97B-0A6C-335B-7681-83146689E55D}"/>
              </a:ext>
            </a:extLst>
          </p:cNvPr>
          <p:cNvSpPr txBox="1"/>
          <p:nvPr/>
        </p:nvSpPr>
        <p:spPr>
          <a:xfrm>
            <a:off x="1902770" y="3221576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8BD9434-5CA7-764C-3565-07547789722C}"/>
              </a:ext>
            </a:extLst>
          </p:cNvPr>
          <p:cNvSpPr txBox="1"/>
          <p:nvPr/>
        </p:nvSpPr>
        <p:spPr>
          <a:xfrm>
            <a:off x="4267200" y="4698472"/>
            <a:ext cx="1067276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9014">
            <a:off x="16533094" y="8944890"/>
            <a:ext cx="1874035" cy="14473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78400" y="7917"/>
            <a:ext cx="463032" cy="4403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48941" y="7168525"/>
            <a:ext cx="261966" cy="249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94538" y="7694435"/>
            <a:ext cx="324120" cy="3082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18919" y="7624887"/>
            <a:ext cx="397259" cy="3777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" y="9668559"/>
            <a:ext cx="260916" cy="2481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5400" y="0"/>
            <a:ext cx="466500" cy="4435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0788" y="2822828"/>
            <a:ext cx="260916" cy="2481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59871" y="9010192"/>
            <a:ext cx="260916" cy="248108"/>
          </a:xfrm>
          <a:prstGeom prst="rect">
            <a:avLst/>
          </a:prstGeom>
        </p:spPr>
      </p:pic>
      <p:pic>
        <p:nvPicPr>
          <p:cNvPr id="2050" name="Picture 2" descr="Office 365 đã có thay đổi giao diện.">
            <a:extLst>
              <a:ext uri="{FF2B5EF4-FFF2-40B4-BE49-F238E27FC236}">
                <a16:creationId xmlns:a16="http://schemas.microsoft.com/office/drawing/2014/main" id="{DD2E57B3-8E07-E782-8E6B-9F730ABE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9" y="666241"/>
            <a:ext cx="16797282" cy="88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61AAD6A-7478-EFCB-CAA2-36A2288BBF0F}"/>
              </a:ext>
            </a:extLst>
          </p:cNvPr>
          <p:cNvSpPr/>
          <p:nvPr/>
        </p:nvSpPr>
        <p:spPr>
          <a:xfrm>
            <a:off x="2171144" y="165295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99967AC9-7FBC-E059-282B-25CD707CEAD5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263015" y="1003495"/>
            <a:ext cx="3629" cy="1943387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030C911-2833-E104-5C5B-CCEC1D16A62B}"/>
              </a:ext>
            </a:extLst>
          </p:cNvPr>
          <p:cNvSpPr/>
          <p:nvPr/>
        </p:nvSpPr>
        <p:spPr>
          <a:xfrm>
            <a:off x="13092805" y="824255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Đường kết nối: Mũi tên Gấp khúc 24">
            <a:extLst>
              <a:ext uri="{FF2B5EF4-FFF2-40B4-BE49-F238E27FC236}">
                <a16:creationId xmlns:a16="http://schemas.microsoft.com/office/drawing/2014/main" id="{5C36A22A-C7A5-C571-2026-61694D3273B6}"/>
              </a:ext>
            </a:extLst>
          </p:cNvPr>
          <p:cNvCxnSpPr>
            <a:cxnSpLocks/>
          </p:cNvCxnSpPr>
          <p:nvPr/>
        </p:nvCxnSpPr>
        <p:spPr>
          <a:xfrm flipH="1">
            <a:off x="14895310" y="948957"/>
            <a:ext cx="2438400" cy="2404128"/>
          </a:xfrm>
          <a:prstGeom prst="bentConnector3">
            <a:avLst>
              <a:gd name="adj1" fmla="val -9375"/>
            </a:avLst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93BEF70C-0298-1AF4-36B3-93FF1010774E}"/>
              </a:ext>
            </a:extLst>
          </p:cNvPr>
          <p:cNvSpPr/>
          <p:nvPr/>
        </p:nvSpPr>
        <p:spPr>
          <a:xfrm>
            <a:off x="72015" y="9373513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:a16="http://schemas.microsoft.com/office/drawing/2014/main" id="{A9201369-A373-832F-F25B-CC91E786DAF2}"/>
              </a:ext>
            </a:extLst>
          </p:cNvPr>
          <p:cNvCxnSpPr/>
          <p:nvPr/>
        </p:nvCxnSpPr>
        <p:spPr>
          <a:xfrm flipV="1">
            <a:off x="914400" y="7417631"/>
            <a:ext cx="0" cy="1955882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Hình chữ nhật: Góc Tròn 30">
            <a:extLst>
              <a:ext uri="{FF2B5EF4-FFF2-40B4-BE49-F238E27FC236}">
                <a16:creationId xmlns:a16="http://schemas.microsoft.com/office/drawing/2014/main" id="{9FB3E286-5792-EAE9-2468-1B093DA1F096}"/>
              </a:ext>
            </a:extLst>
          </p:cNvPr>
          <p:cNvSpPr/>
          <p:nvPr/>
        </p:nvSpPr>
        <p:spPr>
          <a:xfrm>
            <a:off x="7029450" y="5143500"/>
            <a:ext cx="4229099" cy="18169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E24E1AB1-99CB-0085-B514-C6902CCC03CD}"/>
              </a:ext>
            </a:extLst>
          </p:cNvPr>
          <p:cNvSpPr/>
          <p:nvPr/>
        </p:nvSpPr>
        <p:spPr>
          <a:xfrm>
            <a:off x="7029450" y="8567705"/>
            <a:ext cx="5287579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F13267EF-6E0D-6316-39E6-2548F8C1E059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2590800" y="8986805"/>
            <a:ext cx="4438650" cy="23387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Hình chữ nhật: Góc Tròn 35">
            <a:extLst>
              <a:ext uri="{FF2B5EF4-FFF2-40B4-BE49-F238E27FC236}">
                <a16:creationId xmlns:a16="http://schemas.microsoft.com/office/drawing/2014/main" id="{30BBACCD-ABD3-EDB9-F0AF-0B9EB3EC65BA}"/>
              </a:ext>
            </a:extLst>
          </p:cNvPr>
          <p:cNvSpPr/>
          <p:nvPr/>
        </p:nvSpPr>
        <p:spPr>
          <a:xfrm>
            <a:off x="7577739" y="221799"/>
            <a:ext cx="4191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Đường kết nối Mũi tên Thẳng 37">
            <a:extLst>
              <a:ext uri="{FF2B5EF4-FFF2-40B4-BE49-F238E27FC236}">
                <a16:creationId xmlns:a16="http://schemas.microsoft.com/office/drawing/2014/main" id="{DA26437C-F22B-8651-B9C7-B817E9D7B082}"/>
              </a:ext>
            </a:extLst>
          </p:cNvPr>
          <p:cNvCxnSpPr>
            <a:stCxn id="36" idx="2"/>
          </p:cNvCxnSpPr>
          <p:nvPr/>
        </p:nvCxnSpPr>
        <p:spPr>
          <a:xfrm>
            <a:off x="9673239" y="1059999"/>
            <a:ext cx="0" cy="915189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27" grpId="0" animBg="1"/>
      <p:bldP spid="31" grpId="0" animBg="1"/>
      <p:bldP spid="32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66861" y="138212"/>
            <a:ext cx="825836" cy="785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74865" y="138212"/>
            <a:ext cx="825836" cy="7852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47277" y="8850357"/>
            <a:ext cx="825836" cy="7852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2329" y="9141706"/>
            <a:ext cx="672946" cy="6399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36396" y="3711539"/>
            <a:ext cx="231516" cy="220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16548" y="4586535"/>
            <a:ext cx="261966" cy="2491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22729" y="869551"/>
            <a:ext cx="324953" cy="309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4193" y="715051"/>
            <a:ext cx="596273" cy="1335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86418">
            <a:off x="15701399" y="242089"/>
            <a:ext cx="1705556" cy="69781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88187" y="9635652"/>
            <a:ext cx="223995" cy="2129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0564" y="5820343"/>
            <a:ext cx="293629" cy="2792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00132" y="590997"/>
            <a:ext cx="292935" cy="278554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B3FBD6B2-0A48-C085-F0B7-054982277151}"/>
              </a:ext>
            </a:extLst>
          </p:cNvPr>
          <p:cNvSpPr txBox="1"/>
          <p:nvPr/>
        </p:nvSpPr>
        <p:spPr>
          <a:xfrm>
            <a:off x="1817507" y="730274"/>
            <a:ext cx="14667277" cy="874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1, 2, 3,…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A, B, C,…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+"/>
            </a:pP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sổ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47530">
            <a:off x="16639772" y="414719"/>
            <a:ext cx="1705556" cy="6978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93261" y="8586883"/>
            <a:ext cx="1932078" cy="1555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19025">
            <a:off x="16354032" y="2659969"/>
            <a:ext cx="1690134" cy="16386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80017" y="344179"/>
            <a:ext cx="2302039" cy="201657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7970" y="9416325"/>
            <a:ext cx="463032" cy="44030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18783" y="1227914"/>
            <a:ext cx="261966" cy="2491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3896465"/>
            <a:ext cx="466500" cy="44359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920005" y="9258300"/>
            <a:ext cx="223995" cy="2129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0983" y="7541178"/>
            <a:ext cx="397259" cy="37775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18783" y="7949730"/>
            <a:ext cx="260916" cy="248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9959" y="2524022"/>
            <a:ext cx="466500" cy="44359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8242" y="3379096"/>
            <a:ext cx="260916" cy="24810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07595" y="1607157"/>
            <a:ext cx="260916" cy="248108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2EF2067-7062-83DA-12FE-81507457150D}"/>
              </a:ext>
            </a:extLst>
          </p:cNvPr>
          <p:cNvSpPr txBox="1"/>
          <p:nvPr/>
        </p:nvSpPr>
        <p:spPr>
          <a:xfrm>
            <a:off x="1997902" y="2604375"/>
            <a:ext cx="14068200" cy="5078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Google Sheets, Microsoft Excel, LibreOffice Calc,…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D56AA4-F3FA-F885-7CF8-40AE2D196214}"/>
              </a:ext>
            </a:extLst>
          </p:cNvPr>
          <p:cNvSpPr txBox="1"/>
          <p:nvPr/>
        </p:nvSpPr>
        <p:spPr>
          <a:xfrm>
            <a:off x="6096000" y="1352467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HỘP KIẾN THỨC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2484</Words>
  <Application>Microsoft Office PowerPoint</Application>
  <PresentationFormat>Tùy chỉnh</PresentationFormat>
  <Paragraphs>196</Paragraphs>
  <Slides>49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49</vt:i4>
      </vt:variant>
    </vt:vector>
  </HeadingPairs>
  <TitlesOfParts>
    <vt:vector size="55" baseType="lpstr">
      <vt:lpstr>DM Sans Bold</vt:lpstr>
      <vt:lpstr>Symbol</vt:lpstr>
      <vt:lpstr>Wingdings</vt:lpstr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Fun Illustrated Mind Map Brainstorm Presentation</dc:title>
  <dc:creator>Lê Thảo</dc:creator>
  <cp:lastModifiedBy>Lê Thảo</cp:lastModifiedBy>
  <cp:revision>8</cp:revision>
  <dcterms:created xsi:type="dcterms:W3CDTF">2006-08-16T00:00:00Z</dcterms:created>
  <dcterms:modified xsi:type="dcterms:W3CDTF">2022-09-28T03:25:03Z</dcterms:modified>
  <dc:identifier>DAFNUUJfX6g</dc:identifier>
</cp:coreProperties>
</file>