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59" r:id="rId3"/>
    <p:sldId id="262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8" r:id="rId13"/>
    <p:sldId id="319" r:id="rId14"/>
    <p:sldId id="320" r:id="rId15"/>
    <p:sldId id="321" r:id="rId16"/>
    <p:sldId id="322" r:id="rId17"/>
    <p:sldId id="323" r:id="rId18"/>
    <p:sldId id="260" r:id="rId19"/>
    <p:sldId id="324" r:id="rId20"/>
    <p:sldId id="313" r:id="rId21"/>
    <p:sldId id="314" r:id="rId22"/>
    <p:sldId id="325" r:id="rId23"/>
    <p:sldId id="326" r:id="rId24"/>
    <p:sldId id="315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tim" panose="020B0604020202020204" charset="-34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367FF-7CB6-4B46-9C5B-49D5A4580299}">
  <a:tblStyle styleId="{4BD367FF-7CB6-4B46-9C5B-49D5A4580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53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68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93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86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615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73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730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77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99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467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3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85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098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62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05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42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24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71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60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17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60" r:id="rId4"/>
    <p:sldLayoutId id="2147483664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ÔN TẬP</a:t>
            </a:r>
            <a:br>
              <a:rPr lang="en" dirty="0"/>
            </a:br>
            <a:r>
              <a:rPr lang="en" dirty="0"/>
              <a:t>CUỐI KỲ I</a:t>
            </a:r>
            <a:endParaRPr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MÔN CÔNG NGHỆ 6</a:t>
            </a:r>
            <a:endParaRPr dirty="0"/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675852"/>
            <a:ext cx="8602124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17: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camera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09966" y="1675852"/>
            <a:ext cx="9082007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spcAft>
                <a:spcPts val="800"/>
              </a:spcAft>
              <a:buNone/>
            </a:pP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19: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tin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tin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tin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20: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017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09966" y="1675852"/>
            <a:ext cx="9082007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21: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fr-F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22: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252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09966" y="1675852"/>
            <a:ext cx="9082007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spcAft>
                <a:spcPts val="800"/>
              </a:spcAft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Xi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048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09966" y="1675852"/>
            <a:ext cx="9082007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26: Nguyên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7000" indent="0">
              <a:lnSpc>
                <a:spcPct val="107000"/>
              </a:lnSpc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7000" indent="0">
              <a:lnSpc>
                <a:spcPct val="107000"/>
              </a:lnSpc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055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09966" y="1675852"/>
            <a:ext cx="9082007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 khu vực chức năng trong nhà thường được xây dựng tách biệt.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 ở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 được thiết kế nhiều tầng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 được xây dựng để phục vụ nhiều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 đình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hệ thống phao dưới sàn giúp nhà có thể nổi 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28: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kiểu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 khu vực chức năng trong nhà thường được xây dựng tách biệt.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 ở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 được thiết kế nhiều tầng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 được xây dựng để phục vụ nhiều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 đình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27000" marR="304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hệ thống phao dưới sàn giúp nhà có thể nổi 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656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09966" y="1675852"/>
            <a:ext cx="8746177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marR="30480" indent="0">
              <a:lnSpc>
                <a:spcPct val="107000"/>
              </a:lnSpc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29: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kiểu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hệ thống phao dưới sàn giúp nhà có thể nổi 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 được xây dựng để phục vụ nhiều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 đình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27000" marR="3048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 khu vực chức năng trong nhà thường được xây dựng tách biệt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27000" marR="304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 ở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 được thiết kế nhiều tầng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474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09966" y="1675852"/>
            <a:ext cx="9082007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spcAft>
                <a:spcPts val="800"/>
              </a:spcAft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loại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như: 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Cam, </a:t>
            </a:r>
            <a:r>
              <a:rPr lang="en-US" sz="20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bưởi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chanh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 cấp chủ yếu vitamin gì?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Vitamin 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Vitamin 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Vitamin 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Vitamin 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826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377274" y="1878050"/>
            <a:ext cx="8562813" cy="2044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spcAft>
                <a:spcPts val="800"/>
              </a:spcAft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34: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camera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09966" y="1675852"/>
            <a:ext cx="8438827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buNone/>
            </a:pPr>
            <a:r>
              <a:rPr lang="en-US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35: 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endParaRPr lang="en-US" sz="20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6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572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640238" y="582716"/>
            <a:ext cx="8387525" cy="4342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spcBef>
                <a:spcPts val="685"/>
              </a:spcBef>
              <a:spcAft>
                <a:spcPts val="0"/>
              </a:spcAft>
              <a:buNone/>
            </a:pPr>
            <a:r>
              <a:rPr lang="vi-VN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spcBef>
                <a:spcPts val="68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spcBef>
                <a:spcPts val="68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spcBef>
                <a:spcPts val="68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spcBef>
                <a:spcPts val="68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0" y="1750676"/>
            <a:ext cx="9144000" cy="2044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endParaRPr lang="en-US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72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864676" y="1100380"/>
            <a:ext cx="7414648" cy="2733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0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l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94435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864676" y="1294109"/>
            <a:ext cx="7414648" cy="2733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0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vitamin.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vitamin 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9900" indent="-342900" algn="l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9900" indent="-342900" algn="l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11289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931189" y="1038387"/>
            <a:ext cx="7414648" cy="2733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0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55282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411350" y="2301348"/>
            <a:ext cx="8321299" cy="14259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125"/>
              </a:spcAft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125"/>
              </a:spcAft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520" indent="-6350" algn="l">
              <a:lnSpc>
                <a:spcPct val="150000"/>
              </a:lnSpc>
              <a:spcBef>
                <a:spcPts val="695"/>
              </a:spcBef>
              <a:spcAft>
                <a:spcPts val="800"/>
              </a:spcAft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0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920229"/>
            <a:ext cx="8602124" cy="3692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buNone/>
            </a:pP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3:</a:t>
            </a:r>
            <a:r>
              <a:rPr lang="en-US" sz="1800" b="1" i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Biện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phòng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tránh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nhiễm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độc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1800" b="1" dirty="0">
              <a:solidFill>
                <a:srgbClr val="2B2A2B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  <a:tabLst>
                <a:tab pos="490855" algn="l"/>
              </a:tabLst>
            </a:pP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ăn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ăn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nhiễm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  <a:tabLst>
                <a:tab pos="490855" algn="l"/>
              </a:tabLst>
            </a:pP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B.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ăn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nguồn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gốc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rõ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ràng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</a:pP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C.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đổ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hộp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hết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</a:pP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D.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Ăn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khoai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tây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mọc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mẩm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127000" indent="0">
              <a:buNone/>
            </a:pPr>
            <a:endParaRPr lang="en-US" sz="18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</a:pP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4:</a:t>
            </a:r>
            <a:r>
              <a:rPr lang="en-US" sz="1800" b="1" i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biện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biện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đảm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an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toàn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1800" b="1" dirty="0">
              <a:solidFill>
                <a:srgbClr val="2B2A2B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  <a:tabLst>
                <a:tab pos="490855" algn="l"/>
              </a:tabLst>
            </a:pP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thớt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chế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chín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  <a:tabLst>
                <a:tab pos="490855" algn="l"/>
              </a:tabLst>
            </a:pP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B.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hộp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rô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sở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xuất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dinh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dưỡng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còn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</a:pP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C.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lẫn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chín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nhau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</a:pP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D.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che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đậy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nấu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chín</a:t>
            </a:r>
            <a:r>
              <a:rPr lang="en-US" sz="18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301523"/>
            <a:ext cx="8602124" cy="34975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buNone/>
            </a:pP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5: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quản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000" b="1" dirty="0">
              <a:solidFill>
                <a:srgbClr val="2B2A2B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  <a:tabLst>
                <a:tab pos="2235200" algn="l"/>
              </a:tabLst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lạnh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đông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lạnh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  <a:tabLst>
                <a:tab pos="2235200" algn="l"/>
              </a:tabLst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Luộc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trộn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hỗn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  <a:tabLst>
                <a:tab pos="2235200" algn="l"/>
              </a:tabLst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chín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	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  <a:tabLst>
                <a:tab pos="2235200" algn="l"/>
              </a:tabLst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Nướng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muối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chua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127000" indent="0">
              <a:buNone/>
              <a:tabLst>
                <a:tab pos="2235200" algn="l"/>
              </a:tabLst>
            </a:pP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</a:pP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6:</a:t>
            </a:r>
            <a:r>
              <a:rPr lang="en-US" sz="2000" b="1" i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chế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biến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000" b="1" dirty="0">
              <a:solidFill>
                <a:srgbClr val="2B2A2B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  <a:tabLst>
                <a:tab pos="2235200" algn="l"/>
              </a:tabLst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Ướp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phơi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				B. Rang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nướng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Xào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muối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chua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			D.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Rán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trộn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dầu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giấm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680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060474"/>
            <a:ext cx="8602124" cy="40830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algn="just">
              <a:buNone/>
            </a:pP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7:</a:t>
            </a:r>
            <a:r>
              <a:rPr lang="en-US" sz="2000" b="1" i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dinh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dưỡng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dễ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hao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tổn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chế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biến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000" b="1" dirty="0">
              <a:solidFill>
                <a:srgbClr val="2B2A2B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béo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			 B.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C. Vitamin.			 D.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127000" indent="0">
              <a:buNone/>
            </a:pP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>
              <a:buNone/>
            </a:pP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8: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biện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quản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b="1" dirty="0">
              <a:solidFill>
                <a:srgbClr val="2B2A2B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  <a:tabLst>
                <a:tab pos="414655" algn="l"/>
              </a:tabLst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A. Rau,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ăn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rửa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gọt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vỏ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ăn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  <a:tabLst>
                <a:tab pos="414655" algn="l"/>
              </a:tabLst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Rửa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cắt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lát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ruổi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bọ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đậu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lâu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525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92725" y="1675853"/>
            <a:ext cx="8940305" cy="3806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algn="just">
              <a:buNone/>
            </a:pP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9:</a:t>
            </a:r>
            <a:r>
              <a:rPr lang="en-US" sz="2000" b="1" i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Đặc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chế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biến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nhiệt</a:t>
            </a:r>
            <a:r>
              <a:rPr lang="en-US" sz="2000" b="1" dirty="0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A2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endParaRPr lang="en-US" sz="2000" b="1" dirty="0">
              <a:solidFill>
                <a:srgbClr val="2B2A2B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  <a:tabLst>
                <a:tab pos="414655" algn="l"/>
              </a:tabLst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dễ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gây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đồi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dinh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dưỡng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  <a:tabLst>
                <a:tab pos="414655" algn="l"/>
              </a:tabLst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chín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cao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gần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màu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sắc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mùi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dinh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dưỡng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2B2A2B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0" indent="0" algn="just">
              <a:buNone/>
            </a:pP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chín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mòi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béo</a:t>
            </a:r>
            <a:r>
              <a:rPr lang="en-US" sz="2000" dirty="0">
                <a:solidFill>
                  <a:srgbClr val="2B2A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127000" indent="0">
              <a:spcAft>
                <a:spcPts val="800"/>
              </a:spcAft>
              <a:buNone/>
            </a:pPr>
            <a:endParaRPr lang="en-US" sz="2000" dirty="0">
              <a:solidFill>
                <a:srgbClr val="2B2A2B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499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635652"/>
            <a:ext cx="8602124" cy="3507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spcAft>
                <a:spcPts val="800"/>
              </a:spcAft>
              <a:buNone/>
            </a:pP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Rau,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613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635652"/>
            <a:ext cx="8602124" cy="3507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buNone/>
            </a:pP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13: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“...”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vitamin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528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371959" y="1675852"/>
            <a:ext cx="8734526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spcAft>
                <a:spcPts val="800"/>
              </a:spcAft>
              <a:buNone/>
            </a:pP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vitamin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en-US" sz="18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16: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l-NL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hiết bị trong ngôi nhà thông minh được điều khiển từ xa bởi các thiết bị như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điện thoại thông minh, máy tính bảng có kết nối internet.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điện thoại, máy tính bảng không có kết nối Internet.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điều khiển, máy tính không có kết nối Internet.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spcAft>
                <a:spcPts val="800"/>
              </a:spcAft>
              <a:buNone/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điện thoại đời cũ, máy tính bảng có kết nối internet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3011881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2912</Words>
  <Application>Microsoft Office PowerPoint</Application>
  <PresentationFormat>On-screen Show (16:9)</PresentationFormat>
  <Paragraphs>221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Itim</vt:lpstr>
      <vt:lpstr>Muli</vt:lpstr>
      <vt:lpstr>Wingdings</vt:lpstr>
      <vt:lpstr>Times New Roman</vt:lpstr>
      <vt:lpstr>Arial</vt:lpstr>
      <vt:lpstr>Calibri</vt:lpstr>
      <vt:lpstr>Online Notebook by Slidesgo</vt:lpstr>
      <vt:lpstr>ÔN TẬP CUỐI KỲ I</vt:lpstr>
      <vt:lpstr>PowerPoint Presentation</vt:lpstr>
      <vt:lpstr>The Slide Title Goes  Right Here!</vt:lpstr>
      <vt:lpstr>The Slide Title Goes  Right Here!</vt:lpstr>
      <vt:lpstr>The Slide Title Goes  Right Here!</vt:lpstr>
      <vt:lpstr>The Slide Title Goes  Right Here!</vt:lpstr>
      <vt:lpstr>PowerPoint Presentation</vt:lpstr>
      <vt:lpstr>PowerPoint Presentation</vt:lpstr>
      <vt:lpstr>The Slide Title Goes  Right Here!</vt:lpstr>
      <vt:lpstr>PowerPoint Presentation</vt:lpstr>
      <vt:lpstr>The Slide Title Goes  Right Here!</vt:lpstr>
      <vt:lpstr>The Slide Title Goes  Right Here!</vt:lpstr>
      <vt:lpstr>The Slide Title Goes  Right Here!</vt:lpstr>
      <vt:lpstr>The Slide Title Goes  Right Here!</vt:lpstr>
      <vt:lpstr>The Slide Title Goes  Right Here!</vt:lpstr>
      <vt:lpstr>The Slide Title Goes  Right Here!</vt:lpstr>
      <vt:lpstr>The Slide Title Goes  Right Here!</vt:lpstr>
      <vt:lpstr>PowerPoint Presentation</vt:lpstr>
      <vt:lpstr>The Slide Title Goes  Right Here!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CUỐI KỲ I</dc:title>
  <dc:creator>LENOVO</dc:creator>
  <cp:lastModifiedBy>Nguyễn Ngọc Thúy</cp:lastModifiedBy>
  <cp:revision>2</cp:revision>
  <dcterms:modified xsi:type="dcterms:W3CDTF">2022-12-12T03:29:08Z</dcterms:modified>
</cp:coreProperties>
</file>