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crdownload"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3.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4.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91" r:id="rId3"/>
    <p:sldMasterId id="2147483961" r:id="rId4"/>
    <p:sldMasterId id="2147483966" r:id="rId5"/>
    <p:sldMasterId id="2147483971" r:id="rId6"/>
    <p:sldMasterId id="2147483976" r:id="rId7"/>
    <p:sldMasterId id="2147483989" r:id="rId8"/>
    <p:sldMasterId id="2147484002" r:id="rId9"/>
    <p:sldMasterId id="2147484015" r:id="rId10"/>
    <p:sldMasterId id="2147484028" r:id="rId11"/>
    <p:sldMasterId id="2147484041" r:id="rId12"/>
    <p:sldMasterId id="2147484065" r:id="rId13"/>
    <p:sldMasterId id="2147484233" r:id="rId14"/>
    <p:sldMasterId id="2147484257" r:id="rId15"/>
    <p:sldMasterId id="2147484269" r:id="rId16"/>
  </p:sldMasterIdLst>
  <p:notesMasterIdLst>
    <p:notesMasterId r:id="rId40"/>
  </p:notesMasterIdLst>
  <p:sldIdLst>
    <p:sldId id="256" r:id="rId17"/>
    <p:sldId id="462" r:id="rId18"/>
    <p:sldId id="273" r:id="rId19"/>
    <p:sldId id="456" r:id="rId20"/>
    <p:sldId id="276" r:id="rId21"/>
    <p:sldId id="401" r:id="rId22"/>
    <p:sldId id="397" r:id="rId23"/>
    <p:sldId id="398" r:id="rId24"/>
    <p:sldId id="463" r:id="rId25"/>
    <p:sldId id="399" r:id="rId26"/>
    <p:sldId id="460" r:id="rId27"/>
    <p:sldId id="461" r:id="rId28"/>
    <p:sldId id="402" r:id="rId29"/>
    <p:sldId id="404" r:id="rId30"/>
    <p:sldId id="408" r:id="rId31"/>
    <p:sldId id="424" r:id="rId32"/>
    <p:sldId id="435" r:id="rId33"/>
    <p:sldId id="445" r:id="rId34"/>
    <p:sldId id="450" r:id="rId35"/>
    <p:sldId id="452" r:id="rId36"/>
    <p:sldId id="447" r:id="rId37"/>
    <p:sldId id="391" r:id="rId38"/>
    <p:sldId id="390"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414A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channel name="T" type="integer" max="2.14748E9" units="dev"/>
        </inkml:traceFormat>
        <inkml:channelProperties>
          <inkml:channelProperty channel="X" name="resolution" value="229.07579" units="1/cm"/>
          <inkml:channelProperty channel="Y" name="resolution" value="406.7908" units="1/cm"/>
          <inkml:channelProperty channel="F" name="resolution" value="25.41279" units="1/cm"/>
          <inkml:channelProperty channel="T" name="resolution" value="1" units="1/dev"/>
        </inkml:channelProperties>
      </inkml:inkSource>
      <inkml:timestamp xml:id="ts0" timeString="2023-03-31T02:40:37.851"/>
    </inkml:context>
    <inkml:brush xml:id="br0">
      <inkml:brushProperty name="width" value="0.05292" units="cm"/>
      <inkml:brushProperty name="height" value="0.05292" units="cm"/>
      <inkml:brushProperty name="color" value="#FF0000"/>
    </inkml:brush>
  </inkml:definitions>
  <inkml:trace contextRef="#ctx0" brushRef="#br0">5568 11349 254 0,'85'13'0'0,"60"8"0"0,51 15 0 15,-196-36 0-15</inkml:trace>
  <inkml:trace contextRef="#ctx0" brushRef="#br0" timeOffset="618.3457">4356 11732 254 0,'15'7'0'0,"14"2"0"16,9 1 0-16</inkml:trace>
  <inkml:trace contextRef="#ctx0" brushRef="#br0" timeOffset="1245.8536">5296 11671 254 0,'-103'7'0'0,"103"-7"0"0,-196 63 0 16,91-22 0-16,154-77 0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channel name="T" type="integer" max="2.14748E9" units="dev"/>
        </inkml:traceFormat>
        <inkml:channelProperties>
          <inkml:channelProperty channel="X" name="resolution" value="229.07579" units="1/cm"/>
          <inkml:channelProperty channel="Y" name="resolution" value="406.7908" units="1/cm"/>
          <inkml:channelProperty channel="F" name="resolution" value="25.41279" units="1/cm"/>
          <inkml:channelProperty channel="T" name="resolution" value="1" units="1/dev"/>
        </inkml:channelProperties>
      </inkml:inkSource>
      <inkml:timestamp xml:id="ts0" timeString="2023-03-31T02:40:37.851"/>
    </inkml:context>
    <inkml:brush xml:id="br0">
      <inkml:brushProperty name="width" value="0.05292" units="cm"/>
      <inkml:brushProperty name="height" value="0.05292" units="cm"/>
      <inkml:brushProperty name="color" value="#FF0000"/>
    </inkml:brush>
  </inkml:definitions>
  <inkml:trace contextRef="#ctx0" brushRef="#br0">5568 11349 254 0,'85'13'0'0,"60"8"0"0,51 15 0 15,-196-36 0-15</inkml:trace>
  <inkml:trace contextRef="#ctx0" brushRef="#br0" timeOffset="618.3457">4356 11732 254 0,'15'7'0'0,"14"2"0"16,9 1 0-16</inkml:trace>
  <inkml:trace contextRef="#ctx0" brushRef="#br0" timeOffset="1245.8536">5296 11671 254 0,'-103'7'0'0,"103"-7"0"0,-196 63 0 16,91-22 0-16,154-77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6A0956-C192-4A70-A227-A099C7E2E20A}" type="datetimeFigureOut">
              <a:rPr lang="en-US" smtClean="0"/>
              <a:t>5/15/2023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0A996C-13C2-42BF-BC43-F0BEC6E25CD2}" type="slidenum">
              <a:rPr lang="en-US" smtClean="0"/>
              <a:t>‹#›</a:t>
            </a:fld>
            <a:endParaRPr lang="en-US"/>
          </a:p>
        </p:txBody>
      </p:sp>
    </p:spTree>
    <p:extLst>
      <p:ext uri="{BB962C8B-B14F-4D97-AF65-F5344CB8AC3E}">
        <p14:creationId xmlns:p14="http://schemas.microsoft.com/office/powerpoint/2010/main" val="3409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698726">
              <a:defRPr/>
            </a:pPr>
            <a:fld id="{C9E7B7F8-81FA-46DC-8926-8D6B124E54D6}" type="slidenum">
              <a:rPr lang="en-US">
                <a:solidFill>
                  <a:prstClr val="black"/>
                </a:solidFill>
                <a:latin typeface="Calibri"/>
              </a:rPr>
              <a:pPr defTabSz="698726">
                <a:defRPr/>
              </a:pPr>
              <a:t>2</a:t>
            </a:fld>
            <a:endParaRPr lang="en-US">
              <a:solidFill>
                <a:prstClr val="black"/>
              </a:solidFill>
              <a:latin typeface="Calibri"/>
            </a:endParaRPr>
          </a:p>
        </p:txBody>
      </p:sp>
    </p:spTree>
    <p:extLst>
      <p:ext uri="{BB962C8B-B14F-4D97-AF65-F5344CB8AC3E}">
        <p14:creationId xmlns:p14="http://schemas.microsoft.com/office/powerpoint/2010/main" val="304214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defTabSz="931774">
              <a:defRPr/>
            </a:pPr>
            <a:fld id="{49BE85D2-AB01-46C0-96F7-B64145C2BD55}" type="slidenum">
              <a:rPr lang="en-SG">
                <a:solidFill>
                  <a:prstClr val="black"/>
                </a:solidFill>
                <a:latin typeface="Calibri"/>
              </a:rPr>
              <a:pPr defTabSz="931774">
                <a:defRPr/>
              </a:pPr>
              <a:t>14</a:t>
            </a:fld>
            <a:endParaRPr lang="en-SG">
              <a:solidFill>
                <a:prstClr val="black"/>
              </a:solidFill>
              <a:latin typeface="Calibri"/>
            </a:endParaRPr>
          </a:p>
        </p:txBody>
      </p:sp>
    </p:spTree>
    <p:extLst>
      <p:ext uri="{BB962C8B-B14F-4D97-AF65-F5344CB8AC3E}">
        <p14:creationId xmlns:p14="http://schemas.microsoft.com/office/powerpoint/2010/main" val="2095940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SG" dirty="0"/>
          </a:p>
          <a:p>
            <a:endParaRPr lang="en-SG" dirty="0"/>
          </a:p>
        </p:txBody>
      </p:sp>
      <p:sp>
        <p:nvSpPr>
          <p:cNvPr id="4" name="Slide Number Placeholder 3"/>
          <p:cNvSpPr>
            <a:spLocks noGrp="1"/>
          </p:cNvSpPr>
          <p:nvPr>
            <p:ph type="sldNum" sz="quarter" idx="5"/>
          </p:nvPr>
        </p:nvSpPr>
        <p:spPr/>
        <p:txBody>
          <a:bodyPr/>
          <a:lstStyle/>
          <a:p>
            <a:pPr defTabSz="931774">
              <a:defRPr/>
            </a:pPr>
            <a:fld id="{06F262BB-8E9A-477E-9A44-39AFDCBF76E1}" type="slidenum">
              <a:rPr lang="zh-CN" altLang="en-US">
                <a:solidFill>
                  <a:prstClr val="black"/>
                </a:solidFill>
                <a:latin typeface="等线"/>
              </a:rPr>
              <a:pPr defTabSz="931774">
                <a:defRPr/>
              </a:pPr>
              <a:t>15</a:t>
            </a:fld>
            <a:endParaRPr lang="zh-CN" altLang="en-US">
              <a:solidFill>
                <a:prstClr val="black"/>
              </a:solidFill>
              <a:latin typeface="等线"/>
            </a:endParaRPr>
          </a:p>
        </p:txBody>
      </p:sp>
    </p:spTree>
    <p:extLst>
      <p:ext uri="{BB962C8B-B14F-4D97-AF65-F5344CB8AC3E}">
        <p14:creationId xmlns:p14="http://schemas.microsoft.com/office/powerpoint/2010/main" val="2630916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0464CBE-3B4A-4ED7-A1D5-C7EA0C3C6FF0}" type="slidenum">
              <a:rPr lang="en-SG" smtClean="0"/>
              <a:t>16</a:t>
            </a:fld>
            <a:endParaRPr lang="en-SG"/>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54386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SG" dirty="0"/>
          </a:p>
          <a:p>
            <a:endParaRPr lang="en-SG" dirty="0"/>
          </a:p>
        </p:txBody>
      </p:sp>
      <p:sp>
        <p:nvSpPr>
          <p:cNvPr id="4" name="Slide Number Placeholder 3"/>
          <p:cNvSpPr>
            <a:spLocks noGrp="1"/>
          </p:cNvSpPr>
          <p:nvPr>
            <p:ph type="sldNum" sz="quarter" idx="5"/>
          </p:nvPr>
        </p:nvSpPr>
        <p:spPr/>
        <p:txBody>
          <a:bodyPr/>
          <a:lstStyle/>
          <a:p>
            <a:pPr defTabSz="931774">
              <a:defRPr/>
            </a:pPr>
            <a:fld id="{06F262BB-8E9A-477E-9A44-39AFDCBF76E1}" type="slidenum">
              <a:rPr lang="zh-CN" altLang="en-US">
                <a:solidFill>
                  <a:prstClr val="black"/>
                </a:solidFill>
                <a:latin typeface="等线"/>
              </a:rPr>
              <a:pPr defTabSz="931774">
                <a:defRPr/>
              </a:pPr>
              <a:t>17</a:t>
            </a:fld>
            <a:endParaRPr lang="zh-CN" altLang="en-US">
              <a:solidFill>
                <a:prstClr val="black"/>
              </a:solidFill>
              <a:latin typeface="等线"/>
            </a:endParaRPr>
          </a:p>
        </p:txBody>
      </p:sp>
    </p:spTree>
    <p:extLst>
      <p:ext uri="{BB962C8B-B14F-4D97-AF65-F5344CB8AC3E}">
        <p14:creationId xmlns:p14="http://schemas.microsoft.com/office/powerpoint/2010/main" val="4211784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endParaRPr/>
          </a:p>
        </p:txBody>
      </p:sp>
      <p:sp>
        <p:nvSpPr>
          <p:cNvPr id="304" name="Google Shape;304;p10: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US" sz="1400" kern="0">
                <a:solidFill>
                  <a:srgbClr val="000000"/>
                </a:solidFill>
                <a:latin typeface="Arial"/>
                <a:cs typeface="Arial"/>
                <a:sym typeface="Arial"/>
              </a:rPr>
              <a:pPr defTabSz="931774">
                <a:buClr>
                  <a:srgbClr val="000000"/>
                </a:buClr>
                <a:defRPr/>
              </a:pPr>
              <a:t>18</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02325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2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endParaRPr/>
          </a:p>
        </p:txBody>
      </p:sp>
      <p:sp>
        <p:nvSpPr>
          <p:cNvPr id="565" name="Google Shape;565;p20: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US" sz="1400" kern="0">
                <a:solidFill>
                  <a:srgbClr val="000000"/>
                </a:solidFill>
                <a:latin typeface="Arial"/>
                <a:cs typeface="Arial"/>
                <a:sym typeface="Arial"/>
              </a:rPr>
              <a:pPr defTabSz="931774">
                <a:buClr>
                  <a:srgbClr val="000000"/>
                </a:buClr>
                <a:defRPr/>
              </a:pPr>
              <a:t>19</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908931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2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endParaRPr/>
          </a:p>
        </p:txBody>
      </p:sp>
      <p:sp>
        <p:nvSpPr>
          <p:cNvPr id="565" name="Google Shape;565;p20: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US" sz="1400" kern="0">
                <a:solidFill>
                  <a:srgbClr val="000000"/>
                </a:solidFill>
                <a:latin typeface="Arial"/>
                <a:cs typeface="Arial"/>
                <a:sym typeface="Arial"/>
              </a:rPr>
              <a:pPr defTabSz="931774">
                <a:buClr>
                  <a:srgbClr val="000000"/>
                </a:buClr>
                <a:defRPr/>
              </a:pPr>
              <a:t>20</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477197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pPr defTabSz="465887">
              <a:defRPr/>
            </a:pPr>
            <a:fld id="{A6EA04CF-3ADF-4874-A611-C77885899FBE}" type="slidenum">
              <a:rPr lang="zh-CN" altLang="en-US">
                <a:solidFill>
                  <a:prstClr val="black"/>
                </a:solidFill>
                <a:latin typeface="等线"/>
              </a:rPr>
              <a:pPr defTabSz="465887">
                <a:defRPr/>
              </a:pPr>
              <a:t>22</a:t>
            </a:fld>
            <a:endParaRPr lang="zh-CN" altLang="en-US">
              <a:solidFill>
                <a:prstClr val="black"/>
              </a:solidFill>
              <a:latin typeface="等线"/>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69163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pPr defTabSz="465887">
              <a:defRPr/>
            </a:pPr>
            <a:fld id="{A6EA04CF-3ADF-4874-A611-C77885899FBE}" type="slidenum">
              <a:rPr lang="zh-CN" altLang="en-US">
                <a:solidFill>
                  <a:prstClr val="black"/>
                </a:solidFill>
                <a:latin typeface="等线"/>
              </a:rPr>
              <a:pPr defTabSz="465887">
                <a:defRPr/>
              </a:pPr>
              <a:t>23</a:t>
            </a:fld>
            <a:endParaRPr lang="zh-CN" altLang="en-US">
              <a:solidFill>
                <a:prstClr val="black"/>
              </a:solidFill>
              <a:latin typeface="等线"/>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1851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698726">
              <a:defRPr/>
            </a:pPr>
            <a:fld id="{C9E7B7F8-81FA-46DC-8926-8D6B124E54D6}" type="slidenum">
              <a:rPr lang="en-US">
                <a:solidFill>
                  <a:prstClr val="black"/>
                </a:solidFill>
                <a:latin typeface="Calibri"/>
              </a:rPr>
              <a:pPr defTabSz="698726">
                <a:defRPr/>
              </a:pPr>
              <a:t>3</a:t>
            </a:fld>
            <a:endParaRPr lang="en-US">
              <a:solidFill>
                <a:prstClr val="black"/>
              </a:solidFill>
              <a:latin typeface="Calibri"/>
            </a:endParaRPr>
          </a:p>
        </p:txBody>
      </p:sp>
    </p:spTree>
    <p:extLst>
      <p:ext uri="{BB962C8B-B14F-4D97-AF65-F5344CB8AC3E}">
        <p14:creationId xmlns:p14="http://schemas.microsoft.com/office/powerpoint/2010/main" val="299838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698726">
              <a:defRPr/>
            </a:pPr>
            <a:fld id="{C9E7B7F8-81FA-46DC-8926-8D6B124E54D6}" type="slidenum">
              <a:rPr lang="en-US">
                <a:solidFill>
                  <a:prstClr val="black"/>
                </a:solidFill>
                <a:latin typeface="Calibri"/>
              </a:rPr>
              <a:pPr defTabSz="698726">
                <a:defRPr/>
              </a:pPr>
              <a:t>5</a:t>
            </a:fld>
            <a:endParaRPr lang="en-US">
              <a:solidFill>
                <a:prstClr val="black"/>
              </a:solidFill>
              <a:latin typeface="Calibri"/>
            </a:endParaRPr>
          </a:p>
        </p:txBody>
      </p:sp>
    </p:spTree>
    <p:extLst>
      <p:ext uri="{BB962C8B-B14F-4D97-AF65-F5344CB8AC3E}">
        <p14:creationId xmlns:p14="http://schemas.microsoft.com/office/powerpoint/2010/main" val="3875131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defTabSz="931774">
              <a:defRPr/>
            </a:pPr>
            <a:fld id="{49BE85D2-AB01-46C0-96F7-B64145C2BD55}" type="slidenum">
              <a:rPr lang="en-SG">
                <a:solidFill>
                  <a:prstClr val="black"/>
                </a:solidFill>
                <a:latin typeface="Calibri"/>
              </a:rPr>
              <a:pPr defTabSz="931774">
                <a:defRPr/>
              </a:pPr>
              <a:t>6</a:t>
            </a:fld>
            <a:endParaRPr lang="en-SG">
              <a:solidFill>
                <a:prstClr val="black"/>
              </a:solidFill>
              <a:latin typeface="Calibri"/>
            </a:endParaRPr>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0456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SG" dirty="0"/>
          </a:p>
          <a:p>
            <a:endParaRPr lang="en-SG" dirty="0"/>
          </a:p>
        </p:txBody>
      </p:sp>
      <p:sp>
        <p:nvSpPr>
          <p:cNvPr id="4" name="Slide Number Placeholder 3"/>
          <p:cNvSpPr>
            <a:spLocks noGrp="1"/>
          </p:cNvSpPr>
          <p:nvPr>
            <p:ph type="sldNum" sz="quarter" idx="5"/>
          </p:nvPr>
        </p:nvSpPr>
        <p:spPr/>
        <p:txBody>
          <a:bodyPr/>
          <a:lstStyle/>
          <a:p>
            <a:pPr defTabSz="931774">
              <a:defRPr/>
            </a:pPr>
            <a:fld id="{06F262BB-8E9A-477E-9A44-39AFDCBF76E1}" type="slidenum">
              <a:rPr lang="zh-CN" altLang="en-US">
                <a:solidFill>
                  <a:prstClr val="black"/>
                </a:solidFill>
                <a:latin typeface="等线"/>
              </a:rPr>
              <a:pPr defTabSz="931774">
                <a:defRPr/>
              </a:pPr>
              <a:t>7</a:t>
            </a:fld>
            <a:endParaRPr lang="zh-CN" altLang="en-US">
              <a:solidFill>
                <a:prstClr val="black"/>
              </a:solidFill>
              <a:latin typeface="等线"/>
            </a:endParaRPr>
          </a:p>
        </p:txBody>
      </p:sp>
    </p:spTree>
    <p:extLst>
      <p:ext uri="{BB962C8B-B14F-4D97-AF65-F5344CB8AC3E}">
        <p14:creationId xmlns:p14="http://schemas.microsoft.com/office/powerpoint/2010/main" val="284111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SG" dirty="0"/>
          </a:p>
          <a:p>
            <a:endParaRPr lang="en-SG" dirty="0"/>
          </a:p>
        </p:txBody>
      </p:sp>
      <p:sp>
        <p:nvSpPr>
          <p:cNvPr id="4" name="Slide Number Placeholder 3"/>
          <p:cNvSpPr>
            <a:spLocks noGrp="1"/>
          </p:cNvSpPr>
          <p:nvPr>
            <p:ph type="sldNum" sz="quarter" idx="5"/>
          </p:nvPr>
        </p:nvSpPr>
        <p:spPr/>
        <p:txBody>
          <a:bodyPr/>
          <a:lstStyle/>
          <a:p>
            <a:pPr defTabSz="931774">
              <a:defRPr/>
            </a:pPr>
            <a:fld id="{06F262BB-8E9A-477E-9A44-39AFDCBF76E1}" type="slidenum">
              <a:rPr lang="zh-CN" altLang="en-US">
                <a:solidFill>
                  <a:prstClr val="black"/>
                </a:solidFill>
                <a:latin typeface="等线"/>
              </a:rPr>
              <a:pPr defTabSz="931774">
                <a:defRPr/>
              </a:pPr>
              <a:t>8</a:t>
            </a:fld>
            <a:endParaRPr lang="zh-CN" altLang="en-US">
              <a:solidFill>
                <a:prstClr val="black"/>
              </a:solidFill>
              <a:latin typeface="等线"/>
            </a:endParaRPr>
          </a:p>
        </p:txBody>
      </p:sp>
    </p:spTree>
    <p:extLst>
      <p:ext uri="{BB962C8B-B14F-4D97-AF65-F5344CB8AC3E}">
        <p14:creationId xmlns:p14="http://schemas.microsoft.com/office/powerpoint/2010/main" val="53588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8"/>
        <p:cNvGrpSpPr/>
        <p:nvPr/>
      </p:nvGrpSpPr>
      <p:grpSpPr>
        <a:xfrm>
          <a:off x="0" y="0"/>
          <a:ext cx="0" cy="0"/>
          <a:chOff x="0" y="0"/>
          <a:chExt cx="0" cy="0"/>
        </a:xfrm>
      </p:grpSpPr>
      <p:sp>
        <p:nvSpPr>
          <p:cNvPr id="8339" name="Google Shape;8339;gaf0c110ed1_2_16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0" name="Google Shape;8340;gaf0c110ed1_2_16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834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SG" dirty="0"/>
          </a:p>
          <a:p>
            <a:endParaRPr lang="en-SG" dirty="0"/>
          </a:p>
        </p:txBody>
      </p:sp>
      <p:sp>
        <p:nvSpPr>
          <p:cNvPr id="4" name="Slide Number Placeholder 3"/>
          <p:cNvSpPr>
            <a:spLocks noGrp="1"/>
          </p:cNvSpPr>
          <p:nvPr>
            <p:ph type="sldNum" sz="quarter" idx="5"/>
          </p:nvPr>
        </p:nvSpPr>
        <p:spPr/>
        <p:txBody>
          <a:bodyPr/>
          <a:lstStyle/>
          <a:p>
            <a:pPr defTabSz="931774">
              <a:defRPr/>
            </a:pPr>
            <a:fld id="{06F262BB-8E9A-477E-9A44-39AFDCBF76E1}" type="slidenum">
              <a:rPr lang="zh-CN" altLang="en-US">
                <a:solidFill>
                  <a:prstClr val="black"/>
                </a:solidFill>
                <a:latin typeface="等线"/>
              </a:rPr>
              <a:pPr defTabSz="931774">
                <a:defRPr/>
              </a:pPr>
              <a:t>10</a:t>
            </a:fld>
            <a:endParaRPr lang="zh-CN" altLang="en-US">
              <a:solidFill>
                <a:prstClr val="black"/>
              </a:solidFill>
              <a:latin typeface="等线"/>
            </a:endParaRPr>
          </a:p>
        </p:txBody>
      </p:sp>
    </p:spTree>
    <p:extLst>
      <p:ext uri="{BB962C8B-B14F-4D97-AF65-F5344CB8AC3E}">
        <p14:creationId xmlns:p14="http://schemas.microsoft.com/office/powerpoint/2010/main" val="241586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defTabSz="931774">
              <a:defRPr/>
            </a:pPr>
            <a:fld id="{49BE85D2-AB01-46C0-96F7-B64145C2BD55}" type="slidenum">
              <a:rPr lang="en-SG">
                <a:solidFill>
                  <a:prstClr val="black"/>
                </a:solidFill>
                <a:latin typeface="Calibri"/>
              </a:rPr>
              <a:pPr defTabSz="931774">
                <a:defRPr/>
              </a:pPr>
              <a:t>13</a:t>
            </a:fld>
            <a:endParaRPr lang="en-SG">
              <a:solidFill>
                <a:prstClr val="black"/>
              </a:solidFill>
              <a:latin typeface="Calibri"/>
            </a:endParaRPr>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1962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E87D4C-FE90-459F-BADA-78F0FA2A1747}"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886FF-94BA-4F06-8C47-D734399D5158}" type="slidenum">
              <a:rPr lang="en-US" smtClean="0"/>
              <a:t>‹#›</a:t>
            </a:fld>
            <a:endParaRPr lang="en-US"/>
          </a:p>
        </p:txBody>
      </p:sp>
    </p:spTree>
    <p:extLst>
      <p:ext uri="{BB962C8B-B14F-4D97-AF65-F5344CB8AC3E}">
        <p14:creationId xmlns:p14="http://schemas.microsoft.com/office/powerpoint/2010/main" val="264477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87D4C-FE90-459F-BADA-78F0FA2A1747}"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886FF-94BA-4F06-8C47-D734399D5158}" type="slidenum">
              <a:rPr lang="en-US" smtClean="0"/>
              <a:t>‹#›</a:t>
            </a:fld>
            <a:endParaRPr lang="en-US"/>
          </a:p>
        </p:txBody>
      </p:sp>
    </p:spTree>
    <p:extLst>
      <p:ext uri="{BB962C8B-B14F-4D97-AF65-F5344CB8AC3E}">
        <p14:creationId xmlns:p14="http://schemas.microsoft.com/office/powerpoint/2010/main" val="1118027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等线"/>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等线"/>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422C53-E84B-413A-9F8C-F9D815294185}" type="slidenum">
              <a:rPr kumimoji="0" lang="en-US" sz="1200" b="0" i="0" u="none" strike="noStrike" kern="1200" cap="none" spc="0" normalizeH="0" baseline="0" noProof="0">
                <a:ln>
                  <a:noFill/>
                </a:ln>
                <a:solidFill>
                  <a:prstClr val="black">
                    <a:tint val="75000"/>
                  </a:prstClr>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等线"/>
              <a:ea typeface="+mn-ea"/>
              <a:cs typeface="+mn-cs"/>
            </a:endParaRPr>
          </a:p>
        </p:txBody>
      </p:sp>
    </p:spTree>
    <p:extLst>
      <p:ext uri="{BB962C8B-B14F-4D97-AF65-F5344CB8AC3E}">
        <p14:creationId xmlns:p14="http://schemas.microsoft.com/office/powerpoint/2010/main" val="11909446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64124768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83432333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31353400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6134257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89737541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09294090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61326017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65282309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98511683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87D4C-FE90-459F-BADA-78F0FA2A1747}"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886FF-94BA-4F06-8C47-D734399D5158}" type="slidenum">
              <a:rPr lang="en-US" smtClean="0"/>
              <a:t>‹#›</a:t>
            </a:fld>
            <a:endParaRPr lang="en-US"/>
          </a:p>
        </p:txBody>
      </p:sp>
    </p:spTree>
    <p:extLst>
      <p:ext uri="{BB962C8B-B14F-4D97-AF65-F5344CB8AC3E}">
        <p14:creationId xmlns:p14="http://schemas.microsoft.com/office/powerpoint/2010/main" val="7713724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46447797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59199193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等线"/>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等线"/>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422C53-E84B-413A-9F8C-F9D815294185}" type="slidenum">
              <a:rPr kumimoji="0" lang="en-US" sz="1200" b="0" i="0" u="none" strike="noStrike" kern="1200" cap="none" spc="0" normalizeH="0" baseline="0" noProof="0">
                <a:ln>
                  <a:noFill/>
                </a:ln>
                <a:solidFill>
                  <a:prstClr val="black">
                    <a:tint val="75000"/>
                  </a:prstClr>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等线"/>
              <a:ea typeface="+mn-ea"/>
              <a:cs typeface="+mn-cs"/>
            </a:endParaRPr>
          </a:p>
        </p:txBody>
      </p:sp>
    </p:spTree>
    <p:extLst>
      <p:ext uri="{BB962C8B-B14F-4D97-AF65-F5344CB8AC3E}">
        <p14:creationId xmlns:p14="http://schemas.microsoft.com/office/powerpoint/2010/main" val="42147405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8481838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21027382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18684413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02918545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76876948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2796369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24648656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50904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60326723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97603158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34024307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04564120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等线"/>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等线"/>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422C53-E84B-413A-9F8C-F9D815294185}" type="slidenum">
              <a:rPr kumimoji="0" lang="en-US" sz="1200" b="0" i="0" u="none" strike="noStrike" kern="1200" cap="none" spc="0" normalizeH="0" baseline="0" noProof="0">
                <a:ln>
                  <a:noFill/>
                </a:ln>
                <a:solidFill>
                  <a:prstClr val="black">
                    <a:tint val="75000"/>
                  </a:prstClr>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等线"/>
              <a:ea typeface="+mn-ea"/>
              <a:cs typeface="+mn-cs"/>
            </a:endParaRPr>
          </a:p>
        </p:txBody>
      </p:sp>
    </p:spTree>
    <p:extLst>
      <p:ext uri="{BB962C8B-B14F-4D97-AF65-F5344CB8AC3E}">
        <p14:creationId xmlns:p14="http://schemas.microsoft.com/office/powerpoint/2010/main" val="24238692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89094343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09374563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56230503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06417971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8011401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72342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71022251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09161149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19417504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75708954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84347268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68529497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等线"/>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等线"/>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422C53-E84B-413A-9F8C-F9D815294185}" type="slidenum">
              <a:rPr kumimoji="0" lang="en-US" sz="1200" b="0" i="0" u="none" strike="noStrike" kern="1200" cap="none" spc="0" normalizeH="0" baseline="0" noProof="0">
                <a:ln>
                  <a:noFill/>
                </a:ln>
                <a:solidFill>
                  <a:prstClr val="black">
                    <a:tint val="75000"/>
                  </a:prstClr>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等线"/>
              <a:ea typeface="+mn-ea"/>
              <a:cs typeface="+mn-cs"/>
            </a:endParaRPr>
          </a:p>
        </p:txBody>
      </p:sp>
    </p:spTree>
    <p:extLst>
      <p:ext uri="{BB962C8B-B14F-4D97-AF65-F5344CB8AC3E}">
        <p14:creationId xmlns:p14="http://schemas.microsoft.com/office/powerpoint/2010/main" val="30651319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94" indent="0" algn="ctr">
              <a:buNone/>
              <a:defRPr>
                <a:solidFill>
                  <a:schemeClr val="tx1">
                    <a:tint val="75000"/>
                  </a:schemeClr>
                </a:solidFill>
              </a:defRPr>
            </a:lvl2pPr>
            <a:lvl3pPr marL="1219188" indent="0" algn="ctr">
              <a:buNone/>
              <a:defRPr>
                <a:solidFill>
                  <a:schemeClr val="tx1">
                    <a:tint val="75000"/>
                  </a:schemeClr>
                </a:solidFill>
              </a:defRPr>
            </a:lvl3pPr>
            <a:lvl4pPr marL="1828782" indent="0" algn="ctr">
              <a:buNone/>
              <a:defRPr>
                <a:solidFill>
                  <a:schemeClr val="tx1">
                    <a:tint val="75000"/>
                  </a:schemeClr>
                </a:solidFill>
              </a:defRPr>
            </a:lvl4pPr>
            <a:lvl5pPr marL="2438376" indent="0" algn="ctr">
              <a:buNone/>
              <a:defRPr>
                <a:solidFill>
                  <a:schemeClr val="tx1">
                    <a:tint val="75000"/>
                  </a:schemeClr>
                </a:solidFill>
              </a:defRPr>
            </a:lvl5pPr>
            <a:lvl6pPr marL="3047970" indent="0" algn="ctr">
              <a:buNone/>
              <a:defRPr>
                <a:solidFill>
                  <a:schemeClr val="tx1">
                    <a:tint val="75000"/>
                  </a:schemeClr>
                </a:solidFill>
              </a:defRPr>
            </a:lvl6pPr>
            <a:lvl7pPr marL="3657564" indent="0" algn="ctr">
              <a:buNone/>
              <a:defRPr>
                <a:solidFill>
                  <a:schemeClr val="tx1">
                    <a:tint val="75000"/>
                  </a:schemeClr>
                </a:solidFill>
              </a:defRPr>
            </a:lvl7pPr>
            <a:lvl8pPr marL="4267157" indent="0" algn="ctr">
              <a:buNone/>
              <a:defRPr>
                <a:solidFill>
                  <a:schemeClr val="tx1">
                    <a:tint val="75000"/>
                  </a:schemeClr>
                </a:solidFill>
              </a:defRPr>
            </a:lvl8pPr>
            <a:lvl9pPr marL="487675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38210248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1883668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4"/>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6">
                <a:solidFill>
                  <a:schemeClr val="tx1">
                    <a:tint val="75000"/>
                  </a:schemeClr>
                </a:solidFill>
              </a:defRPr>
            </a:lvl1pPr>
            <a:lvl2pPr marL="609594" indent="0">
              <a:buNone/>
              <a:defRPr sz="2400">
                <a:solidFill>
                  <a:schemeClr val="tx1">
                    <a:tint val="75000"/>
                  </a:schemeClr>
                </a:solidFill>
              </a:defRPr>
            </a:lvl2pPr>
            <a:lvl3pPr marL="1219188" indent="0">
              <a:buNone/>
              <a:defRPr sz="2134">
                <a:solidFill>
                  <a:schemeClr val="tx1">
                    <a:tint val="75000"/>
                  </a:schemeClr>
                </a:solidFill>
              </a:defRPr>
            </a:lvl3pPr>
            <a:lvl4pPr marL="1828782" indent="0">
              <a:buNone/>
              <a:defRPr sz="1867">
                <a:solidFill>
                  <a:schemeClr val="tx1">
                    <a:tint val="75000"/>
                  </a:schemeClr>
                </a:solidFill>
              </a:defRPr>
            </a:lvl4pPr>
            <a:lvl5pPr marL="2438376" indent="0">
              <a:buNone/>
              <a:defRPr sz="1867">
                <a:solidFill>
                  <a:schemeClr val="tx1">
                    <a:tint val="75000"/>
                  </a:schemeClr>
                </a:solidFill>
              </a:defRPr>
            </a:lvl5pPr>
            <a:lvl6pPr marL="3047970" indent="0">
              <a:buNone/>
              <a:defRPr sz="1867">
                <a:solidFill>
                  <a:schemeClr val="tx1">
                    <a:tint val="75000"/>
                  </a:schemeClr>
                </a:solidFill>
              </a:defRPr>
            </a:lvl6pPr>
            <a:lvl7pPr marL="3657564" indent="0">
              <a:buNone/>
              <a:defRPr sz="1867">
                <a:solidFill>
                  <a:schemeClr val="tx1">
                    <a:tint val="75000"/>
                  </a:schemeClr>
                </a:solidFill>
              </a:defRPr>
            </a:lvl7pPr>
            <a:lvl8pPr marL="4267157" indent="0">
              <a:buNone/>
              <a:defRPr sz="1867">
                <a:solidFill>
                  <a:schemeClr val="tx1">
                    <a:tint val="75000"/>
                  </a:schemeClr>
                </a:solidFill>
              </a:defRPr>
            </a:lvl8pPr>
            <a:lvl9pPr marL="4876751"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1029211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34382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1"/>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8881371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3"/>
          </a:xfrm>
        </p:spPr>
        <p:txBody>
          <a:bodyPr anchor="b"/>
          <a:lstStyle>
            <a:lvl1pPr marL="0" indent="0">
              <a:buNone/>
              <a:defRPr sz="3200" b="1"/>
            </a:lvl1pPr>
            <a:lvl2pPr marL="609594" indent="0">
              <a:buNone/>
              <a:defRPr sz="2666" b="1"/>
            </a:lvl2pPr>
            <a:lvl3pPr marL="1219188" indent="0">
              <a:buNone/>
              <a:defRPr sz="2400" b="1"/>
            </a:lvl3pPr>
            <a:lvl4pPr marL="1828782" indent="0">
              <a:buNone/>
              <a:defRPr sz="2134" b="1"/>
            </a:lvl4pPr>
            <a:lvl5pPr marL="2438376" indent="0">
              <a:buNone/>
              <a:defRPr sz="2134" b="1"/>
            </a:lvl5pPr>
            <a:lvl6pPr marL="3047970" indent="0">
              <a:buNone/>
              <a:defRPr sz="2134" b="1"/>
            </a:lvl6pPr>
            <a:lvl7pPr marL="3657564" indent="0">
              <a:buNone/>
              <a:defRPr sz="2134" b="1"/>
            </a:lvl7pPr>
            <a:lvl8pPr marL="4267157" indent="0">
              <a:buNone/>
              <a:defRPr sz="2134" b="1"/>
            </a:lvl8pPr>
            <a:lvl9pPr marL="4876751" indent="0">
              <a:buNone/>
              <a:defRPr sz="2134"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200"/>
            </a:lvl1pPr>
            <a:lvl2pPr>
              <a:defRPr sz="2666"/>
            </a:lvl2pPr>
            <a:lvl3pPr>
              <a:defRPr sz="2400"/>
            </a:lvl3pPr>
            <a:lvl4pPr>
              <a:defRPr sz="2134"/>
            </a:lvl4pPr>
            <a:lvl5pPr>
              <a:defRPr sz="2134"/>
            </a:lvl5pPr>
            <a:lvl6pPr>
              <a:defRPr sz="2134"/>
            </a:lvl6pPr>
            <a:lvl7pPr>
              <a:defRPr sz="2134"/>
            </a:lvl7pPr>
            <a:lvl8pPr>
              <a:defRPr sz="2134"/>
            </a:lvl8pPr>
            <a:lvl9pPr>
              <a:defRPr sz="2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3"/>
            <a:ext cx="5389033" cy="639763"/>
          </a:xfrm>
        </p:spPr>
        <p:txBody>
          <a:bodyPr anchor="b"/>
          <a:lstStyle>
            <a:lvl1pPr marL="0" indent="0">
              <a:buNone/>
              <a:defRPr sz="3200" b="1"/>
            </a:lvl1pPr>
            <a:lvl2pPr marL="609594" indent="0">
              <a:buNone/>
              <a:defRPr sz="2666" b="1"/>
            </a:lvl2pPr>
            <a:lvl3pPr marL="1219188" indent="0">
              <a:buNone/>
              <a:defRPr sz="2400" b="1"/>
            </a:lvl3pPr>
            <a:lvl4pPr marL="1828782" indent="0">
              <a:buNone/>
              <a:defRPr sz="2134" b="1"/>
            </a:lvl4pPr>
            <a:lvl5pPr marL="2438376" indent="0">
              <a:buNone/>
              <a:defRPr sz="2134" b="1"/>
            </a:lvl5pPr>
            <a:lvl6pPr marL="3047970" indent="0">
              <a:buNone/>
              <a:defRPr sz="2134" b="1"/>
            </a:lvl6pPr>
            <a:lvl7pPr marL="3657564" indent="0">
              <a:buNone/>
              <a:defRPr sz="2134" b="1"/>
            </a:lvl7pPr>
            <a:lvl8pPr marL="4267157" indent="0">
              <a:buNone/>
              <a:defRPr sz="2134" b="1"/>
            </a:lvl8pPr>
            <a:lvl9pPr marL="4876751" indent="0">
              <a:buNone/>
              <a:defRPr sz="2134" b="1"/>
            </a:lvl9pPr>
          </a:lstStyle>
          <a:p>
            <a:pPr lvl="0"/>
            <a:r>
              <a:rPr lang="en-US"/>
              <a:t>Click to edit Master text styles</a:t>
            </a:r>
          </a:p>
        </p:txBody>
      </p:sp>
      <p:sp>
        <p:nvSpPr>
          <p:cNvPr id="6" name="Content Placeholder 5"/>
          <p:cNvSpPr>
            <a:spLocks noGrp="1"/>
          </p:cNvSpPr>
          <p:nvPr>
            <p:ph sz="quarter" idx="4"/>
          </p:nvPr>
        </p:nvSpPr>
        <p:spPr>
          <a:xfrm>
            <a:off x="6193371" y="2174875"/>
            <a:ext cx="5389033" cy="3951288"/>
          </a:xfrm>
        </p:spPr>
        <p:txBody>
          <a:bodyPr/>
          <a:lstStyle>
            <a:lvl1pPr>
              <a:defRPr sz="3200"/>
            </a:lvl1pPr>
            <a:lvl2pPr>
              <a:defRPr sz="2666"/>
            </a:lvl2pPr>
            <a:lvl3pPr>
              <a:defRPr sz="2400"/>
            </a:lvl3pPr>
            <a:lvl4pPr>
              <a:defRPr sz="2134"/>
            </a:lvl4pPr>
            <a:lvl5pPr>
              <a:defRPr sz="2134"/>
            </a:lvl5pPr>
            <a:lvl6pPr>
              <a:defRPr sz="2134"/>
            </a:lvl6pPr>
            <a:lvl7pPr>
              <a:defRPr sz="2134"/>
            </a:lvl7pPr>
            <a:lvl8pPr>
              <a:defRPr sz="2134"/>
            </a:lvl8pPr>
            <a:lvl9pPr>
              <a:defRPr sz="2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09728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0148634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09728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1885120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09728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9484972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4267"/>
            </a:lvl1pPr>
            <a:lvl2pPr>
              <a:defRPr sz="3733"/>
            </a:lvl2pPr>
            <a:lvl3pPr>
              <a:defRPr sz="3200"/>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867"/>
            </a:lvl1pPr>
            <a:lvl2pPr marL="609594" indent="0">
              <a:buNone/>
              <a:defRPr sz="1600"/>
            </a:lvl2pPr>
            <a:lvl3pPr marL="1219188" indent="0">
              <a:buNone/>
              <a:defRPr sz="1333"/>
            </a:lvl3pPr>
            <a:lvl4pPr marL="1828782" indent="0">
              <a:buNone/>
              <a:defRPr sz="1200"/>
            </a:lvl4pPr>
            <a:lvl5pPr marL="2438376" indent="0">
              <a:buNone/>
              <a:defRPr sz="1200"/>
            </a:lvl5pPr>
            <a:lvl6pPr marL="3047970" indent="0">
              <a:buNone/>
              <a:defRPr sz="1200"/>
            </a:lvl6pPr>
            <a:lvl7pPr marL="3657564" indent="0">
              <a:buNone/>
              <a:defRPr sz="1200"/>
            </a:lvl7pPr>
            <a:lvl8pPr marL="4267157" indent="0">
              <a:buNone/>
              <a:defRPr sz="1200"/>
            </a:lvl8pPr>
            <a:lvl9pPr marL="487675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12255308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94" indent="0">
              <a:buNone/>
              <a:defRPr sz="3733"/>
            </a:lvl2pPr>
            <a:lvl3pPr marL="1219188" indent="0">
              <a:buNone/>
              <a:defRPr sz="3200"/>
            </a:lvl3pPr>
            <a:lvl4pPr marL="1828782" indent="0">
              <a:buNone/>
              <a:defRPr sz="2666"/>
            </a:lvl4pPr>
            <a:lvl5pPr marL="2438376" indent="0">
              <a:buNone/>
              <a:defRPr sz="2666"/>
            </a:lvl5pPr>
            <a:lvl6pPr marL="3047970" indent="0">
              <a:buNone/>
              <a:defRPr sz="2666"/>
            </a:lvl6pPr>
            <a:lvl7pPr marL="3657564" indent="0">
              <a:buNone/>
              <a:defRPr sz="2666"/>
            </a:lvl7pPr>
            <a:lvl8pPr marL="4267157" indent="0">
              <a:buNone/>
              <a:defRPr sz="2666"/>
            </a:lvl8pPr>
            <a:lvl9pPr marL="4876751" indent="0">
              <a:buNone/>
              <a:defRPr sz="2666"/>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867"/>
            </a:lvl1pPr>
            <a:lvl2pPr marL="609594" indent="0">
              <a:buNone/>
              <a:defRPr sz="1600"/>
            </a:lvl2pPr>
            <a:lvl3pPr marL="1219188" indent="0">
              <a:buNone/>
              <a:defRPr sz="1333"/>
            </a:lvl3pPr>
            <a:lvl4pPr marL="1828782" indent="0">
              <a:buNone/>
              <a:defRPr sz="1200"/>
            </a:lvl4pPr>
            <a:lvl5pPr marL="2438376" indent="0">
              <a:buNone/>
              <a:defRPr sz="1200"/>
            </a:lvl5pPr>
            <a:lvl6pPr marL="3047970" indent="0">
              <a:buNone/>
              <a:defRPr sz="1200"/>
            </a:lvl6pPr>
            <a:lvl7pPr marL="3657564" indent="0">
              <a:buNone/>
              <a:defRPr sz="1200"/>
            </a:lvl7pPr>
            <a:lvl8pPr marL="4267157" indent="0">
              <a:buNone/>
              <a:defRPr sz="1200"/>
            </a:lvl8pPr>
            <a:lvl9pPr marL="487675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0835486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3642450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40480014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94" indent="0" algn="ctr">
              <a:buNone/>
              <a:defRPr>
                <a:solidFill>
                  <a:schemeClr val="tx1">
                    <a:tint val="75000"/>
                  </a:schemeClr>
                </a:solidFill>
              </a:defRPr>
            </a:lvl2pPr>
            <a:lvl3pPr marL="1219188" indent="0" algn="ctr">
              <a:buNone/>
              <a:defRPr>
                <a:solidFill>
                  <a:schemeClr val="tx1">
                    <a:tint val="75000"/>
                  </a:schemeClr>
                </a:solidFill>
              </a:defRPr>
            </a:lvl3pPr>
            <a:lvl4pPr marL="1828782" indent="0" algn="ctr">
              <a:buNone/>
              <a:defRPr>
                <a:solidFill>
                  <a:schemeClr val="tx1">
                    <a:tint val="75000"/>
                  </a:schemeClr>
                </a:solidFill>
              </a:defRPr>
            </a:lvl4pPr>
            <a:lvl5pPr marL="2438376" indent="0" algn="ctr">
              <a:buNone/>
              <a:defRPr>
                <a:solidFill>
                  <a:schemeClr val="tx1">
                    <a:tint val="75000"/>
                  </a:schemeClr>
                </a:solidFill>
              </a:defRPr>
            </a:lvl5pPr>
            <a:lvl6pPr marL="3047970" indent="0" algn="ctr">
              <a:buNone/>
              <a:defRPr>
                <a:solidFill>
                  <a:schemeClr val="tx1">
                    <a:tint val="75000"/>
                  </a:schemeClr>
                </a:solidFill>
              </a:defRPr>
            </a:lvl6pPr>
            <a:lvl7pPr marL="3657564" indent="0" algn="ctr">
              <a:buNone/>
              <a:defRPr>
                <a:solidFill>
                  <a:schemeClr val="tx1">
                    <a:tint val="75000"/>
                  </a:schemeClr>
                </a:solidFill>
              </a:defRPr>
            </a:lvl7pPr>
            <a:lvl8pPr marL="4267157" indent="0" algn="ctr">
              <a:buNone/>
              <a:defRPr>
                <a:solidFill>
                  <a:schemeClr val="tx1">
                    <a:tint val="75000"/>
                  </a:schemeClr>
                </a:solidFill>
              </a:defRPr>
            </a:lvl8pPr>
            <a:lvl9pPr marL="487675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31755011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563254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38129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4"/>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6">
                <a:solidFill>
                  <a:schemeClr val="tx1">
                    <a:tint val="75000"/>
                  </a:schemeClr>
                </a:solidFill>
              </a:defRPr>
            </a:lvl1pPr>
            <a:lvl2pPr marL="609594" indent="0">
              <a:buNone/>
              <a:defRPr sz="2400">
                <a:solidFill>
                  <a:schemeClr val="tx1">
                    <a:tint val="75000"/>
                  </a:schemeClr>
                </a:solidFill>
              </a:defRPr>
            </a:lvl2pPr>
            <a:lvl3pPr marL="1219188" indent="0">
              <a:buNone/>
              <a:defRPr sz="2134">
                <a:solidFill>
                  <a:schemeClr val="tx1">
                    <a:tint val="75000"/>
                  </a:schemeClr>
                </a:solidFill>
              </a:defRPr>
            </a:lvl3pPr>
            <a:lvl4pPr marL="1828782" indent="0">
              <a:buNone/>
              <a:defRPr sz="1867">
                <a:solidFill>
                  <a:schemeClr val="tx1">
                    <a:tint val="75000"/>
                  </a:schemeClr>
                </a:solidFill>
              </a:defRPr>
            </a:lvl4pPr>
            <a:lvl5pPr marL="2438376" indent="0">
              <a:buNone/>
              <a:defRPr sz="1867">
                <a:solidFill>
                  <a:schemeClr val="tx1">
                    <a:tint val="75000"/>
                  </a:schemeClr>
                </a:solidFill>
              </a:defRPr>
            </a:lvl5pPr>
            <a:lvl6pPr marL="3047970" indent="0">
              <a:buNone/>
              <a:defRPr sz="1867">
                <a:solidFill>
                  <a:schemeClr val="tx1">
                    <a:tint val="75000"/>
                  </a:schemeClr>
                </a:solidFill>
              </a:defRPr>
            </a:lvl6pPr>
            <a:lvl7pPr marL="3657564" indent="0">
              <a:buNone/>
              <a:defRPr sz="1867">
                <a:solidFill>
                  <a:schemeClr val="tx1">
                    <a:tint val="75000"/>
                  </a:schemeClr>
                </a:solidFill>
              </a:defRPr>
            </a:lvl7pPr>
            <a:lvl8pPr marL="4267157" indent="0">
              <a:buNone/>
              <a:defRPr sz="1867">
                <a:solidFill>
                  <a:schemeClr val="tx1">
                    <a:tint val="75000"/>
                  </a:schemeClr>
                </a:solidFill>
              </a:defRPr>
            </a:lvl8pPr>
            <a:lvl9pPr marL="4876751"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4455875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1"/>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33275535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3"/>
          </a:xfrm>
        </p:spPr>
        <p:txBody>
          <a:bodyPr anchor="b"/>
          <a:lstStyle>
            <a:lvl1pPr marL="0" indent="0">
              <a:buNone/>
              <a:defRPr sz="3200" b="1"/>
            </a:lvl1pPr>
            <a:lvl2pPr marL="609594" indent="0">
              <a:buNone/>
              <a:defRPr sz="2666" b="1"/>
            </a:lvl2pPr>
            <a:lvl3pPr marL="1219188" indent="0">
              <a:buNone/>
              <a:defRPr sz="2400" b="1"/>
            </a:lvl3pPr>
            <a:lvl4pPr marL="1828782" indent="0">
              <a:buNone/>
              <a:defRPr sz="2134" b="1"/>
            </a:lvl4pPr>
            <a:lvl5pPr marL="2438376" indent="0">
              <a:buNone/>
              <a:defRPr sz="2134" b="1"/>
            </a:lvl5pPr>
            <a:lvl6pPr marL="3047970" indent="0">
              <a:buNone/>
              <a:defRPr sz="2134" b="1"/>
            </a:lvl6pPr>
            <a:lvl7pPr marL="3657564" indent="0">
              <a:buNone/>
              <a:defRPr sz="2134" b="1"/>
            </a:lvl7pPr>
            <a:lvl8pPr marL="4267157" indent="0">
              <a:buNone/>
              <a:defRPr sz="2134" b="1"/>
            </a:lvl8pPr>
            <a:lvl9pPr marL="4876751" indent="0">
              <a:buNone/>
              <a:defRPr sz="2134"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200"/>
            </a:lvl1pPr>
            <a:lvl2pPr>
              <a:defRPr sz="2666"/>
            </a:lvl2pPr>
            <a:lvl3pPr>
              <a:defRPr sz="2400"/>
            </a:lvl3pPr>
            <a:lvl4pPr>
              <a:defRPr sz="2134"/>
            </a:lvl4pPr>
            <a:lvl5pPr>
              <a:defRPr sz="2134"/>
            </a:lvl5pPr>
            <a:lvl6pPr>
              <a:defRPr sz="2134"/>
            </a:lvl6pPr>
            <a:lvl7pPr>
              <a:defRPr sz="2134"/>
            </a:lvl7pPr>
            <a:lvl8pPr>
              <a:defRPr sz="2134"/>
            </a:lvl8pPr>
            <a:lvl9pPr>
              <a:defRPr sz="2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3"/>
            <a:ext cx="5389033" cy="639763"/>
          </a:xfrm>
        </p:spPr>
        <p:txBody>
          <a:bodyPr anchor="b"/>
          <a:lstStyle>
            <a:lvl1pPr marL="0" indent="0">
              <a:buNone/>
              <a:defRPr sz="3200" b="1"/>
            </a:lvl1pPr>
            <a:lvl2pPr marL="609594" indent="0">
              <a:buNone/>
              <a:defRPr sz="2666" b="1"/>
            </a:lvl2pPr>
            <a:lvl3pPr marL="1219188" indent="0">
              <a:buNone/>
              <a:defRPr sz="2400" b="1"/>
            </a:lvl3pPr>
            <a:lvl4pPr marL="1828782" indent="0">
              <a:buNone/>
              <a:defRPr sz="2134" b="1"/>
            </a:lvl4pPr>
            <a:lvl5pPr marL="2438376" indent="0">
              <a:buNone/>
              <a:defRPr sz="2134" b="1"/>
            </a:lvl5pPr>
            <a:lvl6pPr marL="3047970" indent="0">
              <a:buNone/>
              <a:defRPr sz="2134" b="1"/>
            </a:lvl6pPr>
            <a:lvl7pPr marL="3657564" indent="0">
              <a:buNone/>
              <a:defRPr sz="2134" b="1"/>
            </a:lvl7pPr>
            <a:lvl8pPr marL="4267157" indent="0">
              <a:buNone/>
              <a:defRPr sz="2134" b="1"/>
            </a:lvl8pPr>
            <a:lvl9pPr marL="4876751" indent="0">
              <a:buNone/>
              <a:defRPr sz="2134" b="1"/>
            </a:lvl9pPr>
          </a:lstStyle>
          <a:p>
            <a:pPr lvl="0"/>
            <a:r>
              <a:rPr lang="en-US"/>
              <a:t>Click to edit Master text styles</a:t>
            </a:r>
          </a:p>
        </p:txBody>
      </p:sp>
      <p:sp>
        <p:nvSpPr>
          <p:cNvPr id="6" name="Content Placeholder 5"/>
          <p:cNvSpPr>
            <a:spLocks noGrp="1"/>
          </p:cNvSpPr>
          <p:nvPr>
            <p:ph sz="quarter" idx="4"/>
          </p:nvPr>
        </p:nvSpPr>
        <p:spPr>
          <a:xfrm>
            <a:off x="6193371" y="2174875"/>
            <a:ext cx="5389033" cy="3951288"/>
          </a:xfrm>
        </p:spPr>
        <p:txBody>
          <a:bodyPr/>
          <a:lstStyle>
            <a:lvl1pPr>
              <a:defRPr sz="3200"/>
            </a:lvl1pPr>
            <a:lvl2pPr>
              <a:defRPr sz="2666"/>
            </a:lvl2pPr>
            <a:lvl3pPr>
              <a:defRPr sz="2400"/>
            </a:lvl3pPr>
            <a:lvl4pPr>
              <a:defRPr sz="2134"/>
            </a:lvl4pPr>
            <a:lvl5pPr>
              <a:defRPr sz="2134"/>
            </a:lvl5pPr>
            <a:lvl6pPr>
              <a:defRPr sz="2134"/>
            </a:lvl6pPr>
            <a:lvl7pPr>
              <a:defRPr sz="2134"/>
            </a:lvl7pPr>
            <a:lvl8pPr>
              <a:defRPr sz="2134"/>
            </a:lvl8pPr>
            <a:lvl9pPr>
              <a:defRPr sz="2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09728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33119901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09728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8811767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09728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59325293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4267"/>
            </a:lvl1pPr>
            <a:lvl2pPr>
              <a:defRPr sz="3733"/>
            </a:lvl2pPr>
            <a:lvl3pPr>
              <a:defRPr sz="3200"/>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867"/>
            </a:lvl1pPr>
            <a:lvl2pPr marL="609594" indent="0">
              <a:buNone/>
              <a:defRPr sz="1600"/>
            </a:lvl2pPr>
            <a:lvl3pPr marL="1219188" indent="0">
              <a:buNone/>
              <a:defRPr sz="1333"/>
            </a:lvl3pPr>
            <a:lvl4pPr marL="1828782" indent="0">
              <a:buNone/>
              <a:defRPr sz="1200"/>
            </a:lvl4pPr>
            <a:lvl5pPr marL="2438376" indent="0">
              <a:buNone/>
              <a:defRPr sz="1200"/>
            </a:lvl5pPr>
            <a:lvl6pPr marL="3047970" indent="0">
              <a:buNone/>
              <a:defRPr sz="1200"/>
            </a:lvl6pPr>
            <a:lvl7pPr marL="3657564" indent="0">
              <a:buNone/>
              <a:defRPr sz="1200"/>
            </a:lvl7pPr>
            <a:lvl8pPr marL="4267157" indent="0">
              <a:buNone/>
              <a:defRPr sz="1200"/>
            </a:lvl8pPr>
            <a:lvl9pPr marL="487675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10531004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94" indent="0">
              <a:buNone/>
              <a:defRPr sz="3733"/>
            </a:lvl2pPr>
            <a:lvl3pPr marL="1219188" indent="0">
              <a:buNone/>
              <a:defRPr sz="3200"/>
            </a:lvl3pPr>
            <a:lvl4pPr marL="1828782" indent="0">
              <a:buNone/>
              <a:defRPr sz="2666"/>
            </a:lvl4pPr>
            <a:lvl5pPr marL="2438376" indent="0">
              <a:buNone/>
              <a:defRPr sz="2666"/>
            </a:lvl5pPr>
            <a:lvl6pPr marL="3047970" indent="0">
              <a:buNone/>
              <a:defRPr sz="2666"/>
            </a:lvl6pPr>
            <a:lvl7pPr marL="3657564" indent="0">
              <a:buNone/>
              <a:defRPr sz="2666"/>
            </a:lvl7pPr>
            <a:lvl8pPr marL="4267157" indent="0">
              <a:buNone/>
              <a:defRPr sz="2666"/>
            </a:lvl8pPr>
            <a:lvl9pPr marL="4876751" indent="0">
              <a:buNone/>
              <a:defRPr sz="2666"/>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867"/>
            </a:lvl1pPr>
            <a:lvl2pPr marL="609594" indent="0">
              <a:buNone/>
              <a:defRPr sz="1600"/>
            </a:lvl2pPr>
            <a:lvl3pPr marL="1219188" indent="0">
              <a:buNone/>
              <a:defRPr sz="1333"/>
            </a:lvl3pPr>
            <a:lvl4pPr marL="1828782" indent="0">
              <a:buNone/>
              <a:defRPr sz="1200"/>
            </a:lvl4pPr>
            <a:lvl5pPr marL="2438376" indent="0">
              <a:buNone/>
              <a:defRPr sz="1200"/>
            </a:lvl5pPr>
            <a:lvl6pPr marL="3047970" indent="0">
              <a:buNone/>
              <a:defRPr sz="1200"/>
            </a:lvl6pPr>
            <a:lvl7pPr marL="3657564" indent="0">
              <a:buNone/>
              <a:defRPr sz="1200"/>
            </a:lvl7pPr>
            <a:lvl8pPr marL="4267157" indent="0">
              <a:buNone/>
              <a:defRPr sz="1200"/>
            </a:lvl8pPr>
            <a:lvl9pPr marL="487675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162734116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30225526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16071580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1800"/>
              <a:buNone/>
              <a:defRPr sz="2400"/>
            </a:lvl1pPr>
            <a:lvl2pPr lvl="1" algn="ctr">
              <a:lnSpc>
                <a:spcPct val="90000"/>
              </a:lnSpc>
              <a:spcBef>
                <a:spcPts val="500"/>
              </a:spcBef>
              <a:spcAft>
                <a:spcPts val="0"/>
              </a:spcAft>
              <a:buClr>
                <a:schemeClr val="dk1"/>
              </a:buClr>
              <a:buSzPts val="1500"/>
              <a:buNone/>
              <a:defRPr sz="2000"/>
            </a:lvl2pPr>
            <a:lvl3pPr lvl="2" algn="ctr">
              <a:lnSpc>
                <a:spcPct val="90000"/>
              </a:lnSpc>
              <a:spcBef>
                <a:spcPts val="500"/>
              </a:spcBef>
              <a:spcAft>
                <a:spcPts val="0"/>
              </a:spcAft>
              <a:buClr>
                <a:schemeClr val="dk1"/>
              </a:buClr>
              <a:buSzPts val="1350"/>
              <a:buNone/>
              <a:defRPr sz="1800"/>
            </a:lvl3pPr>
            <a:lvl4pPr lvl="3" algn="ctr">
              <a:lnSpc>
                <a:spcPct val="90000"/>
              </a:lnSpc>
              <a:spcBef>
                <a:spcPts val="500"/>
              </a:spcBef>
              <a:spcAft>
                <a:spcPts val="0"/>
              </a:spcAft>
              <a:buClr>
                <a:schemeClr val="dk1"/>
              </a:buClr>
              <a:buSzPts val="1200"/>
              <a:buNone/>
              <a:defRPr sz="1600"/>
            </a:lvl4pPr>
            <a:lvl5pPr lvl="4" algn="ctr">
              <a:lnSpc>
                <a:spcPct val="90000"/>
              </a:lnSpc>
              <a:spcBef>
                <a:spcPts val="500"/>
              </a:spcBef>
              <a:spcAft>
                <a:spcPts val="0"/>
              </a:spcAft>
              <a:buClr>
                <a:schemeClr val="dk1"/>
              </a:buClr>
              <a:buSzPts val="1200"/>
              <a:buNone/>
              <a:defRPr sz="1600"/>
            </a:lvl5pPr>
            <a:lvl6pPr lvl="5" algn="ctr">
              <a:lnSpc>
                <a:spcPct val="90000"/>
              </a:lnSpc>
              <a:spcBef>
                <a:spcPts val="500"/>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a:endParaRPr/>
          </a:p>
        </p:txBody>
      </p:sp>
      <p:sp>
        <p:nvSpPr>
          <p:cNvPr id="19" name="Google Shape;19;p2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20" name="Google Shape;20;p2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21" name="Google Shape;21;p2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1585837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08175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22"/>
        <p:cNvGrpSpPr/>
        <p:nvPr/>
      </p:nvGrpSpPr>
      <p:grpSpPr>
        <a:xfrm>
          <a:off x="0" y="0"/>
          <a:ext cx="0" cy="0"/>
          <a:chOff x="0" y="0"/>
          <a:chExt cx="0" cy="0"/>
        </a:xfrm>
      </p:grpSpPr>
      <p:pic>
        <p:nvPicPr>
          <p:cNvPr id="23" name="Google Shape;23;p28"/>
          <p:cNvPicPr preferRelativeResize="0"/>
          <p:nvPr/>
        </p:nvPicPr>
        <p:blipFill rotWithShape="1">
          <a:blip r:embed="rId2">
            <a:alphaModFix/>
          </a:blip>
          <a:srcRect/>
          <a:stretch/>
        </p:blipFill>
        <p:spPr>
          <a:xfrm flipH="1">
            <a:off x="8737600" y="3116087"/>
            <a:ext cx="3572933" cy="3775780"/>
          </a:xfrm>
          <a:prstGeom prst="rect">
            <a:avLst/>
          </a:prstGeom>
          <a:noFill/>
          <a:ln>
            <a:noFill/>
          </a:ln>
        </p:spPr>
      </p:pic>
      <p:pic>
        <p:nvPicPr>
          <p:cNvPr id="24" name="Google Shape;24;p28"/>
          <p:cNvPicPr preferRelativeResize="0"/>
          <p:nvPr/>
        </p:nvPicPr>
        <p:blipFill rotWithShape="1">
          <a:blip r:embed="rId3">
            <a:alphaModFix/>
          </a:blip>
          <a:srcRect/>
          <a:stretch/>
        </p:blipFill>
        <p:spPr>
          <a:xfrm>
            <a:off x="7104774" y="5716554"/>
            <a:ext cx="1633869" cy="975444"/>
          </a:xfrm>
          <a:prstGeom prst="rect">
            <a:avLst/>
          </a:prstGeom>
          <a:noFill/>
          <a:ln>
            <a:noFill/>
          </a:ln>
        </p:spPr>
      </p:pic>
    </p:spTree>
    <p:extLst>
      <p:ext uri="{BB962C8B-B14F-4D97-AF65-F5344CB8AC3E}">
        <p14:creationId xmlns:p14="http://schemas.microsoft.com/office/powerpoint/2010/main" val="32559801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8" name="Google Shape;28;p2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29" name="Google Shape;29;p2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30" name="Google Shape;30;p2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151652902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rgbClr val="888888"/>
              </a:buClr>
              <a:buSzPts val="1800"/>
              <a:buNone/>
              <a:defRPr sz="2400">
                <a:solidFill>
                  <a:srgbClr val="888888"/>
                </a:solidFill>
              </a:defRPr>
            </a:lvl1pPr>
            <a:lvl2pPr marL="1219170" lvl="1" indent="-304792" algn="l">
              <a:lnSpc>
                <a:spcPct val="90000"/>
              </a:lnSpc>
              <a:spcBef>
                <a:spcPts val="500"/>
              </a:spcBef>
              <a:spcAft>
                <a:spcPts val="0"/>
              </a:spcAft>
              <a:buClr>
                <a:srgbClr val="888888"/>
              </a:buClr>
              <a:buSzPts val="1500"/>
              <a:buNone/>
              <a:defRPr sz="2000">
                <a:solidFill>
                  <a:srgbClr val="888888"/>
                </a:solidFill>
              </a:defRPr>
            </a:lvl2pPr>
            <a:lvl3pPr marL="1828754" lvl="2" indent="-304792" algn="l">
              <a:lnSpc>
                <a:spcPct val="90000"/>
              </a:lnSpc>
              <a:spcBef>
                <a:spcPts val="500"/>
              </a:spcBef>
              <a:spcAft>
                <a:spcPts val="0"/>
              </a:spcAft>
              <a:buClr>
                <a:srgbClr val="888888"/>
              </a:buClr>
              <a:buSzPts val="1350"/>
              <a:buNone/>
              <a:defRPr sz="1800">
                <a:solidFill>
                  <a:srgbClr val="888888"/>
                </a:solidFill>
              </a:defRPr>
            </a:lvl3pPr>
            <a:lvl4pPr marL="2438339" lvl="3" indent="-304792" algn="l">
              <a:lnSpc>
                <a:spcPct val="90000"/>
              </a:lnSpc>
              <a:spcBef>
                <a:spcPts val="500"/>
              </a:spcBef>
              <a:spcAft>
                <a:spcPts val="0"/>
              </a:spcAft>
              <a:buClr>
                <a:srgbClr val="888888"/>
              </a:buClr>
              <a:buSzPts val="1200"/>
              <a:buNone/>
              <a:defRPr sz="1600">
                <a:solidFill>
                  <a:srgbClr val="888888"/>
                </a:solidFill>
              </a:defRPr>
            </a:lvl4pPr>
            <a:lvl5pPr marL="3047924" lvl="4" indent="-304792" algn="l">
              <a:lnSpc>
                <a:spcPct val="90000"/>
              </a:lnSpc>
              <a:spcBef>
                <a:spcPts val="500"/>
              </a:spcBef>
              <a:spcAft>
                <a:spcPts val="0"/>
              </a:spcAft>
              <a:buClr>
                <a:srgbClr val="888888"/>
              </a:buClr>
              <a:buSzPts val="1200"/>
              <a:buNone/>
              <a:defRPr sz="1600">
                <a:solidFill>
                  <a:srgbClr val="888888"/>
                </a:solidFill>
              </a:defRPr>
            </a:lvl5pPr>
            <a:lvl6pPr marL="3657509" lvl="5" indent="-304792" algn="l">
              <a:lnSpc>
                <a:spcPct val="90000"/>
              </a:lnSpc>
              <a:spcBef>
                <a:spcPts val="500"/>
              </a:spcBef>
              <a:spcAft>
                <a:spcPts val="0"/>
              </a:spcAft>
              <a:buClr>
                <a:srgbClr val="888888"/>
              </a:buClr>
              <a:buSzPts val="1200"/>
              <a:buNone/>
              <a:defRPr sz="1600">
                <a:solidFill>
                  <a:srgbClr val="888888"/>
                </a:solidFill>
              </a:defRPr>
            </a:lvl6pPr>
            <a:lvl7pPr marL="4267093" lvl="6" indent="-304792" algn="l">
              <a:lnSpc>
                <a:spcPct val="90000"/>
              </a:lnSpc>
              <a:spcBef>
                <a:spcPts val="500"/>
              </a:spcBef>
              <a:spcAft>
                <a:spcPts val="0"/>
              </a:spcAft>
              <a:buClr>
                <a:srgbClr val="888888"/>
              </a:buClr>
              <a:buSzPts val="1200"/>
              <a:buNone/>
              <a:defRPr sz="1600">
                <a:solidFill>
                  <a:srgbClr val="888888"/>
                </a:solidFill>
              </a:defRPr>
            </a:lvl7pPr>
            <a:lvl8pPr marL="4876678" lvl="7" indent="-304792" algn="l">
              <a:lnSpc>
                <a:spcPct val="90000"/>
              </a:lnSpc>
              <a:spcBef>
                <a:spcPts val="500"/>
              </a:spcBef>
              <a:spcAft>
                <a:spcPts val="0"/>
              </a:spcAft>
              <a:buClr>
                <a:srgbClr val="888888"/>
              </a:buClr>
              <a:buSzPts val="1200"/>
              <a:buNone/>
              <a:defRPr sz="1600">
                <a:solidFill>
                  <a:srgbClr val="888888"/>
                </a:solidFill>
              </a:defRPr>
            </a:lvl8pPr>
            <a:lvl9pPr marL="5486263" lvl="8" indent="-304792" algn="l">
              <a:lnSpc>
                <a:spcPct val="90000"/>
              </a:lnSpc>
              <a:spcBef>
                <a:spcPts val="500"/>
              </a:spcBef>
              <a:spcAft>
                <a:spcPts val="0"/>
              </a:spcAft>
              <a:buClr>
                <a:srgbClr val="888888"/>
              </a:buClr>
              <a:buSzPts val="1200"/>
              <a:buNone/>
              <a:defRPr sz="1600">
                <a:solidFill>
                  <a:srgbClr val="888888"/>
                </a:solidFill>
              </a:defRPr>
            </a:lvl9pPr>
          </a:lstStyle>
          <a:p>
            <a:endParaRPr/>
          </a:p>
        </p:txBody>
      </p:sp>
      <p:sp>
        <p:nvSpPr>
          <p:cNvPr id="34" name="Google Shape;34;p3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35" name="Google Shape;35;p3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36" name="Google Shape;36;p3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22212531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42" name="Google Shape;42;p3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43" name="Google Shape;43;p3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7845417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1000"/>
              </a:spcBef>
              <a:spcAft>
                <a:spcPts val="0"/>
              </a:spcAft>
              <a:buClr>
                <a:schemeClr val="dk1"/>
              </a:buClr>
              <a:buSzPts val="1800"/>
              <a:buNone/>
              <a:defRPr sz="2400" b="1"/>
            </a:lvl1pPr>
            <a:lvl2pPr marL="1219170" lvl="1" indent="-304792" algn="l">
              <a:lnSpc>
                <a:spcPct val="90000"/>
              </a:lnSpc>
              <a:spcBef>
                <a:spcPts val="500"/>
              </a:spcBef>
              <a:spcAft>
                <a:spcPts val="0"/>
              </a:spcAft>
              <a:buClr>
                <a:schemeClr val="dk1"/>
              </a:buClr>
              <a:buSzPts val="1500"/>
              <a:buNone/>
              <a:defRPr sz="2000" b="1"/>
            </a:lvl2pPr>
            <a:lvl3pPr marL="1828754" lvl="2" indent="-304792" algn="l">
              <a:lnSpc>
                <a:spcPct val="90000"/>
              </a:lnSpc>
              <a:spcBef>
                <a:spcPts val="500"/>
              </a:spcBef>
              <a:spcAft>
                <a:spcPts val="0"/>
              </a:spcAft>
              <a:buClr>
                <a:schemeClr val="dk1"/>
              </a:buClr>
              <a:buSzPts val="1350"/>
              <a:buNone/>
              <a:defRPr sz="1800" b="1"/>
            </a:lvl3pPr>
            <a:lvl4pPr marL="2438339" lvl="3" indent="-304792" algn="l">
              <a:lnSpc>
                <a:spcPct val="90000"/>
              </a:lnSpc>
              <a:spcBef>
                <a:spcPts val="500"/>
              </a:spcBef>
              <a:spcAft>
                <a:spcPts val="0"/>
              </a:spcAft>
              <a:buClr>
                <a:schemeClr val="dk1"/>
              </a:buClr>
              <a:buSzPts val="1200"/>
              <a:buNone/>
              <a:defRPr sz="1600" b="1"/>
            </a:lvl4pPr>
            <a:lvl5pPr marL="3047924" lvl="4" indent="-304792" algn="l">
              <a:lnSpc>
                <a:spcPct val="90000"/>
              </a:lnSpc>
              <a:spcBef>
                <a:spcPts val="500"/>
              </a:spcBef>
              <a:spcAft>
                <a:spcPts val="0"/>
              </a:spcAft>
              <a:buClr>
                <a:schemeClr val="dk1"/>
              </a:buClr>
              <a:buSzPts val="1200"/>
              <a:buNone/>
              <a:defRPr sz="1600" b="1"/>
            </a:lvl5pPr>
            <a:lvl6pPr marL="3657509" lvl="5" indent="-304792" algn="l">
              <a:lnSpc>
                <a:spcPct val="90000"/>
              </a:lnSpc>
              <a:spcBef>
                <a:spcPts val="500"/>
              </a:spcBef>
              <a:spcAft>
                <a:spcPts val="0"/>
              </a:spcAft>
              <a:buClr>
                <a:schemeClr val="dk1"/>
              </a:buClr>
              <a:buSzPts val="1200"/>
              <a:buNone/>
              <a:defRPr sz="1600" b="1"/>
            </a:lvl6pPr>
            <a:lvl7pPr marL="4267093" lvl="6" indent="-304792" algn="l">
              <a:lnSpc>
                <a:spcPct val="90000"/>
              </a:lnSpc>
              <a:spcBef>
                <a:spcPts val="500"/>
              </a:spcBef>
              <a:spcAft>
                <a:spcPts val="0"/>
              </a:spcAft>
              <a:buClr>
                <a:schemeClr val="dk1"/>
              </a:buClr>
              <a:buSzPts val="1200"/>
              <a:buNone/>
              <a:defRPr sz="1600" b="1"/>
            </a:lvl7pPr>
            <a:lvl8pPr marL="4876678" lvl="7" indent="-304792" algn="l">
              <a:lnSpc>
                <a:spcPct val="90000"/>
              </a:lnSpc>
              <a:spcBef>
                <a:spcPts val="500"/>
              </a:spcBef>
              <a:spcAft>
                <a:spcPts val="0"/>
              </a:spcAft>
              <a:buClr>
                <a:schemeClr val="dk1"/>
              </a:buClr>
              <a:buSzPts val="1200"/>
              <a:buNone/>
              <a:defRPr sz="1600" b="1"/>
            </a:lvl8pPr>
            <a:lvl9pPr marL="5486263" lvl="8" indent="-304792" algn="l">
              <a:lnSpc>
                <a:spcPct val="90000"/>
              </a:lnSpc>
              <a:spcBef>
                <a:spcPts val="500"/>
              </a:spcBef>
              <a:spcAft>
                <a:spcPts val="0"/>
              </a:spcAft>
              <a:buClr>
                <a:schemeClr val="dk1"/>
              </a:buClr>
              <a:buSzPts val="1200"/>
              <a:buNone/>
              <a:defRPr sz="1600" b="1"/>
            </a:lvl9pPr>
          </a:lstStyle>
          <a:p>
            <a:endParaRPr/>
          </a:p>
        </p:txBody>
      </p:sp>
      <p:sp>
        <p:nvSpPr>
          <p:cNvPr id="47" name="Google Shape;47;p32"/>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1000"/>
              </a:spcBef>
              <a:spcAft>
                <a:spcPts val="0"/>
              </a:spcAft>
              <a:buClr>
                <a:schemeClr val="dk1"/>
              </a:buClr>
              <a:buSzPts val="1800"/>
              <a:buNone/>
              <a:defRPr sz="2400" b="1"/>
            </a:lvl1pPr>
            <a:lvl2pPr marL="1219170" lvl="1" indent="-304792" algn="l">
              <a:lnSpc>
                <a:spcPct val="90000"/>
              </a:lnSpc>
              <a:spcBef>
                <a:spcPts val="500"/>
              </a:spcBef>
              <a:spcAft>
                <a:spcPts val="0"/>
              </a:spcAft>
              <a:buClr>
                <a:schemeClr val="dk1"/>
              </a:buClr>
              <a:buSzPts val="1500"/>
              <a:buNone/>
              <a:defRPr sz="2000" b="1"/>
            </a:lvl2pPr>
            <a:lvl3pPr marL="1828754" lvl="2" indent="-304792" algn="l">
              <a:lnSpc>
                <a:spcPct val="90000"/>
              </a:lnSpc>
              <a:spcBef>
                <a:spcPts val="500"/>
              </a:spcBef>
              <a:spcAft>
                <a:spcPts val="0"/>
              </a:spcAft>
              <a:buClr>
                <a:schemeClr val="dk1"/>
              </a:buClr>
              <a:buSzPts val="1350"/>
              <a:buNone/>
              <a:defRPr sz="1800" b="1"/>
            </a:lvl3pPr>
            <a:lvl4pPr marL="2438339" lvl="3" indent="-304792" algn="l">
              <a:lnSpc>
                <a:spcPct val="90000"/>
              </a:lnSpc>
              <a:spcBef>
                <a:spcPts val="500"/>
              </a:spcBef>
              <a:spcAft>
                <a:spcPts val="0"/>
              </a:spcAft>
              <a:buClr>
                <a:schemeClr val="dk1"/>
              </a:buClr>
              <a:buSzPts val="1200"/>
              <a:buNone/>
              <a:defRPr sz="1600" b="1"/>
            </a:lvl4pPr>
            <a:lvl5pPr marL="3047924" lvl="4" indent="-304792" algn="l">
              <a:lnSpc>
                <a:spcPct val="90000"/>
              </a:lnSpc>
              <a:spcBef>
                <a:spcPts val="500"/>
              </a:spcBef>
              <a:spcAft>
                <a:spcPts val="0"/>
              </a:spcAft>
              <a:buClr>
                <a:schemeClr val="dk1"/>
              </a:buClr>
              <a:buSzPts val="1200"/>
              <a:buNone/>
              <a:defRPr sz="1600" b="1"/>
            </a:lvl5pPr>
            <a:lvl6pPr marL="3657509" lvl="5" indent="-304792" algn="l">
              <a:lnSpc>
                <a:spcPct val="90000"/>
              </a:lnSpc>
              <a:spcBef>
                <a:spcPts val="500"/>
              </a:spcBef>
              <a:spcAft>
                <a:spcPts val="0"/>
              </a:spcAft>
              <a:buClr>
                <a:schemeClr val="dk1"/>
              </a:buClr>
              <a:buSzPts val="1200"/>
              <a:buNone/>
              <a:defRPr sz="1600" b="1"/>
            </a:lvl6pPr>
            <a:lvl7pPr marL="4267093" lvl="6" indent="-304792" algn="l">
              <a:lnSpc>
                <a:spcPct val="90000"/>
              </a:lnSpc>
              <a:spcBef>
                <a:spcPts val="500"/>
              </a:spcBef>
              <a:spcAft>
                <a:spcPts val="0"/>
              </a:spcAft>
              <a:buClr>
                <a:schemeClr val="dk1"/>
              </a:buClr>
              <a:buSzPts val="1200"/>
              <a:buNone/>
              <a:defRPr sz="1600" b="1"/>
            </a:lvl7pPr>
            <a:lvl8pPr marL="4876678" lvl="7" indent="-304792" algn="l">
              <a:lnSpc>
                <a:spcPct val="90000"/>
              </a:lnSpc>
              <a:spcBef>
                <a:spcPts val="500"/>
              </a:spcBef>
              <a:spcAft>
                <a:spcPts val="0"/>
              </a:spcAft>
              <a:buClr>
                <a:schemeClr val="dk1"/>
              </a:buClr>
              <a:buSzPts val="1200"/>
              <a:buNone/>
              <a:defRPr sz="1600" b="1"/>
            </a:lvl8pPr>
            <a:lvl9pPr marL="5486263" lvl="8" indent="-304792" algn="l">
              <a:lnSpc>
                <a:spcPct val="90000"/>
              </a:lnSpc>
              <a:spcBef>
                <a:spcPts val="500"/>
              </a:spcBef>
              <a:spcAft>
                <a:spcPts val="0"/>
              </a:spcAft>
              <a:buClr>
                <a:schemeClr val="dk1"/>
              </a:buClr>
              <a:buSzPts val="1200"/>
              <a:buNone/>
              <a:defRPr sz="1600" b="1"/>
            </a:lvl9pPr>
          </a:lstStyle>
          <a:p>
            <a:endParaRPr/>
          </a:p>
        </p:txBody>
      </p:sp>
      <p:sp>
        <p:nvSpPr>
          <p:cNvPr id="49" name="Google Shape;49;p32"/>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51" name="Google Shape;51;p3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52" name="Google Shape;52;p3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209471831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53"/>
        <p:cNvGrpSpPr/>
        <p:nvPr/>
      </p:nvGrpSpPr>
      <p:grpSpPr>
        <a:xfrm>
          <a:off x="0" y="0"/>
          <a:ext cx="0" cy="0"/>
          <a:chOff x="0" y="0"/>
          <a:chExt cx="0" cy="0"/>
        </a:xfrm>
      </p:grpSpPr>
      <p:sp>
        <p:nvSpPr>
          <p:cNvPr id="54" name="Google Shape;54;p3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55" name="Google Shape;55;p3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56" name="Google Shape;56;p3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21193372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4"/>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609585" lvl="0" indent="-507987" algn="l">
              <a:lnSpc>
                <a:spcPct val="90000"/>
              </a:lnSpc>
              <a:spcBef>
                <a:spcPts val="1000"/>
              </a:spcBef>
              <a:spcAft>
                <a:spcPts val="0"/>
              </a:spcAft>
              <a:buClr>
                <a:schemeClr val="dk1"/>
              </a:buClr>
              <a:buSzPts val="2400"/>
              <a:buChar char="•"/>
              <a:defRPr sz="3200"/>
            </a:lvl1pPr>
            <a:lvl2pPr marL="1219170" lvl="1" indent="-482588" algn="l">
              <a:lnSpc>
                <a:spcPct val="90000"/>
              </a:lnSpc>
              <a:spcBef>
                <a:spcPts val="500"/>
              </a:spcBef>
              <a:spcAft>
                <a:spcPts val="0"/>
              </a:spcAft>
              <a:buClr>
                <a:schemeClr val="dk1"/>
              </a:buClr>
              <a:buSzPts val="2100"/>
              <a:buChar char="•"/>
              <a:defRPr sz="2800"/>
            </a:lvl2pPr>
            <a:lvl3pPr marL="1828754" lvl="2" indent="-457189" algn="l">
              <a:lnSpc>
                <a:spcPct val="90000"/>
              </a:lnSpc>
              <a:spcBef>
                <a:spcPts val="500"/>
              </a:spcBef>
              <a:spcAft>
                <a:spcPts val="0"/>
              </a:spcAft>
              <a:buClr>
                <a:schemeClr val="dk1"/>
              </a:buClr>
              <a:buSzPts val="1800"/>
              <a:buChar char="•"/>
              <a:defRPr sz="2400"/>
            </a:lvl3pPr>
            <a:lvl4pPr marL="2438339" lvl="3" indent="-431789" algn="l">
              <a:lnSpc>
                <a:spcPct val="90000"/>
              </a:lnSpc>
              <a:spcBef>
                <a:spcPts val="500"/>
              </a:spcBef>
              <a:spcAft>
                <a:spcPts val="0"/>
              </a:spcAft>
              <a:buClr>
                <a:schemeClr val="dk1"/>
              </a:buClr>
              <a:buSzPts val="1500"/>
              <a:buChar char="•"/>
              <a:defRPr sz="2000"/>
            </a:lvl4pPr>
            <a:lvl5pPr marL="3047924" lvl="4" indent="-431789" algn="l">
              <a:lnSpc>
                <a:spcPct val="90000"/>
              </a:lnSpc>
              <a:spcBef>
                <a:spcPts val="500"/>
              </a:spcBef>
              <a:spcAft>
                <a:spcPts val="0"/>
              </a:spcAft>
              <a:buClr>
                <a:schemeClr val="dk1"/>
              </a:buClr>
              <a:buSzPts val="1500"/>
              <a:buChar char="•"/>
              <a:defRPr sz="2000"/>
            </a:lvl5pPr>
            <a:lvl6pPr marL="3657509" lvl="5" indent="-431789" algn="l">
              <a:lnSpc>
                <a:spcPct val="90000"/>
              </a:lnSpc>
              <a:spcBef>
                <a:spcPts val="500"/>
              </a:spcBef>
              <a:spcAft>
                <a:spcPts val="0"/>
              </a:spcAft>
              <a:buClr>
                <a:schemeClr val="dk1"/>
              </a:buClr>
              <a:buSzPts val="1500"/>
              <a:buChar char="•"/>
              <a:defRPr sz="2000"/>
            </a:lvl6pPr>
            <a:lvl7pPr marL="4267093" lvl="6" indent="-431789" algn="l">
              <a:lnSpc>
                <a:spcPct val="90000"/>
              </a:lnSpc>
              <a:spcBef>
                <a:spcPts val="500"/>
              </a:spcBef>
              <a:spcAft>
                <a:spcPts val="0"/>
              </a:spcAft>
              <a:buClr>
                <a:schemeClr val="dk1"/>
              </a:buClr>
              <a:buSzPts val="1500"/>
              <a:buChar char="•"/>
              <a:defRPr sz="2000"/>
            </a:lvl7pPr>
            <a:lvl8pPr marL="4876678" lvl="7" indent="-431789" algn="l">
              <a:lnSpc>
                <a:spcPct val="90000"/>
              </a:lnSpc>
              <a:spcBef>
                <a:spcPts val="500"/>
              </a:spcBef>
              <a:spcAft>
                <a:spcPts val="0"/>
              </a:spcAft>
              <a:buClr>
                <a:schemeClr val="dk1"/>
              </a:buClr>
              <a:buSzPts val="1500"/>
              <a:buChar char="•"/>
              <a:defRPr sz="2000"/>
            </a:lvl8pPr>
            <a:lvl9pPr marL="5486263" lvl="8" indent="-431789" algn="l">
              <a:lnSpc>
                <a:spcPct val="90000"/>
              </a:lnSpc>
              <a:spcBef>
                <a:spcPts val="500"/>
              </a:spcBef>
              <a:spcAft>
                <a:spcPts val="0"/>
              </a:spcAft>
              <a:buClr>
                <a:schemeClr val="dk1"/>
              </a:buClr>
              <a:buSzPts val="1500"/>
              <a:buChar char="•"/>
              <a:defRPr sz="2000"/>
            </a:lvl9pPr>
          </a:lstStyle>
          <a:p>
            <a:endParaRPr/>
          </a:p>
        </p:txBody>
      </p:sp>
      <p:sp>
        <p:nvSpPr>
          <p:cNvPr id="60" name="Google Shape;60;p34"/>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200"/>
              <a:buNone/>
              <a:defRPr sz="1600"/>
            </a:lvl1pPr>
            <a:lvl2pPr marL="1219170" lvl="1" indent="-304792" algn="l">
              <a:lnSpc>
                <a:spcPct val="90000"/>
              </a:lnSpc>
              <a:spcBef>
                <a:spcPts val="500"/>
              </a:spcBef>
              <a:spcAft>
                <a:spcPts val="0"/>
              </a:spcAft>
              <a:buClr>
                <a:schemeClr val="dk1"/>
              </a:buClr>
              <a:buSzPts val="1050"/>
              <a:buNone/>
              <a:defRPr sz="1400"/>
            </a:lvl2pPr>
            <a:lvl3pPr marL="1828754" lvl="2" indent="-304792" algn="l">
              <a:lnSpc>
                <a:spcPct val="90000"/>
              </a:lnSpc>
              <a:spcBef>
                <a:spcPts val="500"/>
              </a:spcBef>
              <a:spcAft>
                <a:spcPts val="0"/>
              </a:spcAft>
              <a:buClr>
                <a:schemeClr val="dk1"/>
              </a:buClr>
              <a:buSzPts val="900"/>
              <a:buNone/>
              <a:defRPr sz="1200"/>
            </a:lvl3pPr>
            <a:lvl4pPr marL="2438339" lvl="3" indent="-304792" algn="l">
              <a:lnSpc>
                <a:spcPct val="90000"/>
              </a:lnSpc>
              <a:spcBef>
                <a:spcPts val="500"/>
              </a:spcBef>
              <a:spcAft>
                <a:spcPts val="0"/>
              </a:spcAft>
              <a:buClr>
                <a:schemeClr val="dk1"/>
              </a:buClr>
              <a:buSzPts val="750"/>
              <a:buNone/>
              <a:defRPr sz="1000"/>
            </a:lvl4pPr>
            <a:lvl5pPr marL="3047924" lvl="4" indent="-304792" algn="l">
              <a:lnSpc>
                <a:spcPct val="90000"/>
              </a:lnSpc>
              <a:spcBef>
                <a:spcPts val="500"/>
              </a:spcBef>
              <a:spcAft>
                <a:spcPts val="0"/>
              </a:spcAft>
              <a:buClr>
                <a:schemeClr val="dk1"/>
              </a:buClr>
              <a:buSzPts val="750"/>
              <a:buNone/>
              <a:defRPr sz="1000"/>
            </a:lvl5pPr>
            <a:lvl6pPr marL="3657509" lvl="5" indent="-304792" algn="l">
              <a:lnSpc>
                <a:spcPct val="90000"/>
              </a:lnSpc>
              <a:spcBef>
                <a:spcPts val="500"/>
              </a:spcBef>
              <a:spcAft>
                <a:spcPts val="0"/>
              </a:spcAft>
              <a:buClr>
                <a:schemeClr val="dk1"/>
              </a:buClr>
              <a:buSzPts val="750"/>
              <a:buNone/>
              <a:defRPr sz="1000"/>
            </a:lvl6pPr>
            <a:lvl7pPr marL="4267093" lvl="6" indent="-304792" algn="l">
              <a:lnSpc>
                <a:spcPct val="90000"/>
              </a:lnSpc>
              <a:spcBef>
                <a:spcPts val="500"/>
              </a:spcBef>
              <a:spcAft>
                <a:spcPts val="0"/>
              </a:spcAft>
              <a:buClr>
                <a:schemeClr val="dk1"/>
              </a:buClr>
              <a:buSzPts val="750"/>
              <a:buNone/>
              <a:defRPr sz="1000"/>
            </a:lvl7pPr>
            <a:lvl8pPr marL="4876678" lvl="7" indent="-304792" algn="l">
              <a:lnSpc>
                <a:spcPct val="90000"/>
              </a:lnSpc>
              <a:spcBef>
                <a:spcPts val="500"/>
              </a:spcBef>
              <a:spcAft>
                <a:spcPts val="0"/>
              </a:spcAft>
              <a:buClr>
                <a:schemeClr val="dk1"/>
              </a:buClr>
              <a:buSzPts val="750"/>
              <a:buNone/>
              <a:defRPr sz="1000"/>
            </a:lvl8pPr>
            <a:lvl9pPr marL="5486263" lvl="8" indent="-304792" algn="l">
              <a:lnSpc>
                <a:spcPct val="90000"/>
              </a:lnSpc>
              <a:spcBef>
                <a:spcPts val="500"/>
              </a:spcBef>
              <a:spcAft>
                <a:spcPts val="0"/>
              </a:spcAft>
              <a:buClr>
                <a:schemeClr val="dk1"/>
              </a:buClr>
              <a:buSzPts val="750"/>
              <a:buNone/>
              <a:defRPr sz="1000"/>
            </a:lvl9pPr>
          </a:lstStyle>
          <a:p>
            <a:endParaRPr/>
          </a:p>
        </p:txBody>
      </p:sp>
      <p:sp>
        <p:nvSpPr>
          <p:cNvPr id="61" name="Google Shape;61;p3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62" name="Google Shape;62;p3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63" name="Google Shape;63;p3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394278264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4"/>
        <p:cNvGrpSpPr/>
        <p:nvPr/>
      </p:nvGrpSpPr>
      <p:grpSpPr>
        <a:xfrm>
          <a:off x="0" y="0"/>
          <a:ext cx="0" cy="0"/>
          <a:chOff x="0" y="0"/>
          <a:chExt cx="0" cy="0"/>
        </a:xfrm>
      </p:grpSpPr>
      <p:sp>
        <p:nvSpPr>
          <p:cNvPr id="65" name="Google Shape;65;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5"/>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200"/>
              <a:buNone/>
              <a:defRPr sz="1600"/>
            </a:lvl1pPr>
            <a:lvl2pPr marL="1219170" lvl="1" indent="-304792" algn="l">
              <a:lnSpc>
                <a:spcPct val="90000"/>
              </a:lnSpc>
              <a:spcBef>
                <a:spcPts val="500"/>
              </a:spcBef>
              <a:spcAft>
                <a:spcPts val="0"/>
              </a:spcAft>
              <a:buClr>
                <a:schemeClr val="dk1"/>
              </a:buClr>
              <a:buSzPts val="1050"/>
              <a:buNone/>
              <a:defRPr sz="1400"/>
            </a:lvl2pPr>
            <a:lvl3pPr marL="1828754" lvl="2" indent="-304792" algn="l">
              <a:lnSpc>
                <a:spcPct val="90000"/>
              </a:lnSpc>
              <a:spcBef>
                <a:spcPts val="500"/>
              </a:spcBef>
              <a:spcAft>
                <a:spcPts val="0"/>
              </a:spcAft>
              <a:buClr>
                <a:schemeClr val="dk1"/>
              </a:buClr>
              <a:buSzPts val="900"/>
              <a:buNone/>
              <a:defRPr sz="1200"/>
            </a:lvl3pPr>
            <a:lvl4pPr marL="2438339" lvl="3" indent="-304792" algn="l">
              <a:lnSpc>
                <a:spcPct val="90000"/>
              </a:lnSpc>
              <a:spcBef>
                <a:spcPts val="500"/>
              </a:spcBef>
              <a:spcAft>
                <a:spcPts val="0"/>
              </a:spcAft>
              <a:buClr>
                <a:schemeClr val="dk1"/>
              </a:buClr>
              <a:buSzPts val="750"/>
              <a:buNone/>
              <a:defRPr sz="1000"/>
            </a:lvl4pPr>
            <a:lvl5pPr marL="3047924" lvl="4" indent="-304792" algn="l">
              <a:lnSpc>
                <a:spcPct val="90000"/>
              </a:lnSpc>
              <a:spcBef>
                <a:spcPts val="500"/>
              </a:spcBef>
              <a:spcAft>
                <a:spcPts val="0"/>
              </a:spcAft>
              <a:buClr>
                <a:schemeClr val="dk1"/>
              </a:buClr>
              <a:buSzPts val="750"/>
              <a:buNone/>
              <a:defRPr sz="1000"/>
            </a:lvl5pPr>
            <a:lvl6pPr marL="3657509" lvl="5" indent="-304792" algn="l">
              <a:lnSpc>
                <a:spcPct val="90000"/>
              </a:lnSpc>
              <a:spcBef>
                <a:spcPts val="500"/>
              </a:spcBef>
              <a:spcAft>
                <a:spcPts val="0"/>
              </a:spcAft>
              <a:buClr>
                <a:schemeClr val="dk1"/>
              </a:buClr>
              <a:buSzPts val="750"/>
              <a:buNone/>
              <a:defRPr sz="1000"/>
            </a:lvl6pPr>
            <a:lvl7pPr marL="4267093" lvl="6" indent="-304792" algn="l">
              <a:lnSpc>
                <a:spcPct val="90000"/>
              </a:lnSpc>
              <a:spcBef>
                <a:spcPts val="500"/>
              </a:spcBef>
              <a:spcAft>
                <a:spcPts val="0"/>
              </a:spcAft>
              <a:buClr>
                <a:schemeClr val="dk1"/>
              </a:buClr>
              <a:buSzPts val="750"/>
              <a:buNone/>
              <a:defRPr sz="1000"/>
            </a:lvl7pPr>
            <a:lvl8pPr marL="4876678" lvl="7" indent="-304792" algn="l">
              <a:lnSpc>
                <a:spcPct val="90000"/>
              </a:lnSpc>
              <a:spcBef>
                <a:spcPts val="500"/>
              </a:spcBef>
              <a:spcAft>
                <a:spcPts val="0"/>
              </a:spcAft>
              <a:buClr>
                <a:schemeClr val="dk1"/>
              </a:buClr>
              <a:buSzPts val="750"/>
              <a:buNone/>
              <a:defRPr sz="1000"/>
            </a:lvl8pPr>
            <a:lvl9pPr marL="5486263" lvl="8" indent="-304792" algn="l">
              <a:lnSpc>
                <a:spcPct val="90000"/>
              </a:lnSpc>
              <a:spcBef>
                <a:spcPts val="500"/>
              </a:spcBef>
              <a:spcAft>
                <a:spcPts val="0"/>
              </a:spcAft>
              <a:buClr>
                <a:schemeClr val="dk1"/>
              </a:buClr>
              <a:buSzPts val="750"/>
              <a:buNone/>
              <a:defRPr sz="1000"/>
            </a:lvl9pPr>
          </a:lstStyle>
          <a:p>
            <a:endParaRPr/>
          </a:p>
        </p:txBody>
      </p:sp>
      <p:sp>
        <p:nvSpPr>
          <p:cNvPr id="68" name="Google Shape;68;p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69" name="Google Shape;69;p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70" name="Google Shape;70;p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19814948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1"/>
        <p:cNvGrpSpPr/>
        <p:nvPr/>
      </p:nvGrpSpPr>
      <p:grpSpPr>
        <a:xfrm>
          <a:off x="0" y="0"/>
          <a:ext cx="0" cy="0"/>
          <a:chOff x="0" y="0"/>
          <a:chExt cx="0" cy="0"/>
        </a:xfrm>
      </p:grpSpPr>
      <p:sp>
        <p:nvSpPr>
          <p:cNvPr id="72" name="Google Shape;7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6"/>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74" name="Google Shape;74;p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75" name="Google Shape;75;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76" name="Google Shape;76;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333206127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7"/>
        <p:cNvGrpSpPr/>
        <p:nvPr/>
      </p:nvGrpSpPr>
      <p:grpSpPr>
        <a:xfrm>
          <a:off x="0" y="0"/>
          <a:ext cx="0" cy="0"/>
          <a:chOff x="0" y="0"/>
          <a:chExt cx="0" cy="0"/>
        </a:xfrm>
      </p:grpSpPr>
      <p:sp>
        <p:nvSpPr>
          <p:cNvPr id="78" name="Google Shape;78;p37"/>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7"/>
          <p:cNvSpPr txBox="1">
            <a:spLocks noGrp="1"/>
          </p:cNvSpPr>
          <p:nvPr>
            <p:ph type="body" idx="1"/>
          </p:nvPr>
        </p:nvSpPr>
        <p:spPr>
          <a:xfrm rot="5400000">
            <a:off x="1799431" y="-596105"/>
            <a:ext cx="5811839" cy="7734300"/>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80" name="Google Shape;80;p3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81" name="Google Shape;81;p3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82" name="Google Shape;82;p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237266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14141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1800"/>
              <a:buNone/>
              <a:defRPr sz="2400"/>
            </a:lvl1pPr>
            <a:lvl2pPr lvl="1" algn="ctr">
              <a:lnSpc>
                <a:spcPct val="90000"/>
              </a:lnSpc>
              <a:spcBef>
                <a:spcPts val="500"/>
              </a:spcBef>
              <a:spcAft>
                <a:spcPts val="0"/>
              </a:spcAft>
              <a:buClr>
                <a:schemeClr val="dk1"/>
              </a:buClr>
              <a:buSzPts val="1500"/>
              <a:buNone/>
              <a:defRPr sz="2000"/>
            </a:lvl2pPr>
            <a:lvl3pPr lvl="2" algn="ctr">
              <a:lnSpc>
                <a:spcPct val="90000"/>
              </a:lnSpc>
              <a:spcBef>
                <a:spcPts val="500"/>
              </a:spcBef>
              <a:spcAft>
                <a:spcPts val="0"/>
              </a:spcAft>
              <a:buClr>
                <a:schemeClr val="dk1"/>
              </a:buClr>
              <a:buSzPts val="1350"/>
              <a:buNone/>
              <a:defRPr sz="1800"/>
            </a:lvl3pPr>
            <a:lvl4pPr lvl="3" algn="ctr">
              <a:lnSpc>
                <a:spcPct val="90000"/>
              </a:lnSpc>
              <a:spcBef>
                <a:spcPts val="500"/>
              </a:spcBef>
              <a:spcAft>
                <a:spcPts val="0"/>
              </a:spcAft>
              <a:buClr>
                <a:schemeClr val="dk1"/>
              </a:buClr>
              <a:buSzPts val="1200"/>
              <a:buNone/>
              <a:defRPr sz="1600"/>
            </a:lvl4pPr>
            <a:lvl5pPr lvl="4" algn="ctr">
              <a:lnSpc>
                <a:spcPct val="90000"/>
              </a:lnSpc>
              <a:spcBef>
                <a:spcPts val="500"/>
              </a:spcBef>
              <a:spcAft>
                <a:spcPts val="0"/>
              </a:spcAft>
              <a:buClr>
                <a:schemeClr val="dk1"/>
              </a:buClr>
              <a:buSzPts val="1200"/>
              <a:buNone/>
              <a:defRPr sz="1600"/>
            </a:lvl5pPr>
            <a:lvl6pPr lvl="5" algn="ctr">
              <a:lnSpc>
                <a:spcPct val="90000"/>
              </a:lnSpc>
              <a:spcBef>
                <a:spcPts val="500"/>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a:endParaRPr/>
          </a:p>
        </p:txBody>
      </p:sp>
      <p:sp>
        <p:nvSpPr>
          <p:cNvPr id="19" name="Google Shape;19;p2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20" name="Google Shape;20;p2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21" name="Google Shape;21;p2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31377050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22"/>
        <p:cNvGrpSpPr/>
        <p:nvPr/>
      </p:nvGrpSpPr>
      <p:grpSpPr>
        <a:xfrm>
          <a:off x="0" y="0"/>
          <a:ext cx="0" cy="0"/>
          <a:chOff x="0" y="0"/>
          <a:chExt cx="0" cy="0"/>
        </a:xfrm>
      </p:grpSpPr>
      <p:pic>
        <p:nvPicPr>
          <p:cNvPr id="23" name="Google Shape;23;p28"/>
          <p:cNvPicPr preferRelativeResize="0"/>
          <p:nvPr/>
        </p:nvPicPr>
        <p:blipFill rotWithShape="1">
          <a:blip r:embed="rId2">
            <a:alphaModFix/>
          </a:blip>
          <a:srcRect/>
          <a:stretch/>
        </p:blipFill>
        <p:spPr>
          <a:xfrm flipH="1">
            <a:off x="8737600" y="3116087"/>
            <a:ext cx="3572933" cy="3775780"/>
          </a:xfrm>
          <a:prstGeom prst="rect">
            <a:avLst/>
          </a:prstGeom>
          <a:noFill/>
          <a:ln>
            <a:noFill/>
          </a:ln>
        </p:spPr>
      </p:pic>
      <p:pic>
        <p:nvPicPr>
          <p:cNvPr id="24" name="Google Shape;24;p28"/>
          <p:cNvPicPr preferRelativeResize="0"/>
          <p:nvPr/>
        </p:nvPicPr>
        <p:blipFill rotWithShape="1">
          <a:blip r:embed="rId3">
            <a:alphaModFix/>
          </a:blip>
          <a:srcRect/>
          <a:stretch/>
        </p:blipFill>
        <p:spPr>
          <a:xfrm>
            <a:off x="7104774" y="5716554"/>
            <a:ext cx="1633869" cy="975444"/>
          </a:xfrm>
          <a:prstGeom prst="rect">
            <a:avLst/>
          </a:prstGeom>
          <a:noFill/>
          <a:ln>
            <a:noFill/>
          </a:ln>
        </p:spPr>
      </p:pic>
    </p:spTree>
    <p:extLst>
      <p:ext uri="{BB962C8B-B14F-4D97-AF65-F5344CB8AC3E}">
        <p14:creationId xmlns:p14="http://schemas.microsoft.com/office/powerpoint/2010/main" val="26742604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8" name="Google Shape;28;p2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29" name="Google Shape;29;p2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30" name="Google Shape;30;p2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32833594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rgbClr val="888888"/>
              </a:buClr>
              <a:buSzPts val="1800"/>
              <a:buNone/>
              <a:defRPr sz="2400">
                <a:solidFill>
                  <a:srgbClr val="888888"/>
                </a:solidFill>
              </a:defRPr>
            </a:lvl1pPr>
            <a:lvl2pPr marL="1219170" lvl="1" indent="-304792" algn="l">
              <a:lnSpc>
                <a:spcPct val="90000"/>
              </a:lnSpc>
              <a:spcBef>
                <a:spcPts val="500"/>
              </a:spcBef>
              <a:spcAft>
                <a:spcPts val="0"/>
              </a:spcAft>
              <a:buClr>
                <a:srgbClr val="888888"/>
              </a:buClr>
              <a:buSzPts val="1500"/>
              <a:buNone/>
              <a:defRPr sz="2000">
                <a:solidFill>
                  <a:srgbClr val="888888"/>
                </a:solidFill>
              </a:defRPr>
            </a:lvl2pPr>
            <a:lvl3pPr marL="1828754" lvl="2" indent="-304792" algn="l">
              <a:lnSpc>
                <a:spcPct val="90000"/>
              </a:lnSpc>
              <a:spcBef>
                <a:spcPts val="500"/>
              </a:spcBef>
              <a:spcAft>
                <a:spcPts val="0"/>
              </a:spcAft>
              <a:buClr>
                <a:srgbClr val="888888"/>
              </a:buClr>
              <a:buSzPts val="1350"/>
              <a:buNone/>
              <a:defRPr sz="1800">
                <a:solidFill>
                  <a:srgbClr val="888888"/>
                </a:solidFill>
              </a:defRPr>
            </a:lvl3pPr>
            <a:lvl4pPr marL="2438339" lvl="3" indent="-304792" algn="l">
              <a:lnSpc>
                <a:spcPct val="90000"/>
              </a:lnSpc>
              <a:spcBef>
                <a:spcPts val="500"/>
              </a:spcBef>
              <a:spcAft>
                <a:spcPts val="0"/>
              </a:spcAft>
              <a:buClr>
                <a:srgbClr val="888888"/>
              </a:buClr>
              <a:buSzPts val="1200"/>
              <a:buNone/>
              <a:defRPr sz="1600">
                <a:solidFill>
                  <a:srgbClr val="888888"/>
                </a:solidFill>
              </a:defRPr>
            </a:lvl4pPr>
            <a:lvl5pPr marL="3047924" lvl="4" indent="-304792" algn="l">
              <a:lnSpc>
                <a:spcPct val="90000"/>
              </a:lnSpc>
              <a:spcBef>
                <a:spcPts val="500"/>
              </a:spcBef>
              <a:spcAft>
                <a:spcPts val="0"/>
              </a:spcAft>
              <a:buClr>
                <a:srgbClr val="888888"/>
              </a:buClr>
              <a:buSzPts val="1200"/>
              <a:buNone/>
              <a:defRPr sz="1600">
                <a:solidFill>
                  <a:srgbClr val="888888"/>
                </a:solidFill>
              </a:defRPr>
            </a:lvl5pPr>
            <a:lvl6pPr marL="3657509" lvl="5" indent="-304792" algn="l">
              <a:lnSpc>
                <a:spcPct val="90000"/>
              </a:lnSpc>
              <a:spcBef>
                <a:spcPts val="500"/>
              </a:spcBef>
              <a:spcAft>
                <a:spcPts val="0"/>
              </a:spcAft>
              <a:buClr>
                <a:srgbClr val="888888"/>
              </a:buClr>
              <a:buSzPts val="1200"/>
              <a:buNone/>
              <a:defRPr sz="1600">
                <a:solidFill>
                  <a:srgbClr val="888888"/>
                </a:solidFill>
              </a:defRPr>
            </a:lvl6pPr>
            <a:lvl7pPr marL="4267093" lvl="6" indent="-304792" algn="l">
              <a:lnSpc>
                <a:spcPct val="90000"/>
              </a:lnSpc>
              <a:spcBef>
                <a:spcPts val="500"/>
              </a:spcBef>
              <a:spcAft>
                <a:spcPts val="0"/>
              </a:spcAft>
              <a:buClr>
                <a:srgbClr val="888888"/>
              </a:buClr>
              <a:buSzPts val="1200"/>
              <a:buNone/>
              <a:defRPr sz="1600">
                <a:solidFill>
                  <a:srgbClr val="888888"/>
                </a:solidFill>
              </a:defRPr>
            </a:lvl7pPr>
            <a:lvl8pPr marL="4876678" lvl="7" indent="-304792" algn="l">
              <a:lnSpc>
                <a:spcPct val="90000"/>
              </a:lnSpc>
              <a:spcBef>
                <a:spcPts val="500"/>
              </a:spcBef>
              <a:spcAft>
                <a:spcPts val="0"/>
              </a:spcAft>
              <a:buClr>
                <a:srgbClr val="888888"/>
              </a:buClr>
              <a:buSzPts val="1200"/>
              <a:buNone/>
              <a:defRPr sz="1600">
                <a:solidFill>
                  <a:srgbClr val="888888"/>
                </a:solidFill>
              </a:defRPr>
            </a:lvl8pPr>
            <a:lvl9pPr marL="5486263" lvl="8" indent="-304792" algn="l">
              <a:lnSpc>
                <a:spcPct val="90000"/>
              </a:lnSpc>
              <a:spcBef>
                <a:spcPts val="500"/>
              </a:spcBef>
              <a:spcAft>
                <a:spcPts val="0"/>
              </a:spcAft>
              <a:buClr>
                <a:srgbClr val="888888"/>
              </a:buClr>
              <a:buSzPts val="1200"/>
              <a:buNone/>
              <a:defRPr sz="1600">
                <a:solidFill>
                  <a:srgbClr val="888888"/>
                </a:solidFill>
              </a:defRPr>
            </a:lvl9pPr>
          </a:lstStyle>
          <a:p>
            <a:endParaRPr/>
          </a:p>
        </p:txBody>
      </p:sp>
      <p:sp>
        <p:nvSpPr>
          <p:cNvPr id="34" name="Google Shape;34;p3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35" name="Google Shape;35;p3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36" name="Google Shape;36;p3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29001792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42" name="Google Shape;42;p3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43" name="Google Shape;43;p3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409518029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1000"/>
              </a:spcBef>
              <a:spcAft>
                <a:spcPts val="0"/>
              </a:spcAft>
              <a:buClr>
                <a:schemeClr val="dk1"/>
              </a:buClr>
              <a:buSzPts val="1800"/>
              <a:buNone/>
              <a:defRPr sz="2400" b="1"/>
            </a:lvl1pPr>
            <a:lvl2pPr marL="1219170" lvl="1" indent="-304792" algn="l">
              <a:lnSpc>
                <a:spcPct val="90000"/>
              </a:lnSpc>
              <a:spcBef>
                <a:spcPts val="500"/>
              </a:spcBef>
              <a:spcAft>
                <a:spcPts val="0"/>
              </a:spcAft>
              <a:buClr>
                <a:schemeClr val="dk1"/>
              </a:buClr>
              <a:buSzPts val="1500"/>
              <a:buNone/>
              <a:defRPr sz="2000" b="1"/>
            </a:lvl2pPr>
            <a:lvl3pPr marL="1828754" lvl="2" indent="-304792" algn="l">
              <a:lnSpc>
                <a:spcPct val="90000"/>
              </a:lnSpc>
              <a:spcBef>
                <a:spcPts val="500"/>
              </a:spcBef>
              <a:spcAft>
                <a:spcPts val="0"/>
              </a:spcAft>
              <a:buClr>
                <a:schemeClr val="dk1"/>
              </a:buClr>
              <a:buSzPts val="1350"/>
              <a:buNone/>
              <a:defRPr sz="1800" b="1"/>
            </a:lvl3pPr>
            <a:lvl4pPr marL="2438339" lvl="3" indent="-304792" algn="l">
              <a:lnSpc>
                <a:spcPct val="90000"/>
              </a:lnSpc>
              <a:spcBef>
                <a:spcPts val="500"/>
              </a:spcBef>
              <a:spcAft>
                <a:spcPts val="0"/>
              </a:spcAft>
              <a:buClr>
                <a:schemeClr val="dk1"/>
              </a:buClr>
              <a:buSzPts val="1200"/>
              <a:buNone/>
              <a:defRPr sz="1600" b="1"/>
            </a:lvl4pPr>
            <a:lvl5pPr marL="3047924" lvl="4" indent="-304792" algn="l">
              <a:lnSpc>
                <a:spcPct val="90000"/>
              </a:lnSpc>
              <a:spcBef>
                <a:spcPts val="500"/>
              </a:spcBef>
              <a:spcAft>
                <a:spcPts val="0"/>
              </a:spcAft>
              <a:buClr>
                <a:schemeClr val="dk1"/>
              </a:buClr>
              <a:buSzPts val="1200"/>
              <a:buNone/>
              <a:defRPr sz="1600" b="1"/>
            </a:lvl5pPr>
            <a:lvl6pPr marL="3657509" lvl="5" indent="-304792" algn="l">
              <a:lnSpc>
                <a:spcPct val="90000"/>
              </a:lnSpc>
              <a:spcBef>
                <a:spcPts val="500"/>
              </a:spcBef>
              <a:spcAft>
                <a:spcPts val="0"/>
              </a:spcAft>
              <a:buClr>
                <a:schemeClr val="dk1"/>
              </a:buClr>
              <a:buSzPts val="1200"/>
              <a:buNone/>
              <a:defRPr sz="1600" b="1"/>
            </a:lvl6pPr>
            <a:lvl7pPr marL="4267093" lvl="6" indent="-304792" algn="l">
              <a:lnSpc>
                <a:spcPct val="90000"/>
              </a:lnSpc>
              <a:spcBef>
                <a:spcPts val="500"/>
              </a:spcBef>
              <a:spcAft>
                <a:spcPts val="0"/>
              </a:spcAft>
              <a:buClr>
                <a:schemeClr val="dk1"/>
              </a:buClr>
              <a:buSzPts val="1200"/>
              <a:buNone/>
              <a:defRPr sz="1600" b="1"/>
            </a:lvl7pPr>
            <a:lvl8pPr marL="4876678" lvl="7" indent="-304792" algn="l">
              <a:lnSpc>
                <a:spcPct val="90000"/>
              </a:lnSpc>
              <a:spcBef>
                <a:spcPts val="500"/>
              </a:spcBef>
              <a:spcAft>
                <a:spcPts val="0"/>
              </a:spcAft>
              <a:buClr>
                <a:schemeClr val="dk1"/>
              </a:buClr>
              <a:buSzPts val="1200"/>
              <a:buNone/>
              <a:defRPr sz="1600" b="1"/>
            </a:lvl8pPr>
            <a:lvl9pPr marL="5486263" lvl="8" indent="-304792" algn="l">
              <a:lnSpc>
                <a:spcPct val="90000"/>
              </a:lnSpc>
              <a:spcBef>
                <a:spcPts val="500"/>
              </a:spcBef>
              <a:spcAft>
                <a:spcPts val="0"/>
              </a:spcAft>
              <a:buClr>
                <a:schemeClr val="dk1"/>
              </a:buClr>
              <a:buSzPts val="1200"/>
              <a:buNone/>
              <a:defRPr sz="1600" b="1"/>
            </a:lvl9pPr>
          </a:lstStyle>
          <a:p>
            <a:endParaRPr/>
          </a:p>
        </p:txBody>
      </p:sp>
      <p:sp>
        <p:nvSpPr>
          <p:cNvPr id="47" name="Google Shape;47;p32"/>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1000"/>
              </a:spcBef>
              <a:spcAft>
                <a:spcPts val="0"/>
              </a:spcAft>
              <a:buClr>
                <a:schemeClr val="dk1"/>
              </a:buClr>
              <a:buSzPts val="1800"/>
              <a:buNone/>
              <a:defRPr sz="2400" b="1"/>
            </a:lvl1pPr>
            <a:lvl2pPr marL="1219170" lvl="1" indent="-304792" algn="l">
              <a:lnSpc>
                <a:spcPct val="90000"/>
              </a:lnSpc>
              <a:spcBef>
                <a:spcPts val="500"/>
              </a:spcBef>
              <a:spcAft>
                <a:spcPts val="0"/>
              </a:spcAft>
              <a:buClr>
                <a:schemeClr val="dk1"/>
              </a:buClr>
              <a:buSzPts val="1500"/>
              <a:buNone/>
              <a:defRPr sz="2000" b="1"/>
            </a:lvl2pPr>
            <a:lvl3pPr marL="1828754" lvl="2" indent="-304792" algn="l">
              <a:lnSpc>
                <a:spcPct val="90000"/>
              </a:lnSpc>
              <a:spcBef>
                <a:spcPts val="500"/>
              </a:spcBef>
              <a:spcAft>
                <a:spcPts val="0"/>
              </a:spcAft>
              <a:buClr>
                <a:schemeClr val="dk1"/>
              </a:buClr>
              <a:buSzPts val="1350"/>
              <a:buNone/>
              <a:defRPr sz="1800" b="1"/>
            </a:lvl3pPr>
            <a:lvl4pPr marL="2438339" lvl="3" indent="-304792" algn="l">
              <a:lnSpc>
                <a:spcPct val="90000"/>
              </a:lnSpc>
              <a:spcBef>
                <a:spcPts val="500"/>
              </a:spcBef>
              <a:spcAft>
                <a:spcPts val="0"/>
              </a:spcAft>
              <a:buClr>
                <a:schemeClr val="dk1"/>
              </a:buClr>
              <a:buSzPts val="1200"/>
              <a:buNone/>
              <a:defRPr sz="1600" b="1"/>
            </a:lvl4pPr>
            <a:lvl5pPr marL="3047924" lvl="4" indent="-304792" algn="l">
              <a:lnSpc>
                <a:spcPct val="90000"/>
              </a:lnSpc>
              <a:spcBef>
                <a:spcPts val="500"/>
              </a:spcBef>
              <a:spcAft>
                <a:spcPts val="0"/>
              </a:spcAft>
              <a:buClr>
                <a:schemeClr val="dk1"/>
              </a:buClr>
              <a:buSzPts val="1200"/>
              <a:buNone/>
              <a:defRPr sz="1600" b="1"/>
            </a:lvl5pPr>
            <a:lvl6pPr marL="3657509" lvl="5" indent="-304792" algn="l">
              <a:lnSpc>
                <a:spcPct val="90000"/>
              </a:lnSpc>
              <a:spcBef>
                <a:spcPts val="500"/>
              </a:spcBef>
              <a:spcAft>
                <a:spcPts val="0"/>
              </a:spcAft>
              <a:buClr>
                <a:schemeClr val="dk1"/>
              </a:buClr>
              <a:buSzPts val="1200"/>
              <a:buNone/>
              <a:defRPr sz="1600" b="1"/>
            </a:lvl6pPr>
            <a:lvl7pPr marL="4267093" lvl="6" indent="-304792" algn="l">
              <a:lnSpc>
                <a:spcPct val="90000"/>
              </a:lnSpc>
              <a:spcBef>
                <a:spcPts val="500"/>
              </a:spcBef>
              <a:spcAft>
                <a:spcPts val="0"/>
              </a:spcAft>
              <a:buClr>
                <a:schemeClr val="dk1"/>
              </a:buClr>
              <a:buSzPts val="1200"/>
              <a:buNone/>
              <a:defRPr sz="1600" b="1"/>
            </a:lvl7pPr>
            <a:lvl8pPr marL="4876678" lvl="7" indent="-304792" algn="l">
              <a:lnSpc>
                <a:spcPct val="90000"/>
              </a:lnSpc>
              <a:spcBef>
                <a:spcPts val="500"/>
              </a:spcBef>
              <a:spcAft>
                <a:spcPts val="0"/>
              </a:spcAft>
              <a:buClr>
                <a:schemeClr val="dk1"/>
              </a:buClr>
              <a:buSzPts val="1200"/>
              <a:buNone/>
              <a:defRPr sz="1600" b="1"/>
            </a:lvl8pPr>
            <a:lvl9pPr marL="5486263" lvl="8" indent="-304792" algn="l">
              <a:lnSpc>
                <a:spcPct val="90000"/>
              </a:lnSpc>
              <a:spcBef>
                <a:spcPts val="500"/>
              </a:spcBef>
              <a:spcAft>
                <a:spcPts val="0"/>
              </a:spcAft>
              <a:buClr>
                <a:schemeClr val="dk1"/>
              </a:buClr>
              <a:buSzPts val="1200"/>
              <a:buNone/>
              <a:defRPr sz="1600" b="1"/>
            </a:lvl9pPr>
          </a:lstStyle>
          <a:p>
            <a:endParaRPr/>
          </a:p>
        </p:txBody>
      </p:sp>
      <p:sp>
        <p:nvSpPr>
          <p:cNvPr id="49" name="Google Shape;49;p32"/>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51" name="Google Shape;51;p3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52" name="Google Shape;52;p3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12390909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53"/>
        <p:cNvGrpSpPr/>
        <p:nvPr/>
      </p:nvGrpSpPr>
      <p:grpSpPr>
        <a:xfrm>
          <a:off x="0" y="0"/>
          <a:ext cx="0" cy="0"/>
          <a:chOff x="0" y="0"/>
          <a:chExt cx="0" cy="0"/>
        </a:xfrm>
      </p:grpSpPr>
      <p:sp>
        <p:nvSpPr>
          <p:cNvPr id="54" name="Google Shape;54;p3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55" name="Google Shape;55;p3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56" name="Google Shape;56;p3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358685377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4"/>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609585" lvl="0" indent="-507987" algn="l">
              <a:lnSpc>
                <a:spcPct val="90000"/>
              </a:lnSpc>
              <a:spcBef>
                <a:spcPts val="1000"/>
              </a:spcBef>
              <a:spcAft>
                <a:spcPts val="0"/>
              </a:spcAft>
              <a:buClr>
                <a:schemeClr val="dk1"/>
              </a:buClr>
              <a:buSzPts val="2400"/>
              <a:buChar char="•"/>
              <a:defRPr sz="3200"/>
            </a:lvl1pPr>
            <a:lvl2pPr marL="1219170" lvl="1" indent="-482588" algn="l">
              <a:lnSpc>
                <a:spcPct val="90000"/>
              </a:lnSpc>
              <a:spcBef>
                <a:spcPts val="500"/>
              </a:spcBef>
              <a:spcAft>
                <a:spcPts val="0"/>
              </a:spcAft>
              <a:buClr>
                <a:schemeClr val="dk1"/>
              </a:buClr>
              <a:buSzPts val="2100"/>
              <a:buChar char="•"/>
              <a:defRPr sz="2800"/>
            </a:lvl2pPr>
            <a:lvl3pPr marL="1828754" lvl="2" indent="-457189" algn="l">
              <a:lnSpc>
                <a:spcPct val="90000"/>
              </a:lnSpc>
              <a:spcBef>
                <a:spcPts val="500"/>
              </a:spcBef>
              <a:spcAft>
                <a:spcPts val="0"/>
              </a:spcAft>
              <a:buClr>
                <a:schemeClr val="dk1"/>
              </a:buClr>
              <a:buSzPts val="1800"/>
              <a:buChar char="•"/>
              <a:defRPr sz="2400"/>
            </a:lvl3pPr>
            <a:lvl4pPr marL="2438339" lvl="3" indent="-431789" algn="l">
              <a:lnSpc>
                <a:spcPct val="90000"/>
              </a:lnSpc>
              <a:spcBef>
                <a:spcPts val="500"/>
              </a:spcBef>
              <a:spcAft>
                <a:spcPts val="0"/>
              </a:spcAft>
              <a:buClr>
                <a:schemeClr val="dk1"/>
              </a:buClr>
              <a:buSzPts val="1500"/>
              <a:buChar char="•"/>
              <a:defRPr sz="2000"/>
            </a:lvl4pPr>
            <a:lvl5pPr marL="3047924" lvl="4" indent="-431789" algn="l">
              <a:lnSpc>
                <a:spcPct val="90000"/>
              </a:lnSpc>
              <a:spcBef>
                <a:spcPts val="500"/>
              </a:spcBef>
              <a:spcAft>
                <a:spcPts val="0"/>
              </a:spcAft>
              <a:buClr>
                <a:schemeClr val="dk1"/>
              </a:buClr>
              <a:buSzPts val="1500"/>
              <a:buChar char="•"/>
              <a:defRPr sz="2000"/>
            </a:lvl5pPr>
            <a:lvl6pPr marL="3657509" lvl="5" indent="-431789" algn="l">
              <a:lnSpc>
                <a:spcPct val="90000"/>
              </a:lnSpc>
              <a:spcBef>
                <a:spcPts val="500"/>
              </a:spcBef>
              <a:spcAft>
                <a:spcPts val="0"/>
              </a:spcAft>
              <a:buClr>
                <a:schemeClr val="dk1"/>
              </a:buClr>
              <a:buSzPts val="1500"/>
              <a:buChar char="•"/>
              <a:defRPr sz="2000"/>
            </a:lvl6pPr>
            <a:lvl7pPr marL="4267093" lvl="6" indent="-431789" algn="l">
              <a:lnSpc>
                <a:spcPct val="90000"/>
              </a:lnSpc>
              <a:spcBef>
                <a:spcPts val="500"/>
              </a:spcBef>
              <a:spcAft>
                <a:spcPts val="0"/>
              </a:spcAft>
              <a:buClr>
                <a:schemeClr val="dk1"/>
              </a:buClr>
              <a:buSzPts val="1500"/>
              <a:buChar char="•"/>
              <a:defRPr sz="2000"/>
            </a:lvl7pPr>
            <a:lvl8pPr marL="4876678" lvl="7" indent="-431789" algn="l">
              <a:lnSpc>
                <a:spcPct val="90000"/>
              </a:lnSpc>
              <a:spcBef>
                <a:spcPts val="500"/>
              </a:spcBef>
              <a:spcAft>
                <a:spcPts val="0"/>
              </a:spcAft>
              <a:buClr>
                <a:schemeClr val="dk1"/>
              </a:buClr>
              <a:buSzPts val="1500"/>
              <a:buChar char="•"/>
              <a:defRPr sz="2000"/>
            </a:lvl8pPr>
            <a:lvl9pPr marL="5486263" lvl="8" indent="-431789" algn="l">
              <a:lnSpc>
                <a:spcPct val="90000"/>
              </a:lnSpc>
              <a:spcBef>
                <a:spcPts val="500"/>
              </a:spcBef>
              <a:spcAft>
                <a:spcPts val="0"/>
              </a:spcAft>
              <a:buClr>
                <a:schemeClr val="dk1"/>
              </a:buClr>
              <a:buSzPts val="1500"/>
              <a:buChar char="•"/>
              <a:defRPr sz="2000"/>
            </a:lvl9pPr>
          </a:lstStyle>
          <a:p>
            <a:endParaRPr/>
          </a:p>
        </p:txBody>
      </p:sp>
      <p:sp>
        <p:nvSpPr>
          <p:cNvPr id="60" name="Google Shape;60;p34"/>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200"/>
              <a:buNone/>
              <a:defRPr sz="1600"/>
            </a:lvl1pPr>
            <a:lvl2pPr marL="1219170" lvl="1" indent="-304792" algn="l">
              <a:lnSpc>
                <a:spcPct val="90000"/>
              </a:lnSpc>
              <a:spcBef>
                <a:spcPts val="500"/>
              </a:spcBef>
              <a:spcAft>
                <a:spcPts val="0"/>
              </a:spcAft>
              <a:buClr>
                <a:schemeClr val="dk1"/>
              </a:buClr>
              <a:buSzPts val="1050"/>
              <a:buNone/>
              <a:defRPr sz="1400"/>
            </a:lvl2pPr>
            <a:lvl3pPr marL="1828754" lvl="2" indent="-304792" algn="l">
              <a:lnSpc>
                <a:spcPct val="90000"/>
              </a:lnSpc>
              <a:spcBef>
                <a:spcPts val="500"/>
              </a:spcBef>
              <a:spcAft>
                <a:spcPts val="0"/>
              </a:spcAft>
              <a:buClr>
                <a:schemeClr val="dk1"/>
              </a:buClr>
              <a:buSzPts val="900"/>
              <a:buNone/>
              <a:defRPr sz="1200"/>
            </a:lvl3pPr>
            <a:lvl4pPr marL="2438339" lvl="3" indent="-304792" algn="l">
              <a:lnSpc>
                <a:spcPct val="90000"/>
              </a:lnSpc>
              <a:spcBef>
                <a:spcPts val="500"/>
              </a:spcBef>
              <a:spcAft>
                <a:spcPts val="0"/>
              </a:spcAft>
              <a:buClr>
                <a:schemeClr val="dk1"/>
              </a:buClr>
              <a:buSzPts val="750"/>
              <a:buNone/>
              <a:defRPr sz="1000"/>
            </a:lvl4pPr>
            <a:lvl5pPr marL="3047924" lvl="4" indent="-304792" algn="l">
              <a:lnSpc>
                <a:spcPct val="90000"/>
              </a:lnSpc>
              <a:spcBef>
                <a:spcPts val="500"/>
              </a:spcBef>
              <a:spcAft>
                <a:spcPts val="0"/>
              </a:spcAft>
              <a:buClr>
                <a:schemeClr val="dk1"/>
              </a:buClr>
              <a:buSzPts val="750"/>
              <a:buNone/>
              <a:defRPr sz="1000"/>
            </a:lvl5pPr>
            <a:lvl6pPr marL="3657509" lvl="5" indent="-304792" algn="l">
              <a:lnSpc>
                <a:spcPct val="90000"/>
              </a:lnSpc>
              <a:spcBef>
                <a:spcPts val="500"/>
              </a:spcBef>
              <a:spcAft>
                <a:spcPts val="0"/>
              </a:spcAft>
              <a:buClr>
                <a:schemeClr val="dk1"/>
              </a:buClr>
              <a:buSzPts val="750"/>
              <a:buNone/>
              <a:defRPr sz="1000"/>
            </a:lvl6pPr>
            <a:lvl7pPr marL="4267093" lvl="6" indent="-304792" algn="l">
              <a:lnSpc>
                <a:spcPct val="90000"/>
              </a:lnSpc>
              <a:spcBef>
                <a:spcPts val="500"/>
              </a:spcBef>
              <a:spcAft>
                <a:spcPts val="0"/>
              </a:spcAft>
              <a:buClr>
                <a:schemeClr val="dk1"/>
              </a:buClr>
              <a:buSzPts val="750"/>
              <a:buNone/>
              <a:defRPr sz="1000"/>
            </a:lvl7pPr>
            <a:lvl8pPr marL="4876678" lvl="7" indent="-304792" algn="l">
              <a:lnSpc>
                <a:spcPct val="90000"/>
              </a:lnSpc>
              <a:spcBef>
                <a:spcPts val="500"/>
              </a:spcBef>
              <a:spcAft>
                <a:spcPts val="0"/>
              </a:spcAft>
              <a:buClr>
                <a:schemeClr val="dk1"/>
              </a:buClr>
              <a:buSzPts val="750"/>
              <a:buNone/>
              <a:defRPr sz="1000"/>
            </a:lvl8pPr>
            <a:lvl9pPr marL="5486263" lvl="8" indent="-304792" algn="l">
              <a:lnSpc>
                <a:spcPct val="90000"/>
              </a:lnSpc>
              <a:spcBef>
                <a:spcPts val="500"/>
              </a:spcBef>
              <a:spcAft>
                <a:spcPts val="0"/>
              </a:spcAft>
              <a:buClr>
                <a:schemeClr val="dk1"/>
              </a:buClr>
              <a:buSzPts val="750"/>
              <a:buNone/>
              <a:defRPr sz="1000"/>
            </a:lvl9pPr>
          </a:lstStyle>
          <a:p>
            <a:endParaRPr/>
          </a:p>
        </p:txBody>
      </p:sp>
      <p:sp>
        <p:nvSpPr>
          <p:cNvPr id="61" name="Google Shape;61;p3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62" name="Google Shape;62;p3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63" name="Google Shape;63;p3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178339565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4"/>
        <p:cNvGrpSpPr/>
        <p:nvPr/>
      </p:nvGrpSpPr>
      <p:grpSpPr>
        <a:xfrm>
          <a:off x="0" y="0"/>
          <a:ext cx="0" cy="0"/>
          <a:chOff x="0" y="0"/>
          <a:chExt cx="0" cy="0"/>
        </a:xfrm>
      </p:grpSpPr>
      <p:sp>
        <p:nvSpPr>
          <p:cNvPr id="65" name="Google Shape;65;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5"/>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200"/>
              <a:buNone/>
              <a:defRPr sz="1600"/>
            </a:lvl1pPr>
            <a:lvl2pPr marL="1219170" lvl="1" indent="-304792" algn="l">
              <a:lnSpc>
                <a:spcPct val="90000"/>
              </a:lnSpc>
              <a:spcBef>
                <a:spcPts val="500"/>
              </a:spcBef>
              <a:spcAft>
                <a:spcPts val="0"/>
              </a:spcAft>
              <a:buClr>
                <a:schemeClr val="dk1"/>
              </a:buClr>
              <a:buSzPts val="1050"/>
              <a:buNone/>
              <a:defRPr sz="1400"/>
            </a:lvl2pPr>
            <a:lvl3pPr marL="1828754" lvl="2" indent="-304792" algn="l">
              <a:lnSpc>
                <a:spcPct val="90000"/>
              </a:lnSpc>
              <a:spcBef>
                <a:spcPts val="500"/>
              </a:spcBef>
              <a:spcAft>
                <a:spcPts val="0"/>
              </a:spcAft>
              <a:buClr>
                <a:schemeClr val="dk1"/>
              </a:buClr>
              <a:buSzPts val="900"/>
              <a:buNone/>
              <a:defRPr sz="1200"/>
            </a:lvl3pPr>
            <a:lvl4pPr marL="2438339" lvl="3" indent="-304792" algn="l">
              <a:lnSpc>
                <a:spcPct val="90000"/>
              </a:lnSpc>
              <a:spcBef>
                <a:spcPts val="500"/>
              </a:spcBef>
              <a:spcAft>
                <a:spcPts val="0"/>
              </a:spcAft>
              <a:buClr>
                <a:schemeClr val="dk1"/>
              </a:buClr>
              <a:buSzPts val="750"/>
              <a:buNone/>
              <a:defRPr sz="1000"/>
            </a:lvl4pPr>
            <a:lvl5pPr marL="3047924" lvl="4" indent="-304792" algn="l">
              <a:lnSpc>
                <a:spcPct val="90000"/>
              </a:lnSpc>
              <a:spcBef>
                <a:spcPts val="500"/>
              </a:spcBef>
              <a:spcAft>
                <a:spcPts val="0"/>
              </a:spcAft>
              <a:buClr>
                <a:schemeClr val="dk1"/>
              </a:buClr>
              <a:buSzPts val="750"/>
              <a:buNone/>
              <a:defRPr sz="1000"/>
            </a:lvl5pPr>
            <a:lvl6pPr marL="3657509" lvl="5" indent="-304792" algn="l">
              <a:lnSpc>
                <a:spcPct val="90000"/>
              </a:lnSpc>
              <a:spcBef>
                <a:spcPts val="500"/>
              </a:spcBef>
              <a:spcAft>
                <a:spcPts val="0"/>
              </a:spcAft>
              <a:buClr>
                <a:schemeClr val="dk1"/>
              </a:buClr>
              <a:buSzPts val="750"/>
              <a:buNone/>
              <a:defRPr sz="1000"/>
            </a:lvl6pPr>
            <a:lvl7pPr marL="4267093" lvl="6" indent="-304792" algn="l">
              <a:lnSpc>
                <a:spcPct val="90000"/>
              </a:lnSpc>
              <a:spcBef>
                <a:spcPts val="500"/>
              </a:spcBef>
              <a:spcAft>
                <a:spcPts val="0"/>
              </a:spcAft>
              <a:buClr>
                <a:schemeClr val="dk1"/>
              </a:buClr>
              <a:buSzPts val="750"/>
              <a:buNone/>
              <a:defRPr sz="1000"/>
            </a:lvl7pPr>
            <a:lvl8pPr marL="4876678" lvl="7" indent="-304792" algn="l">
              <a:lnSpc>
                <a:spcPct val="90000"/>
              </a:lnSpc>
              <a:spcBef>
                <a:spcPts val="500"/>
              </a:spcBef>
              <a:spcAft>
                <a:spcPts val="0"/>
              </a:spcAft>
              <a:buClr>
                <a:schemeClr val="dk1"/>
              </a:buClr>
              <a:buSzPts val="750"/>
              <a:buNone/>
              <a:defRPr sz="1000"/>
            </a:lvl8pPr>
            <a:lvl9pPr marL="5486263" lvl="8" indent="-304792" algn="l">
              <a:lnSpc>
                <a:spcPct val="90000"/>
              </a:lnSpc>
              <a:spcBef>
                <a:spcPts val="500"/>
              </a:spcBef>
              <a:spcAft>
                <a:spcPts val="0"/>
              </a:spcAft>
              <a:buClr>
                <a:schemeClr val="dk1"/>
              </a:buClr>
              <a:buSzPts val="750"/>
              <a:buNone/>
              <a:defRPr sz="1000"/>
            </a:lvl9pPr>
          </a:lstStyle>
          <a:p>
            <a:endParaRPr/>
          </a:p>
        </p:txBody>
      </p:sp>
      <p:sp>
        <p:nvSpPr>
          <p:cNvPr id="68" name="Google Shape;68;p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69" name="Google Shape;69;p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70" name="Google Shape;70;p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372565117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1"/>
        <p:cNvGrpSpPr/>
        <p:nvPr/>
      </p:nvGrpSpPr>
      <p:grpSpPr>
        <a:xfrm>
          <a:off x="0" y="0"/>
          <a:ext cx="0" cy="0"/>
          <a:chOff x="0" y="0"/>
          <a:chExt cx="0" cy="0"/>
        </a:xfrm>
      </p:grpSpPr>
      <p:sp>
        <p:nvSpPr>
          <p:cNvPr id="72" name="Google Shape;7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6"/>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74" name="Google Shape;74;p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75" name="Google Shape;75;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76" name="Google Shape;76;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2212597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49861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7"/>
        <p:cNvGrpSpPr/>
        <p:nvPr/>
      </p:nvGrpSpPr>
      <p:grpSpPr>
        <a:xfrm>
          <a:off x="0" y="0"/>
          <a:ext cx="0" cy="0"/>
          <a:chOff x="0" y="0"/>
          <a:chExt cx="0" cy="0"/>
        </a:xfrm>
      </p:grpSpPr>
      <p:sp>
        <p:nvSpPr>
          <p:cNvPr id="78" name="Google Shape;78;p37"/>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7"/>
          <p:cNvSpPr txBox="1">
            <a:spLocks noGrp="1"/>
          </p:cNvSpPr>
          <p:nvPr>
            <p:ph type="body" idx="1"/>
          </p:nvPr>
        </p:nvSpPr>
        <p:spPr>
          <a:xfrm rot="5400000">
            <a:off x="1799431" y="-596105"/>
            <a:ext cx="5811839" cy="7734300"/>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80" name="Google Shape;80;p3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81" name="Google Shape;81;p3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82" name="Google Shape;82;p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294127765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1800"/>
              <a:buNone/>
              <a:defRPr sz="2400"/>
            </a:lvl1pPr>
            <a:lvl2pPr lvl="1" algn="ctr">
              <a:lnSpc>
                <a:spcPct val="90000"/>
              </a:lnSpc>
              <a:spcBef>
                <a:spcPts val="500"/>
              </a:spcBef>
              <a:spcAft>
                <a:spcPts val="0"/>
              </a:spcAft>
              <a:buClr>
                <a:schemeClr val="dk1"/>
              </a:buClr>
              <a:buSzPts val="1500"/>
              <a:buNone/>
              <a:defRPr sz="2000"/>
            </a:lvl2pPr>
            <a:lvl3pPr lvl="2" algn="ctr">
              <a:lnSpc>
                <a:spcPct val="90000"/>
              </a:lnSpc>
              <a:spcBef>
                <a:spcPts val="500"/>
              </a:spcBef>
              <a:spcAft>
                <a:spcPts val="0"/>
              </a:spcAft>
              <a:buClr>
                <a:schemeClr val="dk1"/>
              </a:buClr>
              <a:buSzPts val="1350"/>
              <a:buNone/>
              <a:defRPr sz="1800"/>
            </a:lvl3pPr>
            <a:lvl4pPr lvl="3" algn="ctr">
              <a:lnSpc>
                <a:spcPct val="90000"/>
              </a:lnSpc>
              <a:spcBef>
                <a:spcPts val="500"/>
              </a:spcBef>
              <a:spcAft>
                <a:spcPts val="0"/>
              </a:spcAft>
              <a:buClr>
                <a:schemeClr val="dk1"/>
              </a:buClr>
              <a:buSzPts val="1200"/>
              <a:buNone/>
              <a:defRPr sz="1600"/>
            </a:lvl4pPr>
            <a:lvl5pPr lvl="4" algn="ctr">
              <a:lnSpc>
                <a:spcPct val="90000"/>
              </a:lnSpc>
              <a:spcBef>
                <a:spcPts val="500"/>
              </a:spcBef>
              <a:spcAft>
                <a:spcPts val="0"/>
              </a:spcAft>
              <a:buClr>
                <a:schemeClr val="dk1"/>
              </a:buClr>
              <a:buSzPts val="1200"/>
              <a:buNone/>
              <a:defRPr sz="1600"/>
            </a:lvl5pPr>
            <a:lvl6pPr lvl="5" algn="ctr">
              <a:lnSpc>
                <a:spcPct val="90000"/>
              </a:lnSpc>
              <a:spcBef>
                <a:spcPts val="500"/>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a:endParaRPr/>
          </a:p>
        </p:txBody>
      </p:sp>
      <p:sp>
        <p:nvSpPr>
          <p:cNvPr id="19" name="Google Shape;19;p2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20" name="Google Shape;20;p2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21" name="Google Shape;21;p2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33663150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22"/>
        <p:cNvGrpSpPr/>
        <p:nvPr/>
      </p:nvGrpSpPr>
      <p:grpSpPr>
        <a:xfrm>
          <a:off x="0" y="0"/>
          <a:ext cx="0" cy="0"/>
          <a:chOff x="0" y="0"/>
          <a:chExt cx="0" cy="0"/>
        </a:xfrm>
      </p:grpSpPr>
      <p:pic>
        <p:nvPicPr>
          <p:cNvPr id="23" name="Google Shape;23;p28"/>
          <p:cNvPicPr preferRelativeResize="0"/>
          <p:nvPr/>
        </p:nvPicPr>
        <p:blipFill rotWithShape="1">
          <a:blip r:embed="rId2">
            <a:alphaModFix/>
          </a:blip>
          <a:srcRect/>
          <a:stretch/>
        </p:blipFill>
        <p:spPr>
          <a:xfrm flipH="1">
            <a:off x="8737600" y="3116087"/>
            <a:ext cx="3572933" cy="3775780"/>
          </a:xfrm>
          <a:prstGeom prst="rect">
            <a:avLst/>
          </a:prstGeom>
          <a:noFill/>
          <a:ln>
            <a:noFill/>
          </a:ln>
        </p:spPr>
      </p:pic>
      <p:pic>
        <p:nvPicPr>
          <p:cNvPr id="24" name="Google Shape;24;p28"/>
          <p:cNvPicPr preferRelativeResize="0"/>
          <p:nvPr/>
        </p:nvPicPr>
        <p:blipFill rotWithShape="1">
          <a:blip r:embed="rId3">
            <a:alphaModFix/>
          </a:blip>
          <a:srcRect/>
          <a:stretch/>
        </p:blipFill>
        <p:spPr>
          <a:xfrm>
            <a:off x="7104774" y="5716554"/>
            <a:ext cx="1633869" cy="975444"/>
          </a:xfrm>
          <a:prstGeom prst="rect">
            <a:avLst/>
          </a:prstGeom>
          <a:noFill/>
          <a:ln>
            <a:noFill/>
          </a:ln>
        </p:spPr>
      </p:pic>
    </p:spTree>
    <p:extLst>
      <p:ext uri="{BB962C8B-B14F-4D97-AF65-F5344CB8AC3E}">
        <p14:creationId xmlns:p14="http://schemas.microsoft.com/office/powerpoint/2010/main" val="379371368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8" name="Google Shape;28;p2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29" name="Google Shape;29;p2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30" name="Google Shape;30;p2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17773590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rgbClr val="888888"/>
              </a:buClr>
              <a:buSzPts val="1800"/>
              <a:buNone/>
              <a:defRPr sz="2400">
                <a:solidFill>
                  <a:srgbClr val="888888"/>
                </a:solidFill>
              </a:defRPr>
            </a:lvl1pPr>
            <a:lvl2pPr marL="1219170" lvl="1" indent="-304792" algn="l">
              <a:lnSpc>
                <a:spcPct val="90000"/>
              </a:lnSpc>
              <a:spcBef>
                <a:spcPts val="500"/>
              </a:spcBef>
              <a:spcAft>
                <a:spcPts val="0"/>
              </a:spcAft>
              <a:buClr>
                <a:srgbClr val="888888"/>
              </a:buClr>
              <a:buSzPts val="1500"/>
              <a:buNone/>
              <a:defRPr sz="2000">
                <a:solidFill>
                  <a:srgbClr val="888888"/>
                </a:solidFill>
              </a:defRPr>
            </a:lvl2pPr>
            <a:lvl3pPr marL="1828754" lvl="2" indent="-304792" algn="l">
              <a:lnSpc>
                <a:spcPct val="90000"/>
              </a:lnSpc>
              <a:spcBef>
                <a:spcPts val="500"/>
              </a:spcBef>
              <a:spcAft>
                <a:spcPts val="0"/>
              </a:spcAft>
              <a:buClr>
                <a:srgbClr val="888888"/>
              </a:buClr>
              <a:buSzPts val="1350"/>
              <a:buNone/>
              <a:defRPr sz="1800">
                <a:solidFill>
                  <a:srgbClr val="888888"/>
                </a:solidFill>
              </a:defRPr>
            </a:lvl3pPr>
            <a:lvl4pPr marL="2438339" lvl="3" indent="-304792" algn="l">
              <a:lnSpc>
                <a:spcPct val="90000"/>
              </a:lnSpc>
              <a:spcBef>
                <a:spcPts val="500"/>
              </a:spcBef>
              <a:spcAft>
                <a:spcPts val="0"/>
              </a:spcAft>
              <a:buClr>
                <a:srgbClr val="888888"/>
              </a:buClr>
              <a:buSzPts val="1200"/>
              <a:buNone/>
              <a:defRPr sz="1600">
                <a:solidFill>
                  <a:srgbClr val="888888"/>
                </a:solidFill>
              </a:defRPr>
            </a:lvl4pPr>
            <a:lvl5pPr marL="3047924" lvl="4" indent="-304792" algn="l">
              <a:lnSpc>
                <a:spcPct val="90000"/>
              </a:lnSpc>
              <a:spcBef>
                <a:spcPts val="500"/>
              </a:spcBef>
              <a:spcAft>
                <a:spcPts val="0"/>
              </a:spcAft>
              <a:buClr>
                <a:srgbClr val="888888"/>
              </a:buClr>
              <a:buSzPts val="1200"/>
              <a:buNone/>
              <a:defRPr sz="1600">
                <a:solidFill>
                  <a:srgbClr val="888888"/>
                </a:solidFill>
              </a:defRPr>
            </a:lvl5pPr>
            <a:lvl6pPr marL="3657509" lvl="5" indent="-304792" algn="l">
              <a:lnSpc>
                <a:spcPct val="90000"/>
              </a:lnSpc>
              <a:spcBef>
                <a:spcPts val="500"/>
              </a:spcBef>
              <a:spcAft>
                <a:spcPts val="0"/>
              </a:spcAft>
              <a:buClr>
                <a:srgbClr val="888888"/>
              </a:buClr>
              <a:buSzPts val="1200"/>
              <a:buNone/>
              <a:defRPr sz="1600">
                <a:solidFill>
                  <a:srgbClr val="888888"/>
                </a:solidFill>
              </a:defRPr>
            </a:lvl6pPr>
            <a:lvl7pPr marL="4267093" lvl="6" indent="-304792" algn="l">
              <a:lnSpc>
                <a:spcPct val="90000"/>
              </a:lnSpc>
              <a:spcBef>
                <a:spcPts val="500"/>
              </a:spcBef>
              <a:spcAft>
                <a:spcPts val="0"/>
              </a:spcAft>
              <a:buClr>
                <a:srgbClr val="888888"/>
              </a:buClr>
              <a:buSzPts val="1200"/>
              <a:buNone/>
              <a:defRPr sz="1600">
                <a:solidFill>
                  <a:srgbClr val="888888"/>
                </a:solidFill>
              </a:defRPr>
            </a:lvl7pPr>
            <a:lvl8pPr marL="4876678" lvl="7" indent="-304792" algn="l">
              <a:lnSpc>
                <a:spcPct val="90000"/>
              </a:lnSpc>
              <a:spcBef>
                <a:spcPts val="500"/>
              </a:spcBef>
              <a:spcAft>
                <a:spcPts val="0"/>
              </a:spcAft>
              <a:buClr>
                <a:srgbClr val="888888"/>
              </a:buClr>
              <a:buSzPts val="1200"/>
              <a:buNone/>
              <a:defRPr sz="1600">
                <a:solidFill>
                  <a:srgbClr val="888888"/>
                </a:solidFill>
              </a:defRPr>
            </a:lvl8pPr>
            <a:lvl9pPr marL="5486263" lvl="8" indent="-304792" algn="l">
              <a:lnSpc>
                <a:spcPct val="90000"/>
              </a:lnSpc>
              <a:spcBef>
                <a:spcPts val="500"/>
              </a:spcBef>
              <a:spcAft>
                <a:spcPts val="0"/>
              </a:spcAft>
              <a:buClr>
                <a:srgbClr val="888888"/>
              </a:buClr>
              <a:buSzPts val="1200"/>
              <a:buNone/>
              <a:defRPr sz="1600">
                <a:solidFill>
                  <a:srgbClr val="888888"/>
                </a:solidFill>
              </a:defRPr>
            </a:lvl9pPr>
          </a:lstStyle>
          <a:p>
            <a:endParaRPr/>
          </a:p>
        </p:txBody>
      </p:sp>
      <p:sp>
        <p:nvSpPr>
          <p:cNvPr id="34" name="Google Shape;34;p3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35" name="Google Shape;35;p3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36" name="Google Shape;36;p3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19003131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42" name="Google Shape;42;p3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43" name="Google Shape;43;p3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18907024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1000"/>
              </a:spcBef>
              <a:spcAft>
                <a:spcPts val="0"/>
              </a:spcAft>
              <a:buClr>
                <a:schemeClr val="dk1"/>
              </a:buClr>
              <a:buSzPts val="1800"/>
              <a:buNone/>
              <a:defRPr sz="2400" b="1"/>
            </a:lvl1pPr>
            <a:lvl2pPr marL="1219170" lvl="1" indent="-304792" algn="l">
              <a:lnSpc>
                <a:spcPct val="90000"/>
              </a:lnSpc>
              <a:spcBef>
                <a:spcPts val="500"/>
              </a:spcBef>
              <a:spcAft>
                <a:spcPts val="0"/>
              </a:spcAft>
              <a:buClr>
                <a:schemeClr val="dk1"/>
              </a:buClr>
              <a:buSzPts val="1500"/>
              <a:buNone/>
              <a:defRPr sz="2000" b="1"/>
            </a:lvl2pPr>
            <a:lvl3pPr marL="1828754" lvl="2" indent="-304792" algn="l">
              <a:lnSpc>
                <a:spcPct val="90000"/>
              </a:lnSpc>
              <a:spcBef>
                <a:spcPts val="500"/>
              </a:spcBef>
              <a:spcAft>
                <a:spcPts val="0"/>
              </a:spcAft>
              <a:buClr>
                <a:schemeClr val="dk1"/>
              </a:buClr>
              <a:buSzPts val="1350"/>
              <a:buNone/>
              <a:defRPr sz="1800" b="1"/>
            </a:lvl3pPr>
            <a:lvl4pPr marL="2438339" lvl="3" indent="-304792" algn="l">
              <a:lnSpc>
                <a:spcPct val="90000"/>
              </a:lnSpc>
              <a:spcBef>
                <a:spcPts val="500"/>
              </a:spcBef>
              <a:spcAft>
                <a:spcPts val="0"/>
              </a:spcAft>
              <a:buClr>
                <a:schemeClr val="dk1"/>
              </a:buClr>
              <a:buSzPts val="1200"/>
              <a:buNone/>
              <a:defRPr sz="1600" b="1"/>
            </a:lvl4pPr>
            <a:lvl5pPr marL="3047924" lvl="4" indent="-304792" algn="l">
              <a:lnSpc>
                <a:spcPct val="90000"/>
              </a:lnSpc>
              <a:spcBef>
                <a:spcPts val="500"/>
              </a:spcBef>
              <a:spcAft>
                <a:spcPts val="0"/>
              </a:spcAft>
              <a:buClr>
                <a:schemeClr val="dk1"/>
              </a:buClr>
              <a:buSzPts val="1200"/>
              <a:buNone/>
              <a:defRPr sz="1600" b="1"/>
            </a:lvl5pPr>
            <a:lvl6pPr marL="3657509" lvl="5" indent="-304792" algn="l">
              <a:lnSpc>
                <a:spcPct val="90000"/>
              </a:lnSpc>
              <a:spcBef>
                <a:spcPts val="500"/>
              </a:spcBef>
              <a:spcAft>
                <a:spcPts val="0"/>
              </a:spcAft>
              <a:buClr>
                <a:schemeClr val="dk1"/>
              </a:buClr>
              <a:buSzPts val="1200"/>
              <a:buNone/>
              <a:defRPr sz="1600" b="1"/>
            </a:lvl6pPr>
            <a:lvl7pPr marL="4267093" lvl="6" indent="-304792" algn="l">
              <a:lnSpc>
                <a:spcPct val="90000"/>
              </a:lnSpc>
              <a:spcBef>
                <a:spcPts val="500"/>
              </a:spcBef>
              <a:spcAft>
                <a:spcPts val="0"/>
              </a:spcAft>
              <a:buClr>
                <a:schemeClr val="dk1"/>
              </a:buClr>
              <a:buSzPts val="1200"/>
              <a:buNone/>
              <a:defRPr sz="1600" b="1"/>
            </a:lvl7pPr>
            <a:lvl8pPr marL="4876678" lvl="7" indent="-304792" algn="l">
              <a:lnSpc>
                <a:spcPct val="90000"/>
              </a:lnSpc>
              <a:spcBef>
                <a:spcPts val="500"/>
              </a:spcBef>
              <a:spcAft>
                <a:spcPts val="0"/>
              </a:spcAft>
              <a:buClr>
                <a:schemeClr val="dk1"/>
              </a:buClr>
              <a:buSzPts val="1200"/>
              <a:buNone/>
              <a:defRPr sz="1600" b="1"/>
            </a:lvl8pPr>
            <a:lvl9pPr marL="5486263" lvl="8" indent="-304792" algn="l">
              <a:lnSpc>
                <a:spcPct val="90000"/>
              </a:lnSpc>
              <a:spcBef>
                <a:spcPts val="500"/>
              </a:spcBef>
              <a:spcAft>
                <a:spcPts val="0"/>
              </a:spcAft>
              <a:buClr>
                <a:schemeClr val="dk1"/>
              </a:buClr>
              <a:buSzPts val="1200"/>
              <a:buNone/>
              <a:defRPr sz="1600" b="1"/>
            </a:lvl9pPr>
          </a:lstStyle>
          <a:p>
            <a:endParaRPr/>
          </a:p>
        </p:txBody>
      </p:sp>
      <p:sp>
        <p:nvSpPr>
          <p:cNvPr id="47" name="Google Shape;47;p32"/>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1000"/>
              </a:spcBef>
              <a:spcAft>
                <a:spcPts val="0"/>
              </a:spcAft>
              <a:buClr>
                <a:schemeClr val="dk1"/>
              </a:buClr>
              <a:buSzPts val="1800"/>
              <a:buNone/>
              <a:defRPr sz="2400" b="1"/>
            </a:lvl1pPr>
            <a:lvl2pPr marL="1219170" lvl="1" indent="-304792" algn="l">
              <a:lnSpc>
                <a:spcPct val="90000"/>
              </a:lnSpc>
              <a:spcBef>
                <a:spcPts val="500"/>
              </a:spcBef>
              <a:spcAft>
                <a:spcPts val="0"/>
              </a:spcAft>
              <a:buClr>
                <a:schemeClr val="dk1"/>
              </a:buClr>
              <a:buSzPts val="1500"/>
              <a:buNone/>
              <a:defRPr sz="2000" b="1"/>
            </a:lvl2pPr>
            <a:lvl3pPr marL="1828754" lvl="2" indent="-304792" algn="l">
              <a:lnSpc>
                <a:spcPct val="90000"/>
              </a:lnSpc>
              <a:spcBef>
                <a:spcPts val="500"/>
              </a:spcBef>
              <a:spcAft>
                <a:spcPts val="0"/>
              </a:spcAft>
              <a:buClr>
                <a:schemeClr val="dk1"/>
              </a:buClr>
              <a:buSzPts val="1350"/>
              <a:buNone/>
              <a:defRPr sz="1800" b="1"/>
            </a:lvl3pPr>
            <a:lvl4pPr marL="2438339" lvl="3" indent="-304792" algn="l">
              <a:lnSpc>
                <a:spcPct val="90000"/>
              </a:lnSpc>
              <a:spcBef>
                <a:spcPts val="500"/>
              </a:spcBef>
              <a:spcAft>
                <a:spcPts val="0"/>
              </a:spcAft>
              <a:buClr>
                <a:schemeClr val="dk1"/>
              </a:buClr>
              <a:buSzPts val="1200"/>
              <a:buNone/>
              <a:defRPr sz="1600" b="1"/>
            </a:lvl4pPr>
            <a:lvl5pPr marL="3047924" lvl="4" indent="-304792" algn="l">
              <a:lnSpc>
                <a:spcPct val="90000"/>
              </a:lnSpc>
              <a:spcBef>
                <a:spcPts val="500"/>
              </a:spcBef>
              <a:spcAft>
                <a:spcPts val="0"/>
              </a:spcAft>
              <a:buClr>
                <a:schemeClr val="dk1"/>
              </a:buClr>
              <a:buSzPts val="1200"/>
              <a:buNone/>
              <a:defRPr sz="1600" b="1"/>
            </a:lvl5pPr>
            <a:lvl6pPr marL="3657509" lvl="5" indent="-304792" algn="l">
              <a:lnSpc>
                <a:spcPct val="90000"/>
              </a:lnSpc>
              <a:spcBef>
                <a:spcPts val="500"/>
              </a:spcBef>
              <a:spcAft>
                <a:spcPts val="0"/>
              </a:spcAft>
              <a:buClr>
                <a:schemeClr val="dk1"/>
              </a:buClr>
              <a:buSzPts val="1200"/>
              <a:buNone/>
              <a:defRPr sz="1600" b="1"/>
            </a:lvl6pPr>
            <a:lvl7pPr marL="4267093" lvl="6" indent="-304792" algn="l">
              <a:lnSpc>
                <a:spcPct val="90000"/>
              </a:lnSpc>
              <a:spcBef>
                <a:spcPts val="500"/>
              </a:spcBef>
              <a:spcAft>
                <a:spcPts val="0"/>
              </a:spcAft>
              <a:buClr>
                <a:schemeClr val="dk1"/>
              </a:buClr>
              <a:buSzPts val="1200"/>
              <a:buNone/>
              <a:defRPr sz="1600" b="1"/>
            </a:lvl7pPr>
            <a:lvl8pPr marL="4876678" lvl="7" indent="-304792" algn="l">
              <a:lnSpc>
                <a:spcPct val="90000"/>
              </a:lnSpc>
              <a:spcBef>
                <a:spcPts val="500"/>
              </a:spcBef>
              <a:spcAft>
                <a:spcPts val="0"/>
              </a:spcAft>
              <a:buClr>
                <a:schemeClr val="dk1"/>
              </a:buClr>
              <a:buSzPts val="1200"/>
              <a:buNone/>
              <a:defRPr sz="1600" b="1"/>
            </a:lvl8pPr>
            <a:lvl9pPr marL="5486263" lvl="8" indent="-304792" algn="l">
              <a:lnSpc>
                <a:spcPct val="90000"/>
              </a:lnSpc>
              <a:spcBef>
                <a:spcPts val="500"/>
              </a:spcBef>
              <a:spcAft>
                <a:spcPts val="0"/>
              </a:spcAft>
              <a:buClr>
                <a:schemeClr val="dk1"/>
              </a:buClr>
              <a:buSzPts val="1200"/>
              <a:buNone/>
              <a:defRPr sz="1600" b="1"/>
            </a:lvl9pPr>
          </a:lstStyle>
          <a:p>
            <a:endParaRPr/>
          </a:p>
        </p:txBody>
      </p:sp>
      <p:sp>
        <p:nvSpPr>
          <p:cNvPr id="49" name="Google Shape;49;p32"/>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51" name="Google Shape;51;p3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52" name="Google Shape;52;p3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287399908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53"/>
        <p:cNvGrpSpPr/>
        <p:nvPr/>
      </p:nvGrpSpPr>
      <p:grpSpPr>
        <a:xfrm>
          <a:off x="0" y="0"/>
          <a:ext cx="0" cy="0"/>
          <a:chOff x="0" y="0"/>
          <a:chExt cx="0" cy="0"/>
        </a:xfrm>
      </p:grpSpPr>
      <p:sp>
        <p:nvSpPr>
          <p:cNvPr id="54" name="Google Shape;54;p3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55" name="Google Shape;55;p3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56" name="Google Shape;56;p3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28233240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4"/>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609585" lvl="0" indent="-507987" algn="l">
              <a:lnSpc>
                <a:spcPct val="90000"/>
              </a:lnSpc>
              <a:spcBef>
                <a:spcPts val="1000"/>
              </a:spcBef>
              <a:spcAft>
                <a:spcPts val="0"/>
              </a:spcAft>
              <a:buClr>
                <a:schemeClr val="dk1"/>
              </a:buClr>
              <a:buSzPts val="2400"/>
              <a:buChar char="•"/>
              <a:defRPr sz="3200"/>
            </a:lvl1pPr>
            <a:lvl2pPr marL="1219170" lvl="1" indent="-482588" algn="l">
              <a:lnSpc>
                <a:spcPct val="90000"/>
              </a:lnSpc>
              <a:spcBef>
                <a:spcPts val="500"/>
              </a:spcBef>
              <a:spcAft>
                <a:spcPts val="0"/>
              </a:spcAft>
              <a:buClr>
                <a:schemeClr val="dk1"/>
              </a:buClr>
              <a:buSzPts val="2100"/>
              <a:buChar char="•"/>
              <a:defRPr sz="2800"/>
            </a:lvl2pPr>
            <a:lvl3pPr marL="1828754" lvl="2" indent="-457189" algn="l">
              <a:lnSpc>
                <a:spcPct val="90000"/>
              </a:lnSpc>
              <a:spcBef>
                <a:spcPts val="500"/>
              </a:spcBef>
              <a:spcAft>
                <a:spcPts val="0"/>
              </a:spcAft>
              <a:buClr>
                <a:schemeClr val="dk1"/>
              </a:buClr>
              <a:buSzPts val="1800"/>
              <a:buChar char="•"/>
              <a:defRPr sz="2400"/>
            </a:lvl3pPr>
            <a:lvl4pPr marL="2438339" lvl="3" indent="-431789" algn="l">
              <a:lnSpc>
                <a:spcPct val="90000"/>
              </a:lnSpc>
              <a:spcBef>
                <a:spcPts val="500"/>
              </a:spcBef>
              <a:spcAft>
                <a:spcPts val="0"/>
              </a:spcAft>
              <a:buClr>
                <a:schemeClr val="dk1"/>
              </a:buClr>
              <a:buSzPts val="1500"/>
              <a:buChar char="•"/>
              <a:defRPr sz="2000"/>
            </a:lvl4pPr>
            <a:lvl5pPr marL="3047924" lvl="4" indent="-431789" algn="l">
              <a:lnSpc>
                <a:spcPct val="90000"/>
              </a:lnSpc>
              <a:spcBef>
                <a:spcPts val="500"/>
              </a:spcBef>
              <a:spcAft>
                <a:spcPts val="0"/>
              </a:spcAft>
              <a:buClr>
                <a:schemeClr val="dk1"/>
              </a:buClr>
              <a:buSzPts val="1500"/>
              <a:buChar char="•"/>
              <a:defRPr sz="2000"/>
            </a:lvl5pPr>
            <a:lvl6pPr marL="3657509" lvl="5" indent="-431789" algn="l">
              <a:lnSpc>
                <a:spcPct val="90000"/>
              </a:lnSpc>
              <a:spcBef>
                <a:spcPts val="500"/>
              </a:spcBef>
              <a:spcAft>
                <a:spcPts val="0"/>
              </a:spcAft>
              <a:buClr>
                <a:schemeClr val="dk1"/>
              </a:buClr>
              <a:buSzPts val="1500"/>
              <a:buChar char="•"/>
              <a:defRPr sz="2000"/>
            </a:lvl6pPr>
            <a:lvl7pPr marL="4267093" lvl="6" indent="-431789" algn="l">
              <a:lnSpc>
                <a:spcPct val="90000"/>
              </a:lnSpc>
              <a:spcBef>
                <a:spcPts val="500"/>
              </a:spcBef>
              <a:spcAft>
                <a:spcPts val="0"/>
              </a:spcAft>
              <a:buClr>
                <a:schemeClr val="dk1"/>
              </a:buClr>
              <a:buSzPts val="1500"/>
              <a:buChar char="•"/>
              <a:defRPr sz="2000"/>
            </a:lvl7pPr>
            <a:lvl8pPr marL="4876678" lvl="7" indent="-431789" algn="l">
              <a:lnSpc>
                <a:spcPct val="90000"/>
              </a:lnSpc>
              <a:spcBef>
                <a:spcPts val="500"/>
              </a:spcBef>
              <a:spcAft>
                <a:spcPts val="0"/>
              </a:spcAft>
              <a:buClr>
                <a:schemeClr val="dk1"/>
              </a:buClr>
              <a:buSzPts val="1500"/>
              <a:buChar char="•"/>
              <a:defRPr sz="2000"/>
            </a:lvl8pPr>
            <a:lvl9pPr marL="5486263" lvl="8" indent="-431789" algn="l">
              <a:lnSpc>
                <a:spcPct val="90000"/>
              </a:lnSpc>
              <a:spcBef>
                <a:spcPts val="500"/>
              </a:spcBef>
              <a:spcAft>
                <a:spcPts val="0"/>
              </a:spcAft>
              <a:buClr>
                <a:schemeClr val="dk1"/>
              </a:buClr>
              <a:buSzPts val="1500"/>
              <a:buChar char="•"/>
              <a:defRPr sz="2000"/>
            </a:lvl9pPr>
          </a:lstStyle>
          <a:p>
            <a:endParaRPr/>
          </a:p>
        </p:txBody>
      </p:sp>
      <p:sp>
        <p:nvSpPr>
          <p:cNvPr id="60" name="Google Shape;60;p34"/>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200"/>
              <a:buNone/>
              <a:defRPr sz="1600"/>
            </a:lvl1pPr>
            <a:lvl2pPr marL="1219170" lvl="1" indent="-304792" algn="l">
              <a:lnSpc>
                <a:spcPct val="90000"/>
              </a:lnSpc>
              <a:spcBef>
                <a:spcPts val="500"/>
              </a:spcBef>
              <a:spcAft>
                <a:spcPts val="0"/>
              </a:spcAft>
              <a:buClr>
                <a:schemeClr val="dk1"/>
              </a:buClr>
              <a:buSzPts val="1050"/>
              <a:buNone/>
              <a:defRPr sz="1400"/>
            </a:lvl2pPr>
            <a:lvl3pPr marL="1828754" lvl="2" indent="-304792" algn="l">
              <a:lnSpc>
                <a:spcPct val="90000"/>
              </a:lnSpc>
              <a:spcBef>
                <a:spcPts val="500"/>
              </a:spcBef>
              <a:spcAft>
                <a:spcPts val="0"/>
              </a:spcAft>
              <a:buClr>
                <a:schemeClr val="dk1"/>
              </a:buClr>
              <a:buSzPts val="900"/>
              <a:buNone/>
              <a:defRPr sz="1200"/>
            </a:lvl3pPr>
            <a:lvl4pPr marL="2438339" lvl="3" indent="-304792" algn="l">
              <a:lnSpc>
                <a:spcPct val="90000"/>
              </a:lnSpc>
              <a:spcBef>
                <a:spcPts val="500"/>
              </a:spcBef>
              <a:spcAft>
                <a:spcPts val="0"/>
              </a:spcAft>
              <a:buClr>
                <a:schemeClr val="dk1"/>
              </a:buClr>
              <a:buSzPts val="750"/>
              <a:buNone/>
              <a:defRPr sz="1000"/>
            </a:lvl4pPr>
            <a:lvl5pPr marL="3047924" lvl="4" indent="-304792" algn="l">
              <a:lnSpc>
                <a:spcPct val="90000"/>
              </a:lnSpc>
              <a:spcBef>
                <a:spcPts val="500"/>
              </a:spcBef>
              <a:spcAft>
                <a:spcPts val="0"/>
              </a:spcAft>
              <a:buClr>
                <a:schemeClr val="dk1"/>
              </a:buClr>
              <a:buSzPts val="750"/>
              <a:buNone/>
              <a:defRPr sz="1000"/>
            </a:lvl5pPr>
            <a:lvl6pPr marL="3657509" lvl="5" indent="-304792" algn="l">
              <a:lnSpc>
                <a:spcPct val="90000"/>
              </a:lnSpc>
              <a:spcBef>
                <a:spcPts val="500"/>
              </a:spcBef>
              <a:spcAft>
                <a:spcPts val="0"/>
              </a:spcAft>
              <a:buClr>
                <a:schemeClr val="dk1"/>
              </a:buClr>
              <a:buSzPts val="750"/>
              <a:buNone/>
              <a:defRPr sz="1000"/>
            </a:lvl6pPr>
            <a:lvl7pPr marL="4267093" lvl="6" indent="-304792" algn="l">
              <a:lnSpc>
                <a:spcPct val="90000"/>
              </a:lnSpc>
              <a:spcBef>
                <a:spcPts val="500"/>
              </a:spcBef>
              <a:spcAft>
                <a:spcPts val="0"/>
              </a:spcAft>
              <a:buClr>
                <a:schemeClr val="dk1"/>
              </a:buClr>
              <a:buSzPts val="750"/>
              <a:buNone/>
              <a:defRPr sz="1000"/>
            </a:lvl7pPr>
            <a:lvl8pPr marL="4876678" lvl="7" indent="-304792" algn="l">
              <a:lnSpc>
                <a:spcPct val="90000"/>
              </a:lnSpc>
              <a:spcBef>
                <a:spcPts val="500"/>
              </a:spcBef>
              <a:spcAft>
                <a:spcPts val="0"/>
              </a:spcAft>
              <a:buClr>
                <a:schemeClr val="dk1"/>
              </a:buClr>
              <a:buSzPts val="750"/>
              <a:buNone/>
              <a:defRPr sz="1000"/>
            </a:lvl8pPr>
            <a:lvl9pPr marL="5486263" lvl="8" indent="-304792" algn="l">
              <a:lnSpc>
                <a:spcPct val="90000"/>
              </a:lnSpc>
              <a:spcBef>
                <a:spcPts val="500"/>
              </a:spcBef>
              <a:spcAft>
                <a:spcPts val="0"/>
              </a:spcAft>
              <a:buClr>
                <a:schemeClr val="dk1"/>
              </a:buClr>
              <a:buSzPts val="750"/>
              <a:buNone/>
              <a:defRPr sz="1000"/>
            </a:lvl9pPr>
          </a:lstStyle>
          <a:p>
            <a:endParaRPr/>
          </a:p>
        </p:txBody>
      </p:sp>
      <p:sp>
        <p:nvSpPr>
          <p:cNvPr id="61" name="Google Shape;61;p3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62" name="Google Shape;62;p3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63" name="Google Shape;63;p3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145853932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4"/>
        <p:cNvGrpSpPr/>
        <p:nvPr/>
      </p:nvGrpSpPr>
      <p:grpSpPr>
        <a:xfrm>
          <a:off x="0" y="0"/>
          <a:ext cx="0" cy="0"/>
          <a:chOff x="0" y="0"/>
          <a:chExt cx="0" cy="0"/>
        </a:xfrm>
      </p:grpSpPr>
      <p:sp>
        <p:nvSpPr>
          <p:cNvPr id="65" name="Google Shape;65;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5"/>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200"/>
              <a:buNone/>
              <a:defRPr sz="1600"/>
            </a:lvl1pPr>
            <a:lvl2pPr marL="1219170" lvl="1" indent="-304792" algn="l">
              <a:lnSpc>
                <a:spcPct val="90000"/>
              </a:lnSpc>
              <a:spcBef>
                <a:spcPts val="500"/>
              </a:spcBef>
              <a:spcAft>
                <a:spcPts val="0"/>
              </a:spcAft>
              <a:buClr>
                <a:schemeClr val="dk1"/>
              </a:buClr>
              <a:buSzPts val="1050"/>
              <a:buNone/>
              <a:defRPr sz="1400"/>
            </a:lvl2pPr>
            <a:lvl3pPr marL="1828754" lvl="2" indent="-304792" algn="l">
              <a:lnSpc>
                <a:spcPct val="90000"/>
              </a:lnSpc>
              <a:spcBef>
                <a:spcPts val="500"/>
              </a:spcBef>
              <a:spcAft>
                <a:spcPts val="0"/>
              </a:spcAft>
              <a:buClr>
                <a:schemeClr val="dk1"/>
              </a:buClr>
              <a:buSzPts val="900"/>
              <a:buNone/>
              <a:defRPr sz="1200"/>
            </a:lvl3pPr>
            <a:lvl4pPr marL="2438339" lvl="3" indent="-304792" algn="l">
              <a:lnSpc>
                <a:spcPct val="90000"/>
              </a:lnSpc>
              <a:spcBef>
                <a:spcPts val="500"/>
              </a:spcBef>
              <a:spcAft>
                <a:spcPts val="0"/>
              </a:spcAft>
              <a:buClr>
                <a:schemeClr val="dk1"/>
              </a:buClr>
              <a:buSzPts val="750"/>
              <a:buNone/>
              <a:defRPr sz="1000"/>
            </a:lvl4pPr>
            <a:lvl5pPr marL="3047924" lvl="4" indent="-304792" algn="l">
              <a:lnSpc>
                <a:spcPct val="90000"/>
              </a:lnSpc>
              <a:spcBef>
                <a:spcPts val="500"/>
              </a:spcBef>
              <a:spcAft>
                <a:spcPts val="0"/>
              </a:spcAft>
              <a:buClr>
                <a:schemeClr val="dk1"/>
              </a:buClr>
              <a:buSzPts val="750"/>
              <a:buNone/>
              <a:defRPr sz="1000"/>
            </a:lvl5pPr>
            <a:lvl6pPr marL="3657509" lvl="5" indent="-304792" algn="l">
              <a:lnSpc>
                <a:spcPct val="90000"/>
              </a:lnSpc>
              <a:spcBef>
                <a:spcPts val="500"/>
              </a:spcBef>
              <a:spcAft>
                <a:spcPts val="0"/>
              </a:spcAft>
              <a:buClr>
                <a:schemeClr val="dk1"/>
              </a:buClr>
              <a:buSzPts val="750"/>
              <a:buNone/>
              <a:defRPr sz="1000"/>
            </a:lvl6pPr>
            <a:lvl7pPr marL="4267093" lvl="6" indent="-304792" algn="l">
              <a:lnSpc>
                <a:spcPct val="90000"/>
              </a:lnSpc>
              <a:spcBef>
                <a:spcPts val="500"/>
              </a:spcBef>
              <a:spcAft>
                <a:spcPts val="0"/>
              </a:spcAft>
              <a:buClr>
                <a:schemeClr val="dk1"/>
              </a:buClr>
              <a:buSzPts val="750"/>
              <a:buNone/>
              <a:defRPr sz="1000"/>
            </a:lvl7pPr>
            <a:lvl8pPr marL="4876678" lvl="7" indent="-304792" algn="l">
              <a:lnSpc>
                <a:spcPct val="90000"/>
              </a:lnSpc>
              <a:spcBef>
                <a:spcPts val="500"/>
              </a:spcBef>
              <a:spcAft>
                <a:spcPts val="0"/>
              </a:spcAft>
              <a:buClr>
                <a:schemeClr val="dk1"/>
              </a:buClr>
              <a:buSzPts val="750"/>
              <a:buNone/>
              <a:defRPr sz="1000"/>
            </a:lvl8pPr>
            <a:lvl9pPr marL="5486263" lvl="8" indent="-304792" algn="l">
              <a:lnSpc>
                <a:spcPct val="90000"/>
              </a:lnSpc>
              <a:spcBef>
                <a:spcPts val="500"/>
              </a:spcBef>
              <a:spcAft>
                <a:spcPts val="0"/>
              </a:spcAft>
              <a:buClr>
                <a:schemeClr val="dk1"/>
              </a:buClr>
              <a:buSzPts val="750"/>
              <a:buNone/>
              <a:defRPr sz="1000"/>
            </a:lvl9pPr>
          </a:lstStyle>
          <a:p>
            <a:endParaRPr/>
          </a:p>
        </p:txBody>
      </p:sp>
      <p:sp>
        <p:nvSpPr>
          <p:cNvPr id="68" name="Google Shape;68;p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69" name="Google Shape;69;p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70" name="Google Shape;70;p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2657172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43523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1"/>
        <p:cNvGrpSpPr/>
        <p:nvPr/>
      </p:nvGrpSpPr>
      <p:grpSpPr>
        <a:xfrm>
          <a:off x="0" y="0"/>
          <a:ext cx="0" cy="0"/>
          <a:chOff x="0" y="0"/>
          <a:chExt cx="0" cy="0"/>
        </a:xfrm>
      </p:grpSpPr>
      <p:sp>
        <p:nvSpPr>
          <p:cNvPr id="72" name="Google Shape;7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6"/>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74" name="Google Shape;74;p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75" name="Google Shape;75;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76" name="Google Shape;76;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89331223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7"/>
        <p:cNvGrpSpPr/>
        <p:nvPr/>
      </p:nvGrpSpPr>
      <p:grpSpPr>
        <a:xfrm>
          <a:off x="0" y="0"/>
          <a:ext cx="0" cy="0"/>
          <a:chOff x="0" y="0"/>
          <a:chExt cx="0" cy="0"/>
        </a:xfrm>
      </p:grpSpPr>
      <p:sp>
        <p:nvSpPr>
          <p:cNvPr id="78" name="Google Shape;78;p37"/>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7"/>
          <p:cNvSpPr txBox="1">
            <a:spLocks noGrp="1"/>
          </p:cNvSpPr>
          <p:nvPr>
            <p:ph type="body" idx="1"/>
          </p:nvPr>
        </p:nvSpPr>
        <p:spPr>
          <a:xfrm rot="5400000">
            <a:off x="1799431" y="-596105"/>
            <a:ext cx="5811839" cy="7734300"/>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80" name="Google Shape;80;p3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81" name="Google Shape;81;p3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buClr>
                <a:srgbClr val="000000"/>
              </a:buClr>
            </a:pPr>
            <a:endParaRPr lang="en-US" kern="0"/>
          </a:p>
        </p:txBody>
      </p:sp>
      <p:sp>
        <p:nvSpPr>
          <p:cNvPr id="82" name="Google Shape;82;p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spTree>
    <p:extLst>
      <p:ext uri="{BB962C8B-B14F-4D97-AF65-F5344CB8AC3E}">
        <p14:creationId xmlns:p14="http://schemas.microsoft.com/office/powerpoint/2010/main" val="250207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87D4C-FE90-459F-BADA-78F0FA2A1747}"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886FF-94BA-4F06-8C47-D734399D5158}" type="slidenum">
              <a:rPr lang="en-US" smtClean="0"/>
              <a:t>‹#›</a:t>
            </a:fld>
            <a:endParaRPr lang="en-US"/>
          </a:p>
        </p:txBody>
      </p:sp>
    </p:spTree>
    <p:extLst>
      <p:ext uri="{BB962C8B-B14F-4D97-AF65-F5344CB8AC3E}">
        <p14:creationId xmlns:p14="http://schemas.microsoft.com/office/powerpoint/2010/main" val="1569964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39496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89486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45408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01026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76802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71539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91667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17664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15930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28450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E87D4C-FE90-459F-BADA-78F0FA2A1747}"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886FF-94BA-4F06-8C47-D734399D5158}" type="slidenum">
              <a:rPr lang="en-US" smtClean="0"/>
              <a:t>‹#›</a:t>
            </a:fld>
            <a:endParaRPr lang="en-US"/>
          </a:p>
        </p:txBody>
      </p:sp>
    </p:spTree>
    <p:extLst>
      <p:ext uri="{BB962C8B-B14F-4D97-AF65-F5344CB8AC3E}">
        <p14:creationId xmlns:p14="http://schemas.microsoft.com/office/powerpoint/2010/main" val="2658792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92969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09028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17548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241">
              <a:defRPr/>
            </a:pPr>
            <a:endParaRPr lang="en-US" sz="1867">
              <a:solidFill>
                <a:srgbClr val="262626"/>
              </a:solidFill>
            </a:endParaRPr>
          </a:p>
        </p:txBody>
      </p:sp>
      <p:sp>
        <p:nvSpPr>
          <p:cNvPr id="5" name="Footer Placeholder 4"/>
          <p:cNvSpPr>
            <a:spLocks noGrp="1"/>
          </p:cNvSpPr>
          <p:nvPr>
            <p:ph type="ftr" sz="quarter" idx="11"/>
          </p:nvPr>
        </p:nvSpPr>
        <p:spPr/>
        <p:txBody>
          <a:bodyPr/>
          <a:lstStyle>
            <a:lvl1pPr>
              <a:defRPr/>
            </a:lvl1pPr>
          </a:lstStyle>
          <a:p>
            <a:pPr defTabSz="914241">
              <a:defRPr/>
            </a:pPr>
            <a:r>
              <a:rPr lang="vi-VN" sz="1867" smtClean="0">
                <a:solidFill>
                  <a:srgbClr val="262626"/>
                </a:solidFill>
              </a:rPr>
              <a:t>Nguyễn Minh Tâm</a:t>
            </a:r>
            <a:endParaRPr lang="en-US" sz="1867">
              <a:solidFill>
                <a:srgbClr val="262626"/>
              </a:solidFill>
            </a:endParaRPr>
          </a:p>
        </p:txBody>
      </p:sp>
      <p:sp>
        <p:nvSpPr>
          <p:cNvPr id="6" name="Slide Number Placeholder 5"/>
          <p:cNvSpPr>
            <a:spLocks noGrp="1"/>
          </p:cNvSpPr>
          <p:nvPr>
            <p:ph type="sldNum" sz="quarter" idx="12"/>
          </p:nvPr>
        </p:nvSpPr>
        <p:spPr/>
        <p:txBody>
          <a:bodyPr/>
          <a:lstStyle>
            <a:lvl1pPr>
              <a:defRPr/>
            </a:lvl1pPr>
          </a:lstStyle>
          <a:p>
            <a:pPr defTabSz="914241"/>
            <a:fld id="{3A79EE2E-E817-4099-A2A0-D102C5A8F88E}" type="slidenum">
              <a:rPr lang="en-US" altLang="en-US" sz="1867" smtClean="0">
                <a:solidFill>
                  <a:srgbClr val="262626"/>
                </a:solidFill>
              </a:rPr>
              <a:pPr defTabSz="914241"/>
              <a:t>‹#›</a:t>
            </a:fld>
            <a:endParaRPr lang="en-US" altLang="en-US" sz="1867">
              <a:solidFill>
                <a:srgbClr val="262626"/>
              </a:solidFill>
            </a:endParaRPr>
          </a:p>
        </p:txBody>
      </p:sp>
    </p:spTree>
    <p:extLst>
      <p:ext uri="{BB962C8B-B14F-4D97-AF65-F5344CB8AC3E}">
        <p14:creationId xmlns:p14="http://schemas.microsoft.com/office/powerpoint/2010/main" val="2516335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B388-18C1-4C45-878C-C573E61263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4C1E9149-A3FA-1F40-8740-7A16546EBF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0352D54D-8621-5C4E-A998-B06E4E495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D6BE5-1D4B-314E-87E6-95043AA08BD9}" type="datetimeFigureOut">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5/15/2023</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E7F9BA9-F349-0041-86C2-8A119C662E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521B3BC-5019-B140-B6AE-4A46C8D3B8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B46A5-4C19-5E4C-89F2-A5DF84FF6096}" type="slidenum">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094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C0AE1-B89B-2743-8BE8-8AD30E7D1C25}"/>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DDFB8E20-7AC4-A848-A3C2-CCE978CDBF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23895486-7BFC-DA4C-82CD-4AC672ED60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D6BE5-1D4B-314E-87E6-95043AA08BD9}" type="datetimeFigureOut">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5/15/2023</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288CFF6-DE6E-EF48-8C99-175C430A3F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4ABEB59-45FB-1F4A-900C-E00F22E9F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B46A5-4C19-5E4C-89F2-A5DF84FF6096}" type="slidenum">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2781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9576E-6F86-7C43-8C8E-103A0B261384}"/>
              </a:ext>
            </a:extLst>
          </p:cNvPr>
          <p:cNvSpPr>
            <a:spLocks noGrp="1"/>
          </p:cNvSpPr>
          <p:nvPr>
            <p:ph type="title"/>
          </p:nvPr>
        </p:nvSpPr>
        <p:spPr>
          <a:xfrm>
            <a:off x="831851" y="1710002"/>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ABC39765-FB0D-404D-8C9C-10296033CD33}"/>
              </a:ext>
            </a:extLst>
          </p:cNvPr>
          <p:cNvSpPr>
            <a:spLocks noGrp="1"/>
          </p:cNvSpPr>
          <p:nvPr>
            <p:ph type="body" idx="1"/>
          </p:nvPr>
        </p:nvSpPr>
        <p:spPr>
          <a:xfrm>
            <a:off x="831851" y="458972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29C9A5-0753-7B48-B80F-81BAC42AE40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D6BE5-1D4B-314E-87E6-95043AA08BD9}" type="datetimeFigureOut">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5/15/2023</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2EEE815-93A7-AA4E-91D4-8AFDB063D8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F3F1495-CAC8-BD42-8852-B31D9E108D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B46A5-4C19-5E4C-89F2-A5DF84FF6096}" type="slidenum">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1685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2F85C-A125-7E4D-9A19-7B6E2CAB1DD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F44FFBA5-1D49-8348-A4F1-38A6ECD560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9903162F-AD89-684A-95F7-910BD06166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B7D3DCF9-BB1D-554F-8483-8F19D0202E7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D6BE5-1D4B-314E-87E6-95043AA08BD9}" type="datetimeFigureOut">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5/15/2023</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2CEDD219-6DA1-4E45-A263-C6EE3E3E7C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28F3B3CC-7928-0743-BAB8-6A166F0195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B46A5-4C19-5E4C-89F2-A5DF84FF6096}" type="slidenum">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207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38E0-5A25-F64A-BA8E-57C72FDC5958}"/>
              </a:ext>
            </a:extLst>
          </p:cNvPr>
          <p:cNvSpPr>
            <a:spLocks noGrp="1"/>
          </p:cNvSpPr>
          <p:nvPr>
            <p:ph type="title"/>
          </p:nvPr>
        </p:nvSpPr>
        <p:spPr>
          <a:xfrm>
            <a:off x="839788" y="365129"/>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A2CBF2E9-319B-7E4E-989C-3589CC96FAEB}"/>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741050-CD39-1446-B6D1-5A2AFDD4B40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2616C383-BA50-8E4E-8B7C-35619D982BC0}"/>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4B0C18-BD25-4A4D-A56F-94D7E80DCA29}"/>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5D073418-B6F4-ED4A-9345-52C977622C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D6BE5-1D4B-314E-87E6-95043AA08BD9}" type="datetimeFigureOut">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5/15/2023</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0D35AB41-B35E-DB4D-B10E-1325ABBD9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6C2AD1AB-FA16-204B-8EE2-053331AD32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B46A5-4C19-5E4C-89F2-A5DF84FF6096}" type="slidenum">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3221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363C-2061-FE46-A6A9-F8C803BCF05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FADB00BB-7325-0D44-8084-02B535C6E6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D6BE5-1D4B-314E-87E6-95043AA08BD9}" type="datetimeFigureOut">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5/15/2023</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498608F4-06E1-634E-A0CA-A6D51BEAEE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03F3D4EA-A617-DB44-AB76-124D7F31DB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B46A5-4C19-5E4C-89F2-A5DF84FF6096}" type="slidenum">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4805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E87D4C-FE90-459F-BADA-78F0FA2A1747}"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886FF-94BA-4F06-8C47-D734399D5158}" type="slidenum">
              <a:rPr lang="en-US" smtClean="0"/>
              <a:t>‹#›</a:t>
            </a:fld>
            <a:endParaRPr lang="en-US"/>
          </a:p>
        </p:txBody>
      </p:sp>
    </p:spTree>
    <p:extLst>
      <p:ext uri="{BB962C8B-B14F-4D97-AF65-F5344CB8AC3E}">
        <p14:creationId xmlns:p14="http://schemas.microsoft.com/office/powerpoint/2010/main" val="24139474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1E286E-6796-364A-9222-D3C3B5E7AD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D6BE5-1D4B-314E-87E6-95043AA08BD9}" type="datetimeFigureOut">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5/15/2023</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A49E412-3279-EA4D-8513-B36552E50B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3B6A0F61-021B-6C44-8FC5-2FE015777D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B46A5-4C19-5E4C-89F2-A5DF84FF6096}" type="slidenum">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8430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E740-D080-4D49-86DF-E352A607F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D0183F1C-9A0C-8D4B-8B2B-A9EE326F1942}"/>
              </a:ext>
            </a:extLst>
          </p:cNvPr>
          <p:cNvSpPr>
            <a:spLocks noGrp="1"/>
          </p:cNvSpPr>
          <p:nvPr>
            <p:ph idx="1"/>
          </p:nvPr>
        </p:nvSpPr>
        <p:spPr>
          <a:xfrm>
            <a:off x="5183188" y="98768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3E7F6FA1-8920-0948-A1B1-EF932E2DA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25C8A-5057-FB48-BE38-6368E29CFD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D6BE5-1D4B-314E-87E6-95043AA08BD9}" type="datetimeFigureOut">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5/15/2023</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1AE82183-52C1-3347-B6F2-456F518F9D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4740DC8C-FCCD-3C46-99B3-6B57D8F426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B46A5-4C19-5E4C-89F2-A5DF84FF6096}" type="slidenum">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8497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EAA5-84EC-C843-9499-35DB283D7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85730A08-0F85-CF42-B866-C6010C4D7AB4}"/>
              </a:ext>
            </a:extLst>
          </p:cNvPr>
          <p:cNvSpPr>
            <a:spLocks noGrp="1"/>
          </p:cNvSpPr>
          <p:nvPr>
            <p:ph type="pic" idx="1"/>
          </p:nvPr>
        </p:nvSpPr>
        <p:spPr>
          <a:xfrm>
            <a:off x="5183188" y="98768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355D0CE7-E140-384A-A0CF-9D16A252D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8818D2-373C-774B-B435-5CB1FE2576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D6BE5-1D4B-314E-87E6-95043AA08BD9}" type="datetimeFigureOut">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5/15/2023</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CE2171B7-47DA-9D48-A6DA-0099561738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59A6AFC9-8FF7-6146-819E-4223790580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B46A5-4C19-5E4C-89F2-A5DF84FF6096}" type="slidenum">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455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3B65-A9A4-1F4E-BE5A-B3FEBDC3DFF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4C933EEF-D109-B840-985E-FE6CE68D22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C0710E2-DE1E-E546-8560-CBC7ABA22A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D6BE5-1D4B-314E-87E6-95043AA08BD9}" type="datetimeFigureOut">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5/15/2023</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4D22A06-B2D6-7A47-950B-CA8B52BD871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8B5D0C5-C163-244C-BCDE-3822B84C8E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B46A5-4C19-5E4C-89F2-A5DF84FF6096}" type="slidenum">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50973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0A67DE-DF74-DB4E-9AD8-C5FEAA70593C}"/>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7477B716-22CE-9F47-947C-8087835C4E18}"/>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BC6A1C3-49C5-074C-A761-8E204DD5E8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D6BE5-1D4B-314E-87E6-95043AA08BD9}" type="datetimeFigureOut">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5/15/2023</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811C61F-A7ED-5E4B-BD3E-549908E4C1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A20BE64-6BEB-B842-B1BE-0699D82570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B46A5-4C19-5E4C-89F2-A5DF84FF6096}" type="slidenum">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05698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63878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365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201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211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078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E87D4C-FE90-459F-BADA-78F0FA2A1747}" type="datetimeFigureOut">
              <a:rPr lang="en-US" smtClean="0"/>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9886FF-94BA-4F06-8C47-D734399D5158}" type="slidenum">
              <a:rPr lang="en-US" smtClean="0"/>
              <a:t>‹#›</a:t>
            </a:fld>
            <a:endParaRPr lang="en-US"/>
          </a:p>
        </p:txBody>
      </p:sp>
    </p:spTree>
    <p:extLst>
      <p:ext uri="{BB962C8B-B14F-4D97-AF65-F5344CB8AC3E}">
        <p14:creationId xmlns:p14="http://schemas.microsoft.com/office/powerpoint/2010/main" val="24916014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81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46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894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645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98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767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505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611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49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12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E87D4C-FE90-459F-BADA-78F0FA2A1747}" type="datetimeFigureOut">
              <a:rPr lang="en-US" smtClean="0"/>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9886FF-94BA-4F06-8C47-D734399D5158}" type="slidenum">
              <a:rPr lang="en-US" smtClean="0"/>
              <a:t>‹#›</a:t>
            </a:fld>
            <a:endParaRPr lang="en-US"/>
          </a:p>
        </p:txBody>
      </p:sp>
    </p:spTree>
    <p:extLst>
      <p:ext uri="{BB962C8B-B14F-4D97-AF65-F5344CB8AC3E}">
        <p14:creationId xmlns:p14="http://schemas.microsoft.com/office/powerpoint/2010/main" val="29739321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208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678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83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91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 name="矩形 2"/>
          <p:cNvSpPr/>
          <p:nvPr userDrawn="1"/>
        </p:nvSpPr>
        <p:spPr>
          <a:xfrm>
            <a:off x="-1" y="0"/>
            <a:ext cx="6019599" cy="6858000"/>
          </a:xfrm>
          <a:prstGeom prst="rect">
            <a:avLst/>
          </a:prstGeom>
          <a:solidFill>
            <a:srgbClr val="A1C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4" name="矩形 3"/>
          <p:cNvSpPr/>
          <p:nvPr userDrawn="1"/>
        </p:nvSpPr>
        <p:spPr>
          <a:xfrm>
            <a:off x="6019599" y="0"/>
            <a:ext cx="6172402" cy="6858000"/>
          </a:xfrm>
          <a:prstGeom prst="rect">
            <a:avLst/>
          </a:prstGeom>
          <a:solidFill>
            <a:srgbClr val="F3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5" name="三角形 4"/>
          <p:cNvSpPr/>
          <p:nvPr userDrawn="1"/>
        </p:nvSpPr>
        <p:spPr>
          <a:xfrm rot="20283172">
            <a:off x="221002" y="566968"/>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6" name="三角形 5"/>
          <p:cNvSpPr/>
          <p:nvPr userDrawn="1"/>
        </p:nvSpPr>
        <p:spPr>
          <a:xfrm rot="20283172">
            <a:off x="11215128" y="5378140"/>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7" name="椭圆 6"/>
          <p:cNvSpPr/>
          <p:nvPr userDrawn="1"/>
        </p:nvSpPr>
        <p:spPr>
          <a:xfrm>
            <a:off x="320843" y="3224464"/>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8" name="椭圆 7"/>
          <p:cNvSpPr/>
          <p:nvPr userDrawn="1"/>
        </p:nvSpPr>
        <p:spPr>
          <a:xfrm>
            <a:off x="3057925" y="6284495"/>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9" name="椭圆 8"/>
          <p:cNvSpPr/>
          <p:nvPr userDrawn="1"/>
        </p:nvSpPr>
        <p:spPr>
          <a:xfrm>
            <a:off x="9659251" y="505489"/>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cxnSp>
        <p:nvCxnSpPr>
          <p:cNvPr id="10" name="直线连接符 9"/>
          <p:cNvCxnSpPr/>
          <p:nvPr userDrawn="1"/>
        </p:nvCxnSpPr>
        <p:spPr>
          <a:xfrm flipV="1">
            <a:off x="2528535" y="-580228"/>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userDrawn="1"/>
        </p:nvCxnSpPr>
        <p:spPr>
          <a:xfrm flipV="1">
            <a:off x="7463168" y="-1163841"/>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userDrawn="1"/>
        </p:nvCxnSpPr>
        <p:spPr>
          <a:xfrm flipV="1">
            <a:off x="4009372" y="6207506"/>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线连接符 12"/>
          <p:cNvCxnSpPr/>
          <p:nvPr userDrawn="1"/>
        </p:nvCxnSpPr>
        <p:spPr>
          <a:xfrm flipV="1">
            <a:off x="9290282" y="6426163"/>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线连接符 13"/>
          <p:cNvCxnSpPr/>
          <p:nvPr userDrawn="1"/>
        </p:nvCxnSpPr>
        <p:spPr>
          <a:xfrm flipV="1">
            <a:off x="11652466" y="505489"/>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线连接符 14"/>
          <p:cNvCxnSpPr/>
          <p:nvPr userDrawn="1"/>
        </p:nvCxnSpPr>
        <p:spPr>
          <a:xfrm flipV="1">
            <a:off x="-847157" y="4659280"/>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3561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1_标题幻灯片">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矩形 2"/>
          <p:cNvSpPr/>
          <p:nvPr userDrawn="1"/>
        </p:nvSpPr>
        <p:spPr>
          <a:xfrm>
            <a:off x="-1" y="0"/>
            <a:ext cx="6019599" cy="6858000"/>
          </a:xfrm>
          <a:prstGeom prst="rect">
            <a:avLst/>
          </a:prstGeom>
          <a:solidFill>
            <a:srgbClr val="A1C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4" name="矩形 3"/>
          <p:cNvSpPr/>
          <p:nvPr userDrawn="1"/>
        </p:nvSpPr>
        <p:spPr>
          <a:xfrm>
            <a:off x="6019599" y="0"/>
            <a:ext cx="6172402" cy="6858000"/>
          </a:xfrm>
          <a:prstGeom prst="rect">
            <a:avLst/>
          </a:prstGeom>
          <a:solidFill>
            <a:srgbClr val="F3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8" name="三角形 7"/>
          <p:cNvSpPr/>
          <p:nvPr userDrawn="1"/>
        </p:nvSpPr>
        <p:spPr>
          <a:xfrm rot="20283172">
            <a:off x="221002" y="566968"/>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7" name="矩形 6"/>
          <p:cNvSpPr/>
          <p:nvPr userDrawn="1"/>
        </p:nvSpPr>
        <p:spPr>
          <a:xfrm>
            <a:off x="1187115" y="1220661"/>
            <a:ext cx="9737559" cy="4811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10" name="三角形 9"/>
          <p:cNvSpPr/>
          <p:nvPr userDrawn="1"/>
        </p:nvSpPr>
        <p:spPr>
          <a:xfrm rot="20283172">
            <a:off x="11215128" y="5378140"/>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11" name="椭圆 10"/>
          <p:cNvSpPr/>
          <p:nvPr userDrawn="1"/>
        </p:nvSpPr>
        <p:spPr>
          <a:xfrm>
            <a:off x="320843" y="3224464"/>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12" name="椭圆 11"/>
          <p:cNvSpPr/>
          <p:nvPr userDrawn="1"/>
        </p:nvSpPr>
        <p:spPr>
          <a:xfrm>
            <a:off x="3057925" y="6284495"/>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13" name="椭圆 12"/>
          <p:cNvSpPr/>
          <p:nvPr userDrawn="1"/>
        </p:nvSpPr>
        <p:spPr>
          <a:xfrm>
            <a:off x="9659251" y="505489"/>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cxnSp>
        <p:nvCxnSpPr>
          <p:cNvPr id="15" name="直线连接符 14"/>
          <p:cNvCxnSpPr/>
          <p:nvPr userDrawn="1"/>
        </p:nvCxnSpPr>
        <p:spPr>
          <a:xfrm flipV="1">
            <a:off x="2528535" y="-580228"/>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线连接符 15"/>
          <p:cNvCxnSpPr/>
          <p:nvPr userDrawn="1"/>
        </p:nvCxnSpPr>
        <p:spPr>
          <a:xfrm flipV="1">
            <a:off x="7463168" y="-1163841"/>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userDrawn="1"/>
        </p:nvCxnSpPr>
        <p:spPr>
          <a:xfrm flipV="1">
            <a:off x="4009372" y="6207506"/>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userDrawn="1"/>
        </p:nvCxnSpPr>
        <p:spPr>
          <a:xfrm flipV="1">
            <a:off x="9290282" y="6426163"/>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线连接符 18"/>
          <p:cNvCxnSpPr/>
          <p:nvPr userDrawn="1"/>
        </p:nvCxnSpPr>
        <p:spPr>
          <a:xfrm flipV="1">
            <a:off x="11652466" y="505489"/>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线连接符 19"/>
          <p:cNvCxnSpPr/>
          <p:nvPr userDrawn="1"/>
        </p:nvCxnSpPr>
        <p:spPr>
          <a:xfrm flipV="1">
            <a:off x="-847157" y="4659280"/>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29726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15E3951-14D9-4730-A157-06891661ECE1}"/>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5">
            <a:extLst>
              <a:ext uri="{FF2B5EF4-FFF2-40B4-BE49-F238E27FC236}">
                <a16:creationId xmlns:a16="http://schemas.microsoft.com/office/drawing/2014/main" id="{D0176273-AE4E-4699-B062-2DE54F8C67CC}"/>
              </a:ext>
            </a:extLst>
          </p:cNvPr>
          <p:cNvSpPr>
            <a:spLocks noGrp="1" noChangeArrowheads="1"/>
          </p:cNvSpPr>
          <p:nvPr>
            <p:ph type="ftr" sz="quarter" idx="11"/>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6">
            <a:extLst>
              <a:ext uri="{FF2B5EF4-FFF2-40B4-BE49-F238E27FC236}">
                <a16:creationId xmlns:a16="http://schemas.microsoft.com/office/drawing/2014/main" id="{6EA9D2D5-1D42-40AC-8B1F-0EEED2E25E42}"/>
              </a:ext>
            </a:extLst>
          </p:cNvPr>
          <p:cNvSpPr>
            <a:spLocks noGrp="1" noChangeArrowheads="1"/>
          </p:cNvSpPr>
          <p:nvPr>
            <p:ph type="sldNum" sz="quarter" idx="12"/>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FDDE844-4C32-47C3-B259-E9BDC31174CF}" type="slidenum">
              <a:rPr kumimoji="0" lang="en-US" alt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61199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D0049F9-9F2E-4CFC-BFE2-1999870E9B09}"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072E028-27E6-4701-8CDB-DA4EF33C483B}"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8560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 name="矩形 2"/>
          <p:cNvSpPr/>
          <p:nvPr userDrawn="1"/>
        </p:nvSpPr>
        <p:spPr>
          <a:xfrm>
            <a:off x="-1" y="0"/>
            <a:ext cx="6019599" cy="6858000"/>
          </a:xfrm>
          <a:prstGeom prst="rect">
            <a:avLst/>
          </a:prstGeom>
          <a:solidFill>
            <a:srgbClr val="A1C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4" name="矩形 3"/>
          <p:cNvSpPr/>
          <p:nvPr userDrawn="1"/>
        </p:nvSpPr>
        <p:spPr>
          <a:xfrm>
            <a:off x="6019599" y="0"/>
            <a:ext cx="6172402" cy="6858000"/>
          </a:xfrm>
          <a:prstGeom prst="rect">
            <a:avLst/>
          </a:prstGeom>
          <a:solidFill>
            <a:srgbClr val="F3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5" name="三角形 4"/>
          <p:cNvSpPr/>
          <p:nvPr userDrawn="1"/>
        </p:nvSpPr>
        <p:spPr>
          <a:xfrm rot="20283172">
            <a:off x="221002" y="566968"/>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6" name="三角形 5"/>
          <p:cNvSpPr/>
          <p:nvPr userDrawn="1"/>
        </p:nvSpPr>
        <p:spPr>
          <a:xfrm rot="20283172">
            <a:off x="11215128" y="5378140"/>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7" name="椭圆 6"/>
          <p:cNvSpPr/>
          <p:nvPr userDrawn="1"/>
        </p:nvSpPr>
        <p:spPr>
          <a:xfrm>
            <a:off x="320843" y="3224464"/>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8" name="椭圆 7"/>
          <p:cNvSpPr/>
          <p:nvPr userDrawn="1"/>
        </p:nvSpPr>
        <p:spPr>
          <a:xfrm>
            <a:off x="3057925" y="6284495"/>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9" name="椭圆 8"/>
          <p:cNvSpPr/>
          <p:nvPr userDrawn="1"/>
        </p:nvSpPr>
        <p:spPr>
          <a:xfrm>
            <a:off x="9659251" y="505489"/>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cxnSp>
        <p:nvCxnSpPr>
          <p:cNvPr id="10" name="直线连接符 9"/>
          <p:cNvCxnSpPr/>
          <p:nvPr userDrawn="1"/>
        </p:nvCxnSpPr>
        <p:spPr>
          <a:xfrm flipV="1">
            <a:off x="2528535" y="-580228"/>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userDrawn="1"/>
        </p:nvCxnSpPr>
        <p:spPr>
          <a:xfrm flipV="1">
            <a:off x="7463168" y="-1163841"/>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userDrawn="1"/>
        </p:nvCxnSpPr>
        <p:spPr>
          <a:xfrm flipV="1">
            <a:off x="4009372" y="6207506"/>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线连接符 12"/>
          <p:cNvCxnSpPr/>
          <p:nvPr userDrawn="1"/>
        </p:nvCxnSpPr>
        <p:spPr>
          <a:xfrm flipV="1">
            <a:off x="9290282" y="6426163"/>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线连接符 13"/>
          <p:cNvCxnSpPr/>
          <p:nvPr userDrawn="1"/>
        </p:nvCxnSpPr>
        <p:spPr>
          <a:xfrm flipV="1">
            <a:off x="11652466" y="505489"/>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线连接符 14"/>
          <p:cNvCxnSpPr/>
          <p:nvPr userDrawn="1"/>
        </p:nvCxnSpPr>
        <p:spPr>
          <a:xfrm flipV="1">
            <a:off x="-847157" y="4659280"/>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1492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_标题幻灯片">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矩形 2"/>
          <p:cNvSpPr/>
          <p:nvPr userDrawn="1"/>
        </p:nvSpPr>
        <p:spPr>
          <a:xfrm>
            <a:off x="-1" y="0"/>
            <a:ext cx="6019599" cy="6858000"/>
          </a:xfrm>
          <a:prstGeom prst="rect">
            <a:avLst/>
          </a:prstGeom>
          <a:solidFill>
            <a:srgbClr val="A1C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4" name="矩形 3"/>
          <p:cNvSpPr/>
          <p:nvPr userDrawn="1"/>
        </p:nvSpPr>
        <p:spPr>
          <a:xfrm>
            <a:off x="6019599" y="0"/>
            <a:ext cx="6172402" cy="6858000"/>
          </a:xfrm>
          <a:prstGeom prst="rect">
            <a:avLst/>
          </a:prstGeom>
          <a:solidFill>
            <a:srgbClr val="F3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8" name="三角形 7"/>
          <p:cNvSpPr/>
          <p:nvPr userDrawn="1"/>
        </p:nvSpPr>
        <p:spPr>
          <a:xfrm rot="20283172">
            <a:off x="221002" y="566968"/>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7" name="矩形 6"/>
          <p:cNvSpPr/>
          <p:nvPr userDrawn="1"/>
        </p:nvSpPr>
        <p:spPr>
          <a:xfrm>
            <a:off x="1187115" y="1220661"/>
            <a:ext cx="9737559" cy="4811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10" name="三角形 9"/>
          <p:cNvSpPr/>
          <p:nvPr userDrawn="1"/>
        </p:nvSpPr>
        <p:spPr>
          <a:xfrm rot="20283172">
            <a:off x="11215128" y="5378140"/>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11" name="椭圆 10"/>
          <p:cNvSpPr/>
          <p:nvPr userDrawn="1"/>
        </p:nvSpPr>
        <p:spPr>
          <a:xfrm>
            <a:off x="320843" y="3224464"/>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12" name="椭圆 11"/>
          <p:cNvSpPr/>
          <p:nvPr userDrawn="1"/>
        </p:nvSpPr>
        <p:spPr>
          <a:xfrm>
            <a:off x="3057925" y="6284495"/>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13" name="椭圆 12"/>
          <p:cNvSpPr/>
          <p:nvPr userDrawn="1"/>
        </p:nvSpPr>
        <p:spPr>
          <a:xfrm>
            <a:off x="9659251" y="505489"/>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cxnSp>
        <p:nvCxnSpPr>
          <p:cNvPr id="15" name="直线连接符 14"/>
          <p:cNvCxnSpPr/>
          <p:nvPr userDrawn="1"/>
        </p:nvCxnSpPr>
        <p:spPr>
          <a:xfrm flipV="1">
            <a:off x="2528535" y="-580228"/>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线连接符 15"/>
          <p:cNvCxnSpPr/>
          <p:nvPr userDrawn="1"/>
        </p:nvCxnSpPr>
        <p:spPr>
          <a:xfrm flipV="1">
            <a:off x="7463168" y="-1163841"/>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userDrawn="1"/>
        </p:nvCxnSpPr>
        <p:spPr>
          <a:xfrm flipV="1">
            <a:off x="4009372" y="6207506"/>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userDrawn="1"/>
        </p:nvCxnSpPr>
        <p:spPr>
          <a:xfrm flipV="1">
            <a:off x="9290282" y="6426163"/>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线连接符 18"/>
          <p:cNvCxnSpPr/>
          <p:nvPr userDrawn="1"/>
        </p:nvCxnSpPr>
        <p:spPr>
          <a:xfrm flipV="1">
            <a:off x="11652466" y="505489"/>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线连接符 19"/>
          <p:cNvCxnSpPr/>
          <p:nvPr userDrawn="1"/>
        </p:nvCxnSpPr>
        <p:spPr>
          <a:xfrm flipV="1">
            <a:off x="-847157" y="4659280"/>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694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87D4C-FE90-459F-BADA-78F0FA2A1747}" type="datetimeFigureOut">
              <a:rPr lang="en-US" smtClean="0"/>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9886FF-94BA-4F06-8C47-D734399D5158}" type="slidenum">
              <a:rPr lang="en-US" smtClean="0"/>
              <a:t>‹#›</a:t>
            </a:fld>
            <a:endParaRPr lang="en-US"/>
          </a:p>
        </p:txBody>
      </p:sp>
    </p:spTree>
    <p:extLst>
      <p:ext uri="{BB962C8B-B14F-4D97-AF65-F5344CB8AC3E}">
        <p14:creationId xmlns:p14="http://schemas.microsoft.com/office/powerpoint/2010/main" val="576109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15E3951-14D9-4730-A157-06891661ECE1}"/>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5">
            <a:extLst>
              <a:ext uri="{FF2B5EF4-FFF2-40B4-BE49-F238E27FC236}">
                <a16:creationId xmlns:a16="http://schemas.microsoft.com/office/drawing/2014/main" id="{D0176273-AE4E-4699-B062-2DE54F8C67CC}"/>
              </a:ext>
            </a:extLst>
          </p:cNvPr>
          <p:cNvSpPr>
            <a:spLocks noGrp="1" noChangeArrowheads="1"/>
          </p:cNvSpPr>
          <p:nvPr>
            <p:ph type="ftr" sz="quarter" idx="11"/>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6">
            <a:extLst>
              <a:ext uri="{FF2B5EF4-FFF2-40B4-BE49-F238E27FC236}">
                <a16:creationId xmlns:a16="http://schemas.microsoft.com/office/drawing/2014/main" id="{6EA9D2D5-1D42-40AC-8B1F-0EEED2E25E42}"/>
              </a:ext>
            </a:extLst>
          </p:cNvPr>
          <p:cNvSpPr>
            <a:spLocks noGrp="1" noChangeArrowheads="1"/>
          </p:cNvSpPr>
          <p:nvPr>
            <p:ph type="sldNum" sz="quarter" idx="12"/>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FDDE844-4C32-47C3-B259-E9BDC31174CF}" type="slidenum">
              <a:rPr kumimoji="0" lang="en-US" alt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10751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D0049F9-9F2E-4CFC-BFE2-1999870E9B09}"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072E028-27E6-4701-8CDB-DA4EF33C483B}"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2493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 name="矩形 2"/>
          <p:cNvSpPr/>
          <p:nvPr userDrawn="1"/>
        </p:nvSpPr>
        <p:spPr>
          <a:xfrm>
            <a:off x="-1" y="0"/>
            <a:ext cx="6019599" cy="6858000"/>
          </a:xfrm>
          <a:prstGeom prst="rect">
            <a:avLst/>
          </a:prstGeom>
          <a:solidFill>
            <a:srgbClr val="A1C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4" name="矩形 3"/>
          <p:cNvSpPr/>
          <p:nvPr userDrawn="1"/>
        </p:nvSpPr>
        <p:spPr>
          <a:xfrm>
            <a:off x="6019599" y="0"/>
            <a:ext cx="6172402" cy="6858000"/>
          </a:xfrm>
          <a:prstGeom prst="rect">
            <a:avLst/>
          </a:prstGeom>
          <a:solidFill>
            <a:srgbClr val="F3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5" name="三角形 4"/>
          <p:cNvSpPr/>
          <p:nvPr userDrawn="1"/>
        </p:nvSpPr>
        <p:spPr>
          <a:xfrm rot="20283172">
            <a:off x="221002" y="566968"/>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6" name="三角形 5"/>
          <p:cNvSpPr/>
          <p:nvPr userDrawn="1"/>
        </p:nvSpPr>
        <p:spPr>
          <a:xfrm rot="20283172">
            <a:off x="11215128" y="5378140"/>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7" name="椭圆 6"/>
          <p:cNvSpPr/>
          <p:nvPr userDrawn="1"/>
        </p:nvSpPr>
        <p:spPr>
          <a:xfrm>
            <a:off x="320843" y="3224464"/>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8" name="椭圆 7"/>
          <p:cNvSpPr/>
          <p:nvPr userDrawn="1"/>
        </p:nvSpPr>
        <p:spPr>
          <a:xfrm>
            <a:off x="3057925" y="6284495"/>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9" name="椭圆 8"/>
          <p:cNvSpPr/>
          <p:nvPr userDrawn="1"/>
        </p:nvSpPr>
        <p:spPr>
          <a:xfrm>
            <a:off x="9659251" y="505489"/>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cxnSp>
        <p:nvCxnSpPr>
          <p:cNvPr id="10" name="直线连接符 9"/>
          <p:cNvCxnSpPr/>
          <p:nvPr userDrawn="1"/>
        </p:nvCxnSpPr>
        <p:spPr>
          <a:xfrm flipV="1">
            <a:off x="2528535" y="-580228"/>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userDrawn="1"/>
        </p:nvCxnSpPr>
        <p:spPr>
          <a:xfrm flipV="1">
            <a:off x="7463168" y="-1163841"/>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userDrawn="1"/>
        </p:nvCxnSpPr>
        <p:spPr>
          <a:xfrm flipV="1">
            <a:off x="4009372" y="6207506"/>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线连接符 12"/>
          <p:cNvCxnSpPr/>
          <p:nvPr userDrawn="1"/>
        </p:nvCxnSpPr>
        <p:spPr>
          <a:xfrm flipV="1">
            <a:off x="9290282" y="6426163"/>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线连接符 13"/>
          <p:cNvCxnSpPr/>
          <p:nvPr userDrawn="1"/>
        </p:nvCxnSpPr>
        <p:spPr>
          <a:xfrm flipV="1">
            <a:off x="11652466" y="505489"/>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线连接符 14"/>
          <p:cNvCxnSpPr/>
          <p:nvPr userDrawn="1"/>
        </p:nvCxnSpPr>
        <p:spPr>
          <a:xfrm flipV="1">
            <a:off x="-847157" y="4659280"/>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72406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1_标题幻灯片">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矩形 2"/>
          <p:cNvSpPr/>
          <p:nvPr userDrawn="1"/>
        </p:nvSpPr>
        <p:spPr>
          <a:xfrm>
            <a:off x="-1" y="0"/>
            <a:ext cx="6019599" cy="6858000"/>
          </a:xfrm>
          <a:prstGeom prst="rect">
            <a:avLst/>
          </a:prstGeom>
          <a:solidFill>
            <a:srgbClr val="A1C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4" name="矩形 3"/>
          <p:cNvSpPr/>
          <p:nvPr userDrawn="1"/>
        </p:nvSpPr>
        <p:spPr>
          <a:xfrm>
            <a:off x="6019599" y="0"/>
            <a:ext cx="6172402" cy="6858000"/>
          </a:xfrm>
          <a:prstGeom prst="rect">
            <a:avLst/>
          </a:prstGeom>
          <a:solidFill>
            <a:srgbClr val="F3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8" name="三角形 7"/>
          <p:cNvSpPr/>
          <p:nvPr userDrawn="1"/>
        </p:nvSpPr>
        <p:spPr>
          <a:xfrm rot="20283172">
            <a:off x="221002" y="566968"/>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7" name="矩形 6"/>
          <p:cNvSpPr/>
          <p:nvPr userDrawn="1"/>
        </p:nvSpPr>
        <p:spPr>
          <a:xfrm>
            <a:off x="1187115" y="1220661"/>
            <a:ext cx="9737559" cy="4811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10" name="三角形 9"/>
          <p:cNvSpPr/>
          <p:nvPr userDrawn="1"/>
        </p:nvSpPr>
        <p:spPr>
          <a:xfrm rot="20283172">
            <a:off x="11215128" y="5378140"/>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11" name="椭圆 10"/>
          <p:cNvSpPr/>
          <p:nvPr userDrawn="1"/>
        </p:nvSpPr>
        <p:spPr>
          <a:xfrm>
            <a:off x="320843" y="3224464"/>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12" name="椭圆 11"/>
          <p:cNvSpPr/>
          <p:nvPr userDrawn="1"/>
        </p:nvSpPr>
        <p:spPr>
          <a:xfrm>
            <a:off x="3057925" y="6284495"/>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13" name="椭圆 12"/>
          <p:cNvSpPr/>
          <p:nvPr userDrawn="1"/>
        </p:nvSpPr>
        <p:spPr>
          <a:xfrm>
            <a:off x="9659251" y="505489"/>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cxnSp>
        <p:nvCxnSpPr>
          <p:cNvPr id="15" name="直线连接符 14"/>
          <p:cNvCxnSpPr/>
          <p:nvPr userDrawn="1"/>
        </p:nvCxnSpPr>
        <p:spPr>
          <a:xfrm flipV="1">
            <a:off x="2528535" y="-580228"/>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线连接符 15"/>
          <p:cNvCxnSpPr/>
          <p:nvPr userDrawn="1"/>
        </p:nvCxnSpPr>
        <p:spPr>
          <a:xfrm flipV="1">
            <a:off x="7463168" y="-1163841"/>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userDrawn="1"/>
        </p:nvCxnSpPr>
        <p:spPr>
          <a:xfrm flipV="1">
            <a:off x="4009372" y="6207506"/>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userDrawn="1"/>
        </p:nvCxnSpPr>
        <p:spPr>
          <a:xfrm flipV="1">
            <a:off x="9290282" y="6426163"/>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线连接符 18"/>
          <p:cNvCxnSpPr/>
          <p:nvPr userDrawn="1"/>
        </p:nvCxnSpPr>
        <p:spPr>
          <a:xfrm flipV="1">
            <a:off x="11652466" y="505489"/>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线连接符 19"/>
          <p:cNvCxnSpPr/>
          <p:nvPr userDrawn="1"/>
        </p:nvCxnSpPr>
        <p:spPr>
          <a:xfrm flipV="1">
            <a:off x="-847157" y="4659280"/>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69817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15E3951-14D9-4730-A157-06891661ECE1}"/>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5">
            <a:extLst>
              <a:ext uri="{FF2B5EF4-FFF2-40B4-BE49-F238E27FC236}">
                <a16:creationId xmlns:a16="http://schemas.microsoft.com/office/drawing/2014/main" id="{D0176273-AE4E-4699-B062-2DE54F8C67CC}"/>
              </a:ext>
            </a:extLst>
          </p:cNvPr>
          <p:cNvSpPr>
            <a:spLocks noGrp="1" noChangeArrowheads="1"/>
          </p:cNvSpPr>
          <p:nvPr>
            <p:ph type="ftr" sz="quarter" idx="11"/>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6">
            <a:extLst>
              <a:ext uri="{FF2B5EF4-FFF2-40B4-BE49-F238E27FC236}">
                <a16:creationId xmlns:a16="http://schemas.microsoft.com/office/drawing/2014/main" id="{6EA9D2D5-1D42-40AC-8B1F-0EEED2E25E42}"/>
              </a:ext>
            </a:extLst>
          </p:cNvPr>
          <p:cNvSpPr>
            <a:spLocks noGrp="1" noChangeArrowheads="1"/>
          </p:cNvSpPr>
          <p:nvPr>
            <p:ph type="sldNum" sz="quarter" idx="12"/>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FDDE844-4C32-47C3-B259-E9BDC31174CF}" type="slidenum">
              <a:rPr kumimoji="0" lang="en-US" alt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7527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D0049F9-9F2E-4CFC-BFE2-1999870E9B09}"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072E028-27E6-4701-8CDB-DA4EF33C483B}"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44623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3532837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17189677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2563927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77857553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E87D4C-FE90-459F-BADA-78F0FA2A1747}"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886FF-94BA-4F06-8C47-D734399D5158}" type="slidenum">
              <a:rPr lang="en-US" smtClean="0"/>
              <a:t>‹#›</a:t>
            </a:fld>
            <a:endParaRPr lang="en-US"/>
          </a:p>
        </p:txBody>
      </p:sp>
    </p:spTree>
    <p:extLst>
      <p:ext uri="{BB962C8B-B14F-4D97-AF65-F5344CB8AC3E}">
        <p14:creationId xmlns:p14="http://schemas.microsoft.com/office/powerpoint/2010/main" val="36231221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20378953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25235614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43211108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03512697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63116773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52690888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70154786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等线"/>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等线"/>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422C53-E84B-413A-9F8C-F9D815294185}" type="slidenum">
              <a:rPr kumimoji="0" lang="en-US" sz="1200" b="0" i="0" u="none" strike="noStrike" kern="1200" cap="none" spc="0" normalizeH="0" baseline="0" noProof="0">
                <a:ln>
                  <a:noFill/>
                </a:ln>
                <a:solidFill>
                  <a:prstClr val="black">
                    <a:tint val="75000"/>
                  </a:prstClr>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等线"/>
              <a:ea typeface="+mn-ea"/>
              <a:cs typeface="+mn-cs"/>
            </a:endParaRPr>
          </a:p>
        </p:txBody>
      </p:sp>
    </p:spTree>
    <p:extLst>
      <p:ext uri="{BB962C8B-B14F-4D97-AF65-F5344CB8AC3E}">
        <p14:creationId xmlns:p14="http://schemas.microsoft.com/office/powerpoint/2010/main" val="14448186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able of content" userDrawn="1">
  <p:cSld name="Table of content">
    <p:spTree>
      <p:nvGrpSpPr>
        <p:cNvPr id="1" name="Shape 2758"/>
        <p:cNvGrpSpPr/>
        <p:nvPr/>
      </p:nvGrpSpPr>
      <p:grpSpPr>
        <a:xfrm>
          <a:off x="0" y="0"/>
          <a:ext cx="0" cy="0"/>
          <a:chOff x="0" y="0"/>
          <a:chExt cx="0" cy="0"/>
        </a:xfrm>
      </p:grpSpPr>
      <p:sp>
        <p:nvSpPr>
          <p:cNvPr id="2783" name="Google Shape;2783;p13"/>
          <p:cNvSpPr txBox="1">
            <a:spLocks noGrp="1"/>
          </p:cNvSpPr>
          <p:nvPr>
            <p:ph type="subTitle" idx="1"/>
          </p:nvPr>
        </p:nvSpPr>
        <p:spPr>
          <a:xfrm>
            <a:off x="2481400" y="3009600"/>
            <a:ext cx="3022000" cy="7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9pPr>
          </a:lstStyle>
          <a:p>
            <a:endParaRPr/>
          </a:p>
        </p:txBody>
      </p:sp>
      <p:sp>
        <p:nvSpPr>
          <p:cNvPr id="2784" name="Google Shape;2784;p13"/>
          <p:cNvSpPr txBox="1">
            <a:spLocks noGrp="1"/>
          </p:cNvSpPr>
          <p:nvPr>
            <p:ph type="title" idx="2" hasCustomPrompt="1"/>
          </p:nvPr>
        </p:nvSpPr>
        <p:spPr>
          <a:xfrm>
            <a:off x="974400" y="2529600"/>
            <a:ext cx="1474000" cy="11968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9pPr>
          </a:lstStyle>
          <a:p>
            <a:r>
              <a:t>xx%</a:t>
            </a:r>
          </a:p>
        </p:txBody>
      </p:sp>
      <p:sp>
        <p:nvSpPr>
          <p:cNvPr id="2785" name="Google Shape;2785;p13"/>
          <p:cNvSpPr txBox="1">
            <a:spLocks noGrp="1"/>
          </p:cNvSpPr>
          <p:nvPr>
            <p:ph type="subTitle" idx="3"/>
          </p:nvPr>
        </p:nvSpPr>
        <p:spPr>
          <a:xfrm>
            <a:off x="7525349" y="3009600"/>
            <a:ext cx="3218000" cy="7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9pPr>
          </a:lstStyle>
          <a:p>
            <a:endParaRPr/>
          </a:p>
        </p:txBody>
      </p:sp>
      <p:sp>
        <p:nvSpPr>
          <p:cNvPr id="2786" name="Google Shape;2786;p13"/>
          <p:cNvSpPr txBox="1">
            <a:spLocks noGrp="1"/>
          </p:cNvSpPr>
          <p:nvPr>
            <p:ph type="title" idx="4" hasCustomPrompt="1"/>
          </p:nvPr>
        </p:nvSpPr>
        <p:spPr>
          <a:xfrm>
            <a:off x="6019200" y="2529600"/>
            <a:ext cx="1474000" cy="11968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9pPr>
          </a:lstStyle>
          <a:p>
            <a:r>
              <a:t>xx%</a:t>
            </a:r>
          </a:p>
        </p:txBody>
      </p:sp>
      <p:sp>
        <p:nvSpPr>
          <p:cNvPr id="2787" name="Google Shape;2787;p13"/>
          <p:cNvSpPr txBox="1">
            <a:spLocks noGrp="1"/>
          </p:cNvSpPr>
          <p:nvPr>
            <p:ph type="ctrTitle" idx="5"/>
          </p:nvPr>
        </p:nvSpPr>
        <p:spPr>
          <a:xfrm>
            <a:off x="2481400" y="4269524"/>
            <a:ext cx="3397600" cy="57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700"/>
              <a:buFont typeface="El Messiri SemiBold"/>
              <a:buNone/>
              <a:defRPr sz="2667">
                <a:solidFill>
                  <a:schemeClr val="dk2"/>
                </a:solidFill>
                <a:latin typeface="El Messiri SemiBold"/>
                <a:ea typeface="El Messiri SemiBold"/>
                <a:cs typeface="El Messiri SemiBold"/>
                <a:sym typeface="El Messiri SemiBold"/>
              </a:defRPr>
            </a:lvl1pPr>
            <a:lvl2pPr lvl="1"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2pPr>
            <a:lvl3pPr lvl="2"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3pPr>
            <a:lvl4pPr lvl="3"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4pPr>
            <a:lvl5pPr lvl="4"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5pPr>
            <a:lvl6pPr lvl="5"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6pPr>
            <a:lvl7pPr lvl="6"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7pPr>
            <a:lvl8pPr lvl="7"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8pPr>
            <a:lvl9pPr lvl="8"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9pPr>
          </a:lstStyle>
          <a:p>
            <a:endParaRPr/>
          </a:p>
        </p:txBody>
      </p:sp>
      <p:sp>
        <p:nvSpPr>
          <p:cNvPr id="2788" name="Google Shape;2788;p13"/>
          <p:cNvSpPr txBox="1">
            <a:spLocks noGrp="1"/>
          </p:cNvSpPr>
          <p:nvPr>
            <p:ph type="subTitle" idx="6"/>
          </p:nvPr>
        </p:nvSpPr>
        <p:spPr>
          <a:xfrm>
            <a:off x="2481400" y="4800000"/>
            <a:ext cx="3282400" cy="7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9pPr>
          </a:lstStyle>
          <a:p>
            <a:endParaRPr/>
          </a:p>
        </p:txBody>
      </p:sp>
      <p:sp>
        <p:nvSpPr>
          <p:cNvPr id="2789" name="Google Shape;2789;p13"/>
          <p:cNvSpPr txBox="1">
            <a:spLocks noGrp="1"/>
          </p:cNvSpPr>
          <p:nvPr>
            <p:ph type="title" idx="7" hasCustomPrompt="1"/>
          </p:nvPr>
        </p:nvSpPr>
        <p:spPr>
          <a:xfrm>
            <a:off x="974400" y="4269524"/>
            <a:ext cx="1474000" cy="11968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9pPr>
          </a:lstStyle>
          <a:p>
            <a:r>
              <a:t>xx%</a:t>
            </a:r>
          </a:p>
        </p:txBody>
      </p:sp>
      <p:sp>
        <p:nvSpPr>
          <p:cNvPr id="2790" name="Google Shape;2790;p13"/>
          <p:cNvSpPr txBox="1">
            <a:spLocks noGrp="1"/>
          </p:cNvSpPr>
          <p:nvPr>
            <p:ph type="ctrTitle" idx="8"/>
          </p:nvPr>
        </p:nvSpPr>
        <p:spPr>
          <a:xfrm>
            <a:off x="7525341" y="4269524"/>
            <a:ext cx="3397600" cy="57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700"/>
              <a:buFont typeface="El Messiri SemiBold"/>
              <a:buNone/>
              <a:defRPr sz="2667">
                <a:solidFill>
                  <a:schemeClr val="dk2"/>
                </a:solidFill>
                <a:latin typeface="El Messiri SemiBold"/>
                <a:ea typeface="El Messiri SemiBold"/>
                <a:cs typeface="El Messiri SemiBold"/>
                <a:sym typeface="El Messiri SemiBold"/>
              </a:defRPr>
            </a:lvl1pPr>
            <a:lvl2pPr lvl="1"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2pPr>
            <a:lvl3pPr lvl="2"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3pPr>
            <a:lvl4pPr lvl="3"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4pPr>
            <a:lvl5pPr lvl="4"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5pPr>
            <a:lvl6pPr lvl="5"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6pPr>
            <a:lvl7pPr lvl="6"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7pPr>
            <a:lvl8pPr lvl="7"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8pPr>
            <a:lvl9pPr lvl="8"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9pPr>
          </a:lstStyle>
          <a:p>
            <a:endParaRPr/>
          </a:p>
        </p:txBody>
      </p:sp>
      <p:sp>
        <p:nvSpPr>
          <p:cNvPr id="2791" name="Google Shape;2791;p13"/>
          <p:cNvSpPr txBox="1">
            <a:spLocks noGrp="1"/>
          </p:cNvSpPr>
          <p:nvPr>
            <p:ph type="subTitle" idx="9"/>
          </p:nvPr>
        </p:nvSpPr>
        <p:spPr>
          <a:xfrm>
            <a:off x="7525351" y="4800000"/>
            <a:ext cx="3133600" cy="7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9pPr>
          </a:lstStyle>
          <a:p>
            <a:endParaRPr/>
          </a:p>
        </p:txBody>
      </p:sp>
      <p:sp>
        <p:nvSpPr>
          <p:cNvPr id="2792" name="Google Shape;2792;p13"/>
          <p:cNvSpPr txBox="1">
            <a:spLocks noGrp="1"/>
          </p:cNvSpPr>
          <p:nvPr>
            <p:ph type="title" idx="13" hasCustomPrompt="1"/>
          </p:nvPr>
        </p:nvSpPr>
        <p:spPr>
          <a:xfrm>
            <a:off x="6019200" y="4269524"/>
            <a:ext cx="1474000" cy="11968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9pPr>
          </a:lstStyle>
          <a:p>
            <a:r>
              <a:t>xx%</a:t>
            </a:r>
          </a:p>
        </p:txBody>
      </p:sp>
    </p:spTree>
    <p:extLst>
      <p:ext uri="{BB962C8B-B14F-4D97-AF65-F5344CB8AC3E}">
        <p14:creationId xmlns:p14="http://schemas.microsoft.com/office/powerpoint/2010/main" val="28536879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32533871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E87D4C-FE90-459F-BADA-78F0FA2A1747}"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886FF-94BA-4F06-8C47-D734399D5158}" type="slidenum">
              <a:rPr lang="en-US" smtClean="0"/>
              <a:t>‹#›</a:t>
            </a:fld>
            <a:endParaRPr lang="en-US"/>
          </a:p>
        </p:txBody>
      </p:sp>
    </p:spTree>
    <p:extLst>
      <p:ext uri="{BB962C8B-B14F-4D97-AF65-F5344CB8AC3E}">
        <p14:creationId xmlns:p14="http://schemas.microsoft.com/office/powerpoint/2010/main" val="7580481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77954522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26170404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94342406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32921752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06218979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89316157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83140632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32830603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85189067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26900461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1.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jp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2.jp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3.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image" Target="../media/image3.pn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4.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image" Target="../media/image3.png"/><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5.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image" Target="../media/image3.png"/><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6.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1.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theme" Target="../theme/theme4.xml"/><Relationship Id="rId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5" Type="http://schemas.openxmlformats.org/officeDocument/2006/relationships/theme" Target="../theme/theme5.xml"/><Relationship Id="rId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5" Type="http://schemas.openxmlformats.org/officeDocument/2006/relationships/theme" Target="../theme/theme6.xml"/><Relationship Id="rId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8.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9.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87D4C-FE90-459F-BADA-78F0FA2A1747}" type="datetimeFigureOut">
              <a:rPr lang="en-US" smtClean="0"/>
              <a:t>5/15/2023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886FF-94BA-4F06-8C47-D734399D5158}" type="slidenum">
              <a:rPr lang="en-US" smtClean="0"/>
              <a:t>‹#›</a:t>
            </a:fld>
            <a:endParaRPr lang="en-US"/>
          </a:p>
        </p:txBody>
      </p:sp>
    </p:spTree>
    <p:extLst>
      <p:ext uri="{BB962C8B-B14F-4D97-AF65-F5344CB8AC3E}">
        <p14:creationId xmlns:p14="http://schemas.microsoft.com/office/powerpoint/2010/main" val="2601531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430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99F17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930266199"/>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Lst>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99F17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272989369"/>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Lst>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651439197"/>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algn="ctr" defTabSz="1219188" rtl="0" eaLnBrk="1" latinLnBrk="0" hangingPunct="1">
        <a:spcBef>
          <a:spcPct val="0"/>
        </a:spcBef>
        <a:buNone/>
        <a:defRPr sz="5867" kern="1200">
          <a:solidFill>
            <a:schemeClr val="tx1"/>
          </a:solidFill>
          <a:latin typeface="+mj-lt"/>
          <a:ea typeface="+mj-ea"/>
          <a:cs typeface="+mj-cs"/>
        </a:defRPr>
      </a:lvl1pPr>
    </p:titleStyle>
    <p:bodyStyle>
      <a:lvl1pPr marL="457195" indent="-457195" algn="l" defTabSz="1219188"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90" indent="-380996" algn="l" defTabSz="1219188"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84" indent="-304796" algn="l" defTabSz="121918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78" indent="-304796" algn="l" defTabSz="1219188"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3172" indent="-304796" algn="l" defTabSz="1219188"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2766" indent="-304796" algn="l" defTabSz="1219188"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9188" rtl="0" eaLnBrk="1" latinLnBrk="0" hangingPunct="1">
        <a:defRPr sz="2400" kern="1200">
          <a:solidFill>
            <a:schemeClr val="tx1"/>
          </a:solidFill>
          <a:latin typeface="+mn-lt"/>
          <a:ea typeface="+mn-ea"/>
          <a:cs typeface="+mn-cs"/>
        </a:defRPr>
      </a:lvl1pPr>
      <a:lvl2pPr marL="609594" algn="l" defTabSz="1219188" rtl="0" eaLnBrk="1" latinLnBrk="0" hangingPunct="1">
        <a:defRPr sz="2400" kern="1200">
          <a:solidFill>
            <a:schemeClr val="tx1"/>
          </a:solidFill>
          <a:latin typeface="+mn-lt"/>
          <a:ea typeface="+mn-ea"/>
          <a:cs typeface="+mn-cs"/>
        </a:defRPr>
      </a:lvl2pPr>
      <a:lvl3pPr marL="1219188" algn="l" defTabSz="1219188" rtl="0" eaLnBrk="1" latinLnBrk="0" hangingPunct="1">
        <a:defRPr sz="2400" kern="1200">
          <a:solidFill>
            <a:schemeClr val="tx1"/>
          </a:solidFill>
          <a:latin typeface="+mn-lt"/>
          <a:ea typeface="+mn-ea"/>
          <a:cs typeface="+mn-cs"/>
        </a:defRPr>
      </a:lvl3pPr>
      <a:lvl4pPr marL="1828782" algn="l" defTabSz="1219188" rtl="0" eaLnBrk="1" latinLnBrk="0" hangingPunct="1">
        <a:defRPr sz="2400" kern="1200">
          <a:solidFill>
            <a:schemeClr val="tx1"/>
          </a:solidFill>
          <a:latin typeface="+mn-lt"/>
          <a:ea typeface="+mn-ea"/>
          <a:cs typeface="+mn-cs"/>
        </a:defRPr>
      </a:lvl4pPr>
      <a:lvl5pPr marL="2438376" algn="l" defTabSz="1219188" rtl="0" eaLnBrk="1" latinLnBrk="0" hangingPunct="1">
        <a:defRPr sz="2400" kern="1200">
          <a:solidFill>
            <a:schemeClr val="tx1"/>
          </a:solidFill>
          <a:latin typeface="+mn-lt"/>
          <a:ea typeface="+mn-ea"/>
          <a:cs typeface="+mn-cs"/>
        </a:defRPr>
      </a:lvl5pPr>
      <a:lvl6pPr marL="3047970" algn="l" defTabSz="1219188" rtl="0" eaLnBrk="1" latinLnBrk="0" hangingPunct="1">
        <a:defRPr sz="2400" kern="1200">
          <a:solidFill>
            <a:schemeClr val="tx1"/>
          </a:solidFill>
          <a:latin typeface="+mn-lt"/>
          <a:ea typeface="+mn-ea"/>
          <a:cs typeface="+mn-cs"/>
        </a:defRPr>
      </a:lvl6pPr>
      <a:lvl7pPr marL="3657564" algn="l" defTabSz="1219188" rtl="0" eaLnBrk="1" latinLnBrk="0" hangingPunct="1">
        <a:defRPr sz="2400" kern="1200">
          <a:solidFill>
            <a:schemeClr val="tx1"/>
          </a:solidFill>
          <a:latin typeface="+mn-lt"/>
          <a:ea typeface="+mn-ea"/>
          <a:cs typeface="+mn-cs"/>
        </a:defRPr>
      </a:lvl7pPr>
      <a:lvl8pPr marL="4267157" algn="l" defTabSz="1219188" rtl="0" eaLnBrk="1" latinLnBrk="0" hangingPunct="1">
        <a:defRPr sz="2400" kern="1200">
          <a:solidFill>
            <a:schemeClr val="tx1"/>
          </a:solidFill>
          <a:latin typeface="+mn-lt"/>
          <a:ea typeface="+mn-ea"/>
          <a:cs typeface="+mn-cs"/>
        </a:defRPr>
      </a:lvl8pPr>
      <a:lvl9pPr marL="4876751" algn="l" defTabSz="1219188"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97280"/>
            <a:fld id="{33BB504A-11D5-4594-99D7-C9A16AF1D067}" type="datetimeFigureOut">
              <a:rPr lang="en-US" smtClean="0">
                <a:solidFill>
                  <a:prstClr val="black">
                    <a:tint val="75000"/>
                  </a:prstClr>
                </a:solidFill>
              </a:rPr>
              <a:pPr defTabSz="1097280"/>
              <a:t>5/15/2023</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97280"/>
            <a:fld id="{E97553C6-A3D7-405C-ABD2-52B04B23E2E7}"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4251433758"/>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defTabSz="1219188" rtl="0" eaLnBrk="1" latinLnBrk="0" hangingPunct="1">
        <a:spcBef>
          <a:spcPct val="0"/>
        </a:spcBef>
        <a:buNone/>
        <a:defRPr sz="5867" kern="1200">
          <a:solidFill>
            <a:schemeClr val="tx1"/>
          </a:solidFill>
          <a:latin typeface="+mj-lt"/>
          <a:ea typeface="+mj-ea"/>
          <a:cs typeface="+mj-cs"/>
        </a:defRPr>
      </a:lvl1pPr>
    </p:titleStyle>
    <p:bodyStyle>
      <a:lvl1pPr marL="457195" indent="-457195" algn="l" defTabSz="1219188"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90" indent="-380996" algn="l" defTabSz="1219188"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84" indent="-304796" algn="l" defTabSz="121918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78" indent="-304796" algn="l" defTabSz="1219188"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3172" indent="-304796" algn="l" defTabSz="1219188"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2766" indent="-304796" algn="l" defTabSz="1219188"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9188" rtl="0" eaLnBrk="1" latinLnBrk="0" hangingPunct="1">
        <a:defRPr sz="2400" kern="1200">
          <a:solidFill>
            <a:schemeClr val="tx1"/>
          </a:solidFill>
          <a:latin typeface="+mn-lt"/>
          <a:ea typeface="+mn-ea"/>
          <a:cs typeface="+mn-cs"/>
        </a:defRPr>
      </a:lvl1pPr>
      <a:lvl2pPr marL="609594" algn="l" defTabSz="1219188" rtl="0" eaLnBrk="1" latinLnBrk="0" hangingPunct="1">
        <a:defRPr sz="2400" kern="1200">
          <a:solidFill>
            <a:schemeClr val="tx1"/>
          </a:solidFill>
          <a:latin typeface="+mn-lt"/>
          <a:ea typeface="+mn-ea"/>
          <a:cs typeface="+mn-cs"/>
        </a:defRPr>
      </a:lvl2pPr>
      <a:lvl3pPr marL="1219188" algn="l" defTabSz="1219188" rtl="0" eaLnBrk="1" latinLnBrk="0" hangingPunct="1">
        <a:defRPr sz="2400" kern="1200">
          <a:solidFill>
            <a:schemeClr val="tx1"/>
          </a:solidFill>
          <a:latin typeface="+mn-lt"/>
          <a:ea typeface="+mn-ea"/>
          <a:cs typeface="+mn-cs"/>
        </a:defRPr>
      </a:lvl3pPr>
      <a:lvl4pPr marL="1828782" algn="l" defTabSz="1219188" rtl="0" eaLnBrk="1" latinLnBrk="0" hangingPunct="1">
        <a:defRPr sz="2400" kern="1200">
          <a:solidFill>
            <a:schemeClr val="tx1"/>
          </a:solidFill>
          <a:latin typeface="+mn-lt"/>
          <a:ea typeface="+mn-ea"/>
          <a:cs typeface="+mn-cs"/>
        </a:defRPr>
      </a:lvl4pPr>
      <a:lvl5pPr marL="2438376" algn="l" defTabSz="1219188" rtl="0" eaLnBrk="1" latinLnBrk="0" hangingPunct="1">
        <a:defRPr sz="2400" kern="1200">
          <a:solidFill>
            <a:schemeClr val="tx1"/>
          </a:solidFill>
          <a:latin typeface="+mn-lt"/>
          <a:ea typeface="+mn-ea"/>
          <a:cs typeface="+mn-cs"/>
        </a:defRPr>
      </a:lvl5pPr>
      <a:lvl6pPr marL="3047970" algn="l" defTabSz="1219188" rtl="0" eaLnBrk="1" latinLnBrk="0" hangingPunct="1">
        <a:defRPr sz="2400" kern="1200">
          <a:solidFill>
            <a:schemeClr val="tx1"/>
          </a:solidFill>
          <a:latin typeface="+mn-lt"/>
          <a:ea typeface="+mn-ea"/>
          <a:cs typeface="+mn-cs"/>
        </a:defRPr>
      </a:lvl6pPr>
      <a:lvl7pPr marL="3657564" algn="l" defTabSz="1219188" rtl="0" eaLnBrk="1" latinLnBrk="0" hangingPunct="1">
        <a:defRPr sz="2400" kern="1200">
          <a:solidFill>
            <a:schemeClr val="tx1"/>
          </a:solidFill>
          <a:latin typeface="+mn-lt"/>
          <a:ea typeface="+mn-ea"/>
          <a:cs typeface="+mn-cs"/>
        </a:defRPr>
      </a:lvl7pPr>
      <a:lvl8pPr marL="4267157" algn="l" defTabSz="1219188" rtl="0" eaLnBrk="1" latinLnBrk="0" hangingPunct="1">
        <a:defRPr sz="2400" kern="1200">
          <a:solidFill>
            <a:schemeClr val="tx1"/>
          </a:solidFill>
          <a:latin typeface="+mn-lt"/>
          <a:ea typeface="+mn-ea"/>
          <a:cs typeface="+mn-cs"/>
        </a:defRPr>
      </a:lvl8pPr>
      <a:lvl9pPr marL="4876751" algn="l" defTabSz="1219188"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pPr defTabSz="1219170">
              <a:buClr>
                <a:srgbClr val="000000"/>
              </a:buClr>
            </a:pPr>
            <a:endParaRPr lang="en-US" kern="0"/>
          </a:p>
        </p:txBody>
      </p:sp>
      <p:sp>
        <p:nvSpPr>
          <p:cNvPr id="13" name="Google Shape;13;p2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pPr defTabSz="1219170">
              <a:buClr>
                <a:srgbClr val="000000"/>
              </a:buClr>
            </a:pPr>
            <a:endParaRPr lang="en-US" kern="0"/>
          </a:p>
        </p:txBody>
      </p:sp>
      <p:sp>
        <p:nvSpPr>
          <p:cNvPr id="14" name="Google Shape;14;p2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pic>
        <p:nvPicPr>
          <p:cNvPr id="15" name="Google Shape;15;p26"/>
          <p:cNvPicPr preferRelativeResize="0"/>
          <p:nvPr/>
        </p:nvPicPr>
        <p:blipFill rotWithShape="1">
          <a:blip r:embed="rId13">
            <a:alphaModFix/>
          </a:blip>
          <a:srcRect/>
          <a:stretch/>
        </p:blipFill>
        <p:spPr>
          <a:xfrm>
            <a:off x="-529" y="-1314"/>
            <a:ext cx="12193057" cy="6860627"/>
          </a:xfrm>
          <a:prstGeom prst="rect">
            <a:avLst/>
          </a:prstGeom>
          <a:noFill/>
          <a:ln>
            <a:noFill/>
          </a:ln>
        </p:spPr>
      </p:pic>
    </p:spTree>
    <p:extLst>
      <p:ext uri="{BB962C8B-B14F-4D97-AF65-F5344CB8AC3E}">
        <p14:creationId xmlns:p14="http://schemas.microsoft.com/office/powerpoint/2010/main" val="978563656"/>
      </p:ext>
    </p:extLst>
  </p:cSld>
  <p:clrMap bg1="lt1" tx1="dk1" bg2="dk2" tx2="lt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pPr defTabSz="1219170">
              <a:buClr>
                <a:srgbClr val="000000"/>
              </a:buClr>
            </a:pPr>
            <a:endParaRPr lang="en-US" kern="0"/>
          </a:p>
        </p:txBody>
      </p:sp>
      <p:sp>
        <p:nvSpPr>
          <p:cNvPr id="13" name="Google Shape;13;p2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pPr defTabSz="1219170">
              <a:buClr>
                <a:srgbClr val="000000"/>
              </a:buClr>
            </a:pPr>
            <a:endParaRPr lang="en-US" kern="0"/>
          </a:p>
        </p:txBody>
      </p:sp>
      <p:sp>
        <p:nvSpPr>
          <p:cNvPr id="14" name="Google Shape;14;p2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pic>
        <p:nvPicPr>
          <p:cNvPr id="15" name="Google Shape;15;p26"/>
          <p:cNvPicPr preferRelativeResize="0"/>
          <p:nvPr/>
        </p:nvPicPr>
        <p:blipFill rotWithShape="1">
          <a:blip r:embed="rId13">
            <a:alphaModFix/>
          </a:blip>
          <a:srcRect/>
          <a:stretch/>
        </p:blipFill>
        <p:spPr>
          <a:xfrm>
            <a:off x="-529" y="-1314"/>
            <a:ext cx="12193057" cy="6860627"/>
          </a:xfrm>
          <a:prstGeom prst="rect">
            <a:avLst/>
          </a:prstGeom>
          <a:noFill/>
          <a:ln>
            <a:noFill/>
          </a:ln>
        </p:spPr>
      </p:pic>
    </p:spTree>
    <p:extLst>
      <p:ext uri="{BB962C8B-B14F-4D97-AF65-F5344CB8AC3E}">
        <p14:creationId xmlns:p14="http://schemas.microsoft.com/office/powerpoint/2010/main" val="2193335664"/>
      </p:ext>
    </p:extLst>
  </p:cSld>
  <p:clrMap bg1="lt1" tx1="dk1" bg2="dk2" tx2="lt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pPr defTabSz="1219170">
              <a:buClr>
                <a:srgbClr val="000000"/>
              </a:buClr>
            </a:pPr>
            <a:endParaRPr lang="en-US" kern="0"/>
          </a:p>
        </p:txBody>
      </p:sp>
      <p:sp>
        <p:nvSpPr>
          <p:cNvPr id="13" name="Google Shape;13;p2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pPr defTabSz="1219170">
              <a:buClr>
                <a:srgbClr val="000000"/>
              </a:buClr>
            </a:pPr>
            <a:endParaRPr lang="en-US" kern="0"/>
          </a:p>
        </p:txBody>
      </p:sp>
      <p:sp>
        <p:nvSpPr>
          <p:cNvPr id="14" name="Google Shape;14;p2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defTabSz="1219170">
              <a:buClr>
                <a:srgbClr val="000000"/>
              </a:buClr>
            </a:pPr>
            <a:fld id="{00000000-1234-1234-1234-123412341234}" type="slidenum">
              <a:rPr lang="en-US" kern="0" smtClean="0"/>
              <a:pPr defTabSz="1219170">
                <a:buClr>
                  <a:srgbClr val="000000"/>
                </a:buClr>
              </a:pPr>
              <a:t>‹#›</a:t>
            </a:fld>
            <a:endParaRPr lang="en-US" kern="0"/>
          </a:p>
        </p:txBody>
      </p:sp>
      <p:pic>
        <p:nvPicPr>
          <p:cNvPr id="15" name="Google Shape;15;p26"/>
          <p:cNvPicPr preferRelativeResize="0"/>
          <p:nvPr/>
        </p:nvPicPr>
        <p:blipFill rotWithShape="1">
          <a:blip r:embed="rId13">
            <a:alphaModFix/>
          </a:blip>
          <a:srcRect/>
          <a:stretch/>
        </p:blipFill>
        <p:spPr>
          <a:xfrm>
            <a:off x="-529" y="-1314"/>
            <a:ext cx="12193057" cy="6860627"/>
          </a:xfrm>
          <a:prstGeom prst="rect">
            <a:avLst/>
          </a:prstGeom>
          <a:noFill/>
          <a:ln>
            <a:noFill/>
          </a:ln>
        </p:spPr>
      </p:pic>
    </p:spTree>
    <p:extLst>
      <p:ext uri="{BB962C8B-B14F-4D97-AF65-F5344CB8AC3E}">
        <p14:creationId xmlns:p14="http://schemas.microsoft.com/office/powerpoint/2010/main" val="93347940"/>
      </p:ext>
    </p:extLst>
  </p:cSld>
  <p:clrMap bg1="lt1" tx1="dk1" bg2="dk2" tx2="lt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3">
            <a:extLst>
              <a:ext uri="{28A0092B-C50C-407E-A947-70E740481C1C}">
                <a14:useLocalDpi xmlns:a14="http://schemas.microsoft.com/office/drawing/2010/main" val="0"/>
              </a:ext>
            </a:extLst>
          </a:blip>
          <a:srcRect t="57717" b="20988"/>
          <a:stretch/>
        </p:blipFill>
        <p:spPr>
          <a:xfrm>
            <a:off x="0" y="5397557"/>
            <a:ext cx="12192000" cy="1460443"/>
          </a:xfrm>
          <a:prstGeom prst="rect">
            <a:avLst/>
          </a:prstGeom>
        </p:spPr>
      </p:pic>
    </p:spTree>
    <p:extLst>
      <p:ext uri="{BB962C8B-B14F-4D97-AF65-F5344CB8AC3E}">
        <p14:creationId xmlns:p14="http://schemas.microsoft.com/office/powerpoint/2010/main" val="4286568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hf hdr="0" ftr="0" dt="0"/>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241" rtl="0" eaLnBrk="1" latinLnBrk="0" hangingPunct="1">
        <a:defRPr sz="1867" kern="1200">
          <a:solidFill>
            <a:schemeClr val="tx1"/>
          </a:solidFill>
          <a:latin typeface="+mn-lt"/>
          <a:ea typeface="+mn-ea"/>
          <a:cs typeface="+mn-cs"/>
        </a:defRPr>
      </a:lvl1pPr>
      <a:lvl2pPr marL="457119" algn="l" defTabSz="914241" rtl="0" eaLnBrk="1" latinLnBrk="0" hangingPunct="1">
        <a:defRPr sz="1867" kern="1200">
          <a:solidFill>
            <a:schemeClr val="tx1"/>
          </a:solidFill>
          <a:latin typeface="+mn-lt"/>
          <a:ea typeface="+mn-ea"/>
          <a:cs typeface="+mn-cs"/>
        </a:defRPr>
      </a:lvl2pPr>
      <a:lvl3pPr marL="914241" algn="l" defTabSz="914241" rtl="0" eaLnBrk="1" latinLnBrk="0" hangingPunct="1">
        <a:defRPr sz="1867" kern="1200">
          <a:solidFill>
            <a:schemeClr val="tx1"/>
          </a:solidFill>
          <a:latin typeface="+mn-lt"/>
          <a:ea typeface="+mn-ea"/>
          <a:cs typeface="+mn-cs"/>
        </a:defRPr>
      </a:lvl3pPr>
      <a:lvl4pPr marL="1371362" algn="l" defTabSz="914241" rtl="0" eaLnBrk="1" latinLnBrk="0" hangingPunct="1">
        <a:defRPr sz="1867" kern="1200">
          <a:solidFill>
            <a:schemeClr val="tx1"/>
          </a:solidFill>
          <a:latin typeface="+mn-lt"/>
          <a:ea typeface="+mn-ea"/>
          <a:cs typeface="+mn-cs"/>
        </a:defRPr>
      </a:lvl4pPr>
      <a:lvl5pPr marL="1828482" algn="l" defTabSz="914241" rtl="0" eaLnBrk="1" latinLnBrk="0" hangingPunct="1">
        <a:defRPr sz="1867" kern="1200">
          <a:solidFill>
            <a:schemeClr val="tx1"/>
          </a:solidFill>
          <a:latin typeface="+mn-lt"/>
          <a:ea typeface="+mn-ea"/>
          <a:cs typeface="+mn-cs"/>
        </a:defRPr>
      </a:lvl5pPr>
      <a:lvl6pPr marL="2285606" algn="l" defTabSz="914241" rtl="0" eaLnBrk="1" latinLnBrk="0" hangingPunct="1">
        <a:defRPr sz="1867" kern="1200">
          <a:solidFill>
            <a:schemeClr val="tx1"/>
          </a:solidFill>
          <a:latin typeface="+mn-lt"/>
          <a:ea typeface="+mn-ea"/>
          <a:cs typeface="+mn-cs"/>
        </a:defRPr>
      </a:lvl6pPr>
      <a:lvl7pPr marL="2742722" algn="l" defTabSz="914241" rtl="0" eaLnBrk="1" latinLnBrk="0" hangingPunct="1">
        <a:defRPr sz="1867" kern="1200">
          <a:solidFill>
            <a:schemeClr val="tx1"/>
          </a:solidFill>
          <a:latin typeface="+mn-lt"/>
          <a:ea typeface="+mn-ea"/>
          <a:cs typeface="+mn-cs"/>
        </a:defRPr>
      </a:lvl7pPr>
      <a:lvl8pPr marL="3199840" algn="l" defTabSz="914241" rtl="0" eaLnBrk="1" latinLnBrk="0" hangingPunct="1">
        <a:defRPr sz="1867" kern="1200">
          <a:solidFill>
            <a:schemeClr val="tx1"/>
          </a:solidFill>
          <a:latin typeface="+mn-lt"/>
          <a:ea typeface="+mn-ea"/>
          <a:cs typeface="+mn-cs"/>
        </a:defRPr>
      </a:lvl8pPr>
      <a:lvl9pPr marL="3656959" algn="l" defTabSz="914241"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3507E5-D4EA-3A4A-8479-EE8B4934428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8A0D776A-CF3F-6B4D-AEEA-E07F725487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9CFEC8A-2125-6645-85BC-1AB7FBEB2D29}"/>
              </a:ext>
            </a:extLst>
          </p:cNvPr>
          <p:cNvSpPr>
            <a:spLocks noGrp="1"/>
          </p:cNvSpPr>
          <p:nvPr>
            <p:ph type="dt" sz="half" idx="2"/>
          </p:nvPr>
        </p:nvSpPr>
        <p:spPr>
          <a:xfrm>
            <a:off x="838200" y="635661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9D6BE5-1D4B-314E-87E6-95043AA08BD9}" type="datetimeFigureOut">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5/15/2023</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2614BCD-496D-5C4F-B5B1-6DB30B71505D}"/>
              </a:ext>
            </a:extLst>
          </p:cNvPr>
          <p:cNvSpPr>
            <a:spLocks noGrp="1"/>
          </p:cNvSpPr>
          <p:nvPr>
            <p:ph type="ftr" sz="quarter" idx="3"/>
          </p:nvPr>
        </p:nvSpPr>
        <p:spPr>
          <a:xfrm>
            <a:off x="4038600" y="635661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6E303FD1-1414-6D4B-8B77-0B956EB72178}"/>
              </a:ext>
            </a:extLst>
          </p:cNvPr>
          <p:cNvSpPr>
            <a:spLocks noGrp="1"/>
          </p:cNvSpPr>
          <p:nvPr>
            <p:ph type="sldNum" sz="quarter" idx="4"/>
          </p:nvPr>
        </p:nvSpPr>
        <p:spPr>
          <a:xfrm>
            <a:off x="8610600" y="63566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CB46A5-4C19-5E4C-89F2-A5DF84FF6096}" type="slidenum">
              <a:rPr kumimoji="0" lang="x-non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x-non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276219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946" r:id="rId12"/>
    <p:sldLayoutId id="2147483730" r:id="rId13"/>
    <p:sldLayoutId id="2147483731" r:id="rId14"/>
    <p:sldLayoutId id="2147483732" r:id="rId15"/>
    <p:sldLayoutId id="2147483733" r:id="rId16"/>
    <p:sldLayoutId id="2147483734" r:id="rId17"/>
    <p:sldLayoutId id="2147483736" r:id="rId18"/>
    <p:sldLayoutId id="2147483737"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4126370615"/>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3955400093"/>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3203394480"/>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99F17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639023279"/>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4307" r:id="rId13"/>
  </p:sldLayoutIdLst>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99F17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317473659"/>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Lst>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99F17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FCA8BF-A8EC-4C43-9A9F-C02C8212A691}"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2023/5/15</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E486D7-4405-4F3D-B450-589344FC09BD}"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111388318"/>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Lst>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emf"/><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8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customXml" Target="../ink/ink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crdownload"/><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ầu trời xanh và đám mâyẢnh có sẵn567231046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76439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92218" y="1505883"/>
            <a:ext cx="2739853" cy="584775"/>
          </a:xfrm>
          <a:prstGeom prst="rect">
            <a:avLst/>
          </a:prstGeom>
          <a:noFill/>
        </p:spPr>
        <p:txBody>
          <a:bodyPr wrap="none" rtlCol="0">
            <a:spAutoFit/>
          </a:bodyPr>
          <a:lstStyle/>
          <a:p>
            <a:r>
              <a:rPr lang="en-US" sz="3200" b="1" dirty="0" smtClean="0">
                <a:solidFill>
                  <a:srgbClr val="FFFF00"/>
                </a:solidFill>
                <a:latin typeface="Times New Roman" panose="02020603050405020304" pitchFamily="18" charset="0"/>
                <a:cs typeface="Times New Roman" panose="02020603050405020304" pitchFamily="18" charset="0"/>
              </a:rPr>
              <a:t>CHUYÊN ĐỀ </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594689" y="202768"/>
            <a:ext cx="6784293" cy="830997"/>
          </a:xfrm>
          <a:prstGeom prst="rect">
            <a:avLst/>
          </a:prstGeom>
          <a:noFill/>
        </p:spPr>
        <p:txBody>
          <a:bodyPr wrap="none" rtlCol="0">
            <a:spAutoFit/>
          </a:bodyPr>
          <a:lstStyle/>
          <a:p>
            <a:pPr algn="ctr"/>
            <a:r>
              <a:rPr lang="en-US" sz="2400" b="1" dirty="0" smtClean="0">
                <a:solidFill>
                  <a:srgbClr val="FFFF00"/>
                </a:solidFill>
                <a:latin typeface="Times New Roman" panose="02020603050405020304" pitchFamily="18" charset="0"/>
                <a:cs typeface="Times New Roman" panose="02020603050405020304" pitchFamily="18" charset="0"/>
              </a:rPr>
              <a:t>PHÒNG GIÁO DỤC VÀ ĐÀO TẠO </a:t>
            </a:r>
            <a:r>
              <a:rPr lang="vi-VN" sz="2400" b="1" dirty="0" smtClean="0">
                <a:solidFill>
                  <a:srgbClr val="FFFF00"/>
                </a:solidFill>
                <a:latin typeface="Times New Roman" panose="02020603050405020304" pitchFamily="18" charset="0"/>
                <a:cs typeface="Times New Roman" panose="02020603050405020304" pitchFamily="18" charset="0"/>
              </a:rPr>
              <a:t>LONG BIÊN</a:t>
            </a:r>
            <a:endParaRPr lang="en-US" sz="2400" b="1" dirty="0" smtClean="0">
              <a:solidFill>
                <a:srgbClr val="FFFF00"/>
              </a:solidFill>
              <a:latin typeface="Times New Roman" panose="02020603050405020304" pitchFamily="18" charset="0"/>
              <a:cs typeface="Times New Roman" panose="02020603050405020304" pitchFamily="18" charset="0"/>
            </a:endParaRPr>
          </a:p>
          <a:p>
            <a:pPr algn="ctr"/>
            <a:r>
              <a:rPr lang="en-US" sz="2400" b="1" dirty="0" smtClean="0">
                <a:solidFill>
                  <a:srgbClr val="FFFF00"/>
                </a:solidFill>
                <a:latin typeface="Times New Roman" panose="02020603050405020304" pitchFamily="18" charset="0"/>
                <a:cs typeface="Times New Roman" panose="02020603050405020304" pitchFamily="18" charset="0"/>
              </a:rPr>
              <a:t>TRƯỜNG THCS </a:t>
            </a:r>
            <a:r>
              <a:rPr lang="vi-VN" sz="2400" b="1" dirty="0" smtClean="0">
                <a:solidFill>
                  <a:srgbClr val="FFFF00"/>
                </a:solidFill>
                <a:latin typeface="Times New Roman" panose="02020603050405020304" pitchFamily="18" charset="0"/>
                <a:cs typeface="Times New Roman" panose="02020603050405020304" pitchFamily="18" charset="0"/>
              </a:rPr>
              <a:t>LÊ QUÝ ĐÔN</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987973" y="2525548"/>
            <a:ext cx="10820850" cy="132343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smtClean="0">
                <a:ln>
                  <a:noFill/>
                </a:ln>
                <a:solidFill>
                  <a:srgbClr val="FF0000"/>
                </a:solidFill>
                <a:effectLst/>
                <a:uLnTx/>
                <a:uFillTx/>
                <a:latin typeface="Times New Roman" panose="02020603050405020304" pitchFamily="18" charset="0"/>
                <a:cs typeface="Arial" panose="020B0604020202020204" pitchFamily="34" charset="0"/>
              </a:rPr>
              <a:t>RÈN KỸ NĂNG VIẾT ĐOẠN VĂN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smtClean="0">
                <a:ln>
                  <a:noFill/>
                </a:ln>
                <a:solidFill>
                  <a:srgbClr val="FF0000"/>
                </a:solidFill>
                <a:effectLst/>
                <a:uLnTx/>
                <a:uFillTx/>
                <a:latin typeface="Times New Roman" panose="02020603050405020304" pitchFamily="18" charset="0"/>
                <a:cs typeface="Arial" panose="020B0604020202020204" pitchFamily="34" charset="0"/>
              </a:rPr>
              <a:t>NGHỊ LUẬN XÃ HỘI CHO HỌC</a:t>
            </a:r>
            <a:r>
              <a:rPr kumimoji="0" lang="en-US" altLang="en-US" sz="4000" b="1" i="0" u="none" strike="noStrike" kern="0" cap="none" spc="0" normalizeH="0" noProof="0" dirty="0" smtClean="0">
                <a:ln>
                  <a:noFill/>
                </a:ln>
                <a:solidFill>
                  <a:srgbClr val="FF0000"/>
                </a:solidFill>
                <a:effectLst/>
                <a:uLnTx/>
                <a:uFillTx/>
                <a:latin typeface="Times New Roman" panose="02020603050405020304" pitchFamily="18" charset="0"/>
                <a:cs typeface="Arial" panose="020B0604020202020204" pitchFamily="34" charset="0"/>
              </a:rPr>
              <a:t> SINH LỚP 9</a:t>
            </a:r>
            <a:endParaRPr kumimoji="0" lang="en-US" sz="2000" b="0" i="0" u="none" strike="noStrike" kern="0" cap="none" spc="0" normalizeH="0" baseline="0" noProof="0" dirty="0" smtClean="0">
              <a:ln>
                <a:noFill/>
              </a:ln>
              <a:solidFill>
                <a:srgbClr val="FF0000"/>
              </a:solidFill>
              <a:effectLst/>
              <a:uLnTx/>
              <a:uFillTx/>
            </a:endParaRPr>
          </a:p>
        </p:txBody>
      </p:sp>
      <p:sp>
        <p:nvSpPr>
          <p:cNvPr id="11" name="TextBox 10"/>
          <p:cNvSpPr txBox="1"/>
          <p:nvPr/>
        </p:nvSpPr>
        <p:spPr>
          <a:xfrm>
            <a:off x="3645738" y="4971438"/>
            <a:ext cx="5666936" cy="369332"/>
          </a:xfrm>
          <a:prstGeom prst="rect">
            <a:avLst/>
          </a:prstGeom>
          <a:noFill/>
        </p:spPr>
        <p:txBody>
          <a:bodyPr wrap="none" rtlCol="0">
            <a:spAutoFit/>
          </a:bodyPr>
          <a:lstStyle/>
          <a:p>
            <a:r>
              <a:rPr lang="en-US" b="1" i="1" dirty="0" smtClean="0">
                <a:solidFill>
                  <a:srgbClr val="002060"/>
                </a:solidFill>
                <a:latin typeface="Times New Roman" panose="02020603050405020304" pitchFamily="18" charset="0"/>
                <a:cs typeface="Times New Roman" panose="02020603050405020304" pitchFamily="18" charset="0"/>
              </a:rPr>
              <a:t>GIÁO VIÊN THỰC HIỆN: </a:t>
            </a:r>
            <a:r>
              <a:rPr lang="vi-VN" b="1" i="1" dirty="0" smtClean="0">
                <a:solidFill>
                  <a:srgbClr val="002060"/>
                </a:solidFill>
                <a:latin typeface="Times New Roman" panose="02020603050405020304" pitchFamily="18" charset="0"/>
                <a:cs typeface="Times New Roman" panose="02020603050405020304" pitchFamily="18" charset="0"/>
              </a:rPr>
              <a:t>NGUYỄN THỊ NGỌC HIỂN</a:t>
            </a:r>
            <a:endParaRPr lang="en-US"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623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07974" y="458574"/>
            <a:ext cx="11560615" cy="6021198"/>
          </a:xfrm>
          <a:prstGeom prst="rect">
            <a:avLst/>
          </a:prstGeom>
          <a:noFill/>
        </p:spPr>
      </p:pic>
      <p:sp>
        <p:nvSpPr>
          <p:cNvPr id="2050" name="AutoShape 2" descr="Kết quả hình ảnh cho họa sĩ già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Google Shape;889;p40"/>
          <p:cNvSpPr txBox="1">
            <a:spLocks noGrp="1"/>
          </p:cNvSpPr>
          <p:nvPr>
            <p:ph type="title"/>
          </p:nvPr>
        </p:nvSpPr>
        <p:spPr>
          <a:xfrm>
            <a:off x="460375" y="459061"/>
            <a:ext cx="7889186" cy="846800"/>
          </a:xfrm>
          <a:prstGeom prst="rect">
            <a:avLst/>
          </a:prstGeom>
        </p:spPr>
        <p:txBody>
          <a:bodyPr spcFirstLastPara="1" vert="horz" wrap="square" lIns="121900" tIns="121900" rIns="121900" bIns="121900" rtlCol="0" anchor="t" anchorCtr="0">
            <a:noAutofit/>
          </a:bodyPr>
          <a:lstStyle/>
          <a:p>
            <a:r>
              <a:rPr lang="en" sz="2667" b="1" dirty="0">
                <a:solidFill>
                  <a:srgbClr val="FF0000"/>
                </a:solidFill>
                <a:latin typeface="Times New Roman" panose="02020603050405020304" pitchFamily="18" charset="0"/>
                <a:cs typeface="Times New Roman" panose="02020603050405020304" pitchFamily="18" charset="0"/>
              </a:rPr>
              <a:t>3</a:t>
            </a:r>
            <a:r>
              <a:rPr lang="en" sz="2667" b="1" dirty="0" smtClean="0">
                <a:solidFill>
                  <a:srgbClr val="FF0000"/>
                </a:solidFill>
                <a:latin typeface="Times New Roman" panose="02020603050405020304" pitchFamily="18" charset="0"/>
                <a:cs typeface="Times New Roman" panose="02020603050405020304" pitchFamily="18" charset="0"/>
              </a:rPr>
              <a:t>. </a:t>
            </a:r>
            <a:r>
              <a:rPr lang="en" sz="2667" b="1" dirty="0">
                <a:solidFill>
                  <a:srgbClr val="FF0000"/>
                </a:solidFill>
                <a:latin typeface="Times New Roman" panose="02020603050405020304" pitchFamily="18" charset="0"/>
                <a:cs typeface="Times New Roman" panose="02020603050405020304" pitchFamily="18" charset="0"/>
              </a:rPr>
              <a:t>Các bước viết đoạn văn nghị luận</a:t>
            </a:r>
            <a:endParaRPr sz="2667" b="1" dirty="0">
              <a:solidFill>
                <a:srgbClr val="FF0000"/>
              </a:solidFill>
              <a:latin typeface="Times New Roman" panose="02020603050405020304" pitchFamily="18" charset="0"/>
              <a:cs typeface="Times New Roman" panose="02020603050405020304" pitchFamily="18" charset="0"/>
            </a:endParaRPr>
          </a:p>
        </p:txBody>
      </p:sp>
      <p:grpSp>
        <p:nvGrpSpPr>
          <p:cNvPr id="6" name="Group 65"/>
          <p:cNvGrpSpPr>
            <a:grpSpLocks/>
          </p:cNvGrpSpPr>
          <p:nvPr/>
        </p:nvGrpSpPr>
        <p:grpSpPr bwMode="auto">
          <a:xfrm>
            <a:off x="987106" y="1132862"/>
            <a:ext cx="2080235" cy="1657163"/>
            <a:chOff x="2849" y="1735"/>
            <a:chExt cx="787" cy="688"/>
          </a:xfrm>
        </p:grpSpPr>
        <p:sp>
          <p:nvSpPr>
            <p:cNvPr id="7" name="Oval 66"/>
            <p:cNvSpPr>
              <a:spLocks noChangeArrowheads="1"/>
            </p:cNvSpPr>
            <p:nvPr/>
          </p:nvSpPr>
          <p:spPr bwMode="gray">
            <a:xfrm>
              <a:off x="3192" y="1944"/>
              <a:ext cx="102" cy="270"/>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609585" eaLnBrk="0" hangingPunct="0"/>
              <a:endParaRPr lang="en-US" sz="2400">
                <a:solidFill>
                  <a:srgbClr val="FFFFFF"/>
                </a:solidFill>
                <a:latin typeface="Verdana" pitchFamily="34" charset="0"/>
              </a:endParaRPr>
            </a:p>
          </p:txBody>
        </p:sp>
        <p:sp>
          <p:nvSpPr>
            <p:cNvPr id="8" name="Oval 67"/>
            <p:cNvSpPr>
              <a:spLocks noChangeArrowheads="1"/>
            </p:cNvSpPr>
            <p:nvPr/>
          </p:nvSpPr>
          <p:spPr bwMode="gray">
            <a:xfrm>
              <a:off x="3192" y="1944"/>
              <a:ext cx="102" cy="270"/>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609585" eaLnBrk="0" hangingPunct="0"/>
              <a:endParaRPr lang="en-US" sz="2400">
                <a:solidFill>
                  <a:srgbClr val="FFFFFF"/>
                </a:solidFill>
                <a:latin typeface="Verdana" pitchFamily="34" charset="0"/>
              </a:endParaRPr>
            </a:p>
          </p:txBody>
        </p:sp>
        <p:sp>
          <p:nvSpPr>
            <p:cNvPr id="9" name="Oval 68"/>
            <p:cNvSpPr>
              <a:spLocks noChangeArrowheads="1"/>
            </p:cNvSpPr>
            <p:nvPr/>
          </p:nvSpPr>
          <p:spPr bwMode="gray">
            <a:xfrm>
              <a:off x="2849" y="1943"/>
              <a:ext cx="787" cy="270"/>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609585" eaLnBrk="0" hangingPunct="0"/>
              <a:endParaRPr lang="en-US" sz="2400">
                <a:solidFill>
                  <a:srgbClr val="FFFFFF"/>
                </a:solidFill>
                <a:latin typeface="Verdana" pitchFamily="34" charset="0"/>
              </a:endParaRPr>
            </a:p>
          </p:txBody>
        </p:sp>
        <p:sp>
          <p:nvSpPr>
            <p:cNvPr id="10" name="Oval 69"/>
            <p:cNvSpPr>
              <a:spLocks noChangeArrowheads="1"/>
            </p:cNvSpPr>
            <p:nvPr/>
          </p:nvSpPr>
          <p:spPr bwMode="gray">
            <a:xfrm>
              <a:off x="2849" y="1945"/>
              <a:ext cx="787" cy="270"/>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609585" eaLnBrk="0" hangingPunct="0"/>
              <a:endParaRPr lang="en-US" sz="2400">
                <a:solidFill>
                  <a:srgbClr val="FFFFFF"/>
                </a:solidFill>
                <a:latin typeface="Verdana" pitchFamily="34" charset="0"/>
              </a:endParaRPr>
            </a:p>
          </p:txBody>
        </p:sp>
        <p:sp>
          <p:nvSpPr>
            <p:cNvPr id="11" name="Oval 70"/>
            <p:cNvSpPr>
              <a:spLocks noChangeArrowheads="1"/>
            </p:cNvSpPr>
            <p:nvPr/>
          </p:nvSpPr>
          <p:spPr bwMode="gray">
            <a:xfrm>
              <a:off x="2888" y="1944"/>
              <a:ext cx="709" cy="27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609585" eaLnBrk="0" hangingPunct="0"/>
              <a:endParaRPr lang="en-US" sz="2400">
                <a:solidFill>
                  <a:srgbClr val="FFFFFF"/>
                </a:solidFill>
                <a:latin typeface="Verdana" pitchFamily="34" charset="0"/>
              </a:endParaRPr>
            </a:p>
          </p:txBody>
        </p:sp>
        <p:grpSp>
          <p:nvGrpSpPr>
            <p:cNvPr id="12" name="Group 71"/>
            <p:cNvGrpSpPr>
              <a:grpSpLocks/>
            </p:cNvGrpSpPr>
            <p:nvPr/>
          </p:nvGrpSpPr>
          <p:grpSpPr bwMode="auto">
            <a:xfrm>
              <a:off x="2899" y="1735"/>
              <a:ext cx="687" cy="688"/>
              <a:chOff x="4166" y="1706"/>
              <a:chExt cx="1252" cy="1252"/>
            </a:xfrm>
          </p:grpSpPr>
          <p:sp>
            <p:nvSpPr>
              <p:cNvPr id="13" name="Oval 7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sp>
            <p:nvSpPr>
              <p:cNvPr id="14" name="Oval 7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sp>
            <p:nvSpPr>
              <p:cNvPr id="15" name="Oval 7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sp>
            <p:nvSpPr>
              <p:cNvPr id="16" name="Oval 7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grpSp>
      </p:grpSp>
      <p:grpSp>
        <p:nvGrpSpPr>
          <p:cNvPr id="17" name="Group 65"/>
          <p:cNvGrpSpPr>
            <a:grpSpLocks/>
          </p:cNvGrpSpPr>
          <p:nvPr/>
        </p:nvGrpSpPr>
        <p:grpSpPr bwMode="auto">
          <a:xfrm>
            <a:off x="3783230" y="1101095"/>
            <a:ext cx="2080235" cy="1657163"/>
            <a:chOff x="2849" y="1735"/>
            <a:chExt cx="787" cy="688"/>
          </a:xfrm>
        </p:grpSpPr>
        <p:sp>
          <p:nvSpPr>
            <p:cNvPr id="18" name="Oval 66"/>
            <p:cNvSpPr>
              <a:spLocks noChangeArrowheads="1"/>
            </p:cNvSpPr>
            <p:nvPr/>
          </p:nvSpPr>
          <p:spPr bwMode="gray">
            <a:xfrm>
              <a:off x="3192" y="1944"/>
              <a:ext cx="102" cy="270"/>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609585" eaLnBrk="0" hangingPunct="0"/>
              <a:endParaRPr lang="en-US" sz="2400">
                <a:solidFill>
                  <a:srgbClr val="FFFFFF"/>
                </a:solidFill>
                <a:latin typeface="Verdana" pitchFamily="34" charset="0"/>
              </a:endParaRPr>
            </a:p>
          </p:txBody>
        </p:sp>
        <p:sp>
          <p:nvSpPr>
            <p:cNvPr id="19" name="Oval 67"/>
            <p:cNvSpPr>
              <a:spLocks noChangeArrowheads="1"/>
            </p:cNvSpPr>
            <p:nvPr/>
          </p:nvSpPr>
          <p:spPr bwMode="gray">
            <a:xfrm>
              <a:off x="3192" y="1944"/>
              <a:ext cx="102" cy="270"/>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609585" eaLnBrk="0" hangingPunct="0"/>
              <a:endParaRPr lang="en-US" sz="2400">
                <a:solidFill>
                  <a:srgbClr val="FFFFFF"/>
                </a:solidFill>
                <a:latin typeface="Verdana" pitchFamily="34" charset="0"/>
              </a:endParaRPr>
            </a:p>
          </p:txBody>
        </p:sp>
        <p:sp>
          <p:nvSpPr>
            <p:cNvPr id="20" name="Oval 68"/>
            <p:cNvSpPr>
              <a:spLocks noChangeArrowheads="1"/>
            </p:cNvSpPr>
            <p:nvPr/>
          </p:nvSpPr>
          <p:spPr bwMode="gray">
            <a:xfrm>
              <a:off x="2849" y="1943"/>
              <a:ext cx="787" cy="270"/>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609585" eaLnBrk="0" hangingPunct="0"/>
              <a:endParaRPr lang="en-US" sz="2400">
                <a:solidFill>
                  <a:srgbClr val="FFFFFF"/>
                </a:solidFill>
                <a:latin typeface="Verdana" pitchFamily="34" charset="0"/>
              </a:endParaRPr>
            </a:p>
          </p:txBody>
        </p:sp>
        <p:sp>
          <p:nvSpPr>
            <p:cNvPr id="21" name="Oval 69"/>
            <p:cNvSpPr>
              <a:spLocks noChangeArrowheads="1"/>
            </p:cNvSpPr>
            <p:nvPr/>
          </p:nvSpPr>
          <p:spPr bwMode="gray">
            <a:xfrm>
              <a:off x="2849" y="1945"/>
              <a:ext cx="787" cy="270"/>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609585" eaLnBrk="0" hangingPunct="0"/>
              <a:endParaRPr lang="en-US" sz="2400">
                <a:solidFill>
                  <a:srgbClr val="FFFFFF"/>
                </a:solidFill>
                <a:latin typeface="Verdana" pitchFamily="34" charset="0"/>
              </a:endParaRPr>
            </a:p>
          </p:txBody>
        </p:sp>
        <p:sp>
          <p:nvSpPr>
            <p:cNvPr id="22" name="Oval 70"/>
            <p:cNvSpPr>
              <a:spLocks noChangeArrowheads="1"/>
            </p:cNvSpPr>
            <p:nvPr/>
          </p:nvSpPr>
          <p:spPr bwMode="gray">
            <a:xfrm>
              <a:off x="2888" y="1944"/>
              <a:ext cx="709" cy="27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609585" eaLnBrk="0" hangingPunct="0"/>
              <a:endParaRPr lang="en-US" sz="2400">
                <a:solidFill>
                  <a:srgbClr val="FFFFFF"/>
                </a:solidFill>
                <a:latin typeface="Verdana" pitchFamily="34" charset="0"/>
              </a:endParaRPr>
            </a:p>
          </p:txBody>
        </p:sp>
        <p:grpSp>
          <p:nvGrpSpPr>
            <p:cNvPr id="23" name="Group 71"/>
            <p:cNvGrpSpPr>
              <a:grpSpLocks/>
            </p:cNvGrpSpPr>
            <p:nvPr/>
          </p:nvGrpSpPr>
          <p:grpSpPr bwMode="auto">
            <a:xfrm>
              <a:off x="2899" y="1735"/>
              <a:ext cx="687" cy="688"/>
              <a:chOff x="4166" y="1706"/>
              <a:chExt cx="1252" cy="1252"/>
            </a:xfrm>
          </p:grpSpPr>
          <p:sp>
            <p:nvSpPr>
              <p:cNvPr id="24" name="Oval 7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sp>
            <p:nvSpPr>
              <p:cNvPr id="25" name="Oval 7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sp>
            <p:nvSpPr>
              <p:cNvPr id="26" name="Oval 7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sp>
            <p:nvSpPr>
              <p:cNvPr id="27" name="Oval 7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grpSp>
      </p:grpSp>
      <p:grpSp>
        <p:nvGrpSpPr>
          <p:cNvPr id="28" name="Group 65"/>
          <p:cNvGrpSpPr>
            <a:grpSpLocks/>
          </p:cNvGrpSpPr>
          <p:nvPr/>
        </p:nvGrpSpPr>
        <p:grpSpPr bwMode="auto">
          <a:xfrm>
            <a:off x="6801408" y="1082107"/>
            <a:ext cx="2080235" cy="1657163"/>
            <a:chOff x="2849" y="1735"/>
            <a:chExt cx="787" cy="688"/>
          </a:xfrm>
        </p:grpSpPr>
        <p:sp>
          <p:nvSpPr>
            <p:cNvPr id="29" name="Oval 66"/>
            <p:cNvSpPr>
              <a:spLocks noChangeArrowheads="1"/>
            </p:cNvSpPr>
            <p:nvPr/>
          </p:nvSpPr>
          <p:spPr bwMode="gray">
            <a:xfrm>
              <a:off x="3192" y="1944"/>
              <a:ext cx="102" cy="270"/>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609585" eaLnBrk="0" hangingPunct="0"/>
              <a:endParaRPr lang="en-US" sz="2400">
                <a:solidFill>
                  <a:srgbClr val="FFFFFF"/>
                </a:solidFill>
                <a:latin typeface="Verdana" pitchFamily="34" charset="0"/>
              </a:endParaRPr>
            </a:p>
          </p:txBody>
        </p:sp>
        <p:sp>
          <p:nvSpPr>
            <p:cNvPr id="30" name="Oval 67"/>
            <p:cNvSpPr>
              <a:spLocks noChangeArrowheads="1"/>
            </p:cNvSpPr>
            <p:nvPr/>
          </p:nvSpPr>
          <p:spPr bwMode="gray">
            <a:xfrm>
              <a:off x="3192" y="1944"/>
              <a:ext cx="102" cy="270"/>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609585" eaLnBrk="0" hangingPunct="0"/>
              <a:endParaRPr lang="en-US" sz="2400">
                <a:solidFill>
                  <a:srgbClr val="FFFFFF"/>
                </a:solidFill>
                <a:latin typeface="Verdana" pitchFamily="34" charset="0"/>
              </a:endParaRPr>
            </a:p>
          </p:txBody>
        </p:sp>
        <p:sp>
          <p:nvSpPr>
            <p:cNvPr id="31" name="Oval 68"/>
            <p:cNvSpPr>
              <a:spLocks noChangeArrowheads="1"/>
            </p:cNvSpPr>
            <p:nvPr/>
          </p:nvSpPr>
          <p:spPr bwMode="gray">
            <a:xfrm>
              <a:off x="2849" y="1943"/>
              <a:ext cx="787" cy="270"/>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609585" eaLnBrk="0" hangingPunct="0"/>
              <a:endParaRPr lang="en-US" sz="2400">
                <a:solidFill>
                  <a:srgbClr val="FFFFFF"/>
                </a:solidFill>
                <a:latin typeface="Verdana" pitchFamily="34" charset="0"/>
              </a:endParaRPr>
            </a:p>
          </p:txBody>
        </p:sp>
        <p:sp>
          <p:nvSpPr>
            <p:cNvPr id="32" name="Oval 69"/>
            <p:cNvSpPr>
              <a:spLocks noChangeArrowheads="1"/>
            </p:cNvSpPr>
            <p:nvPr/>
          </p:nvSpPr>
          <p:spPr bwMode="gray">
            <a:xfrm>
              <a:off x="2849" y="1945"/>
              <a:ext cx="787" cy="270"/>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609585" eaLnBrk="0" hangingPunct="0"/>
              <a:endParaRPr lang="en-US" sz="2400">
                <a:solidFill>
                  <a:srgbClr val="FFFFFF"/>
                </a:solidFill>
                <a:latin typeface="Verdana" pitchFamily="34" charset="0"/>
              </a:endParaRPr>
            </a:p>
          </p:txBody>
        </p:sp>
        <p:sp>
          <p:nvSpPr>
            <p:cNvPr id="33" name="Oval 70"/>
            <p:cNvSpPr>
              <a:spLocks noChangeArrowheads="1"/>
            </p:cNvSpPr>
            <p:nvPr/>
          </p:nvSpPr>
          <p:spPr bwMode="gray">
            <a:xfrm>
              <a:off x="2888" y="1944"/>
              <a:ext cx="709" cy="27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609585" eaLnBrk="0" hangingPunct="0"/>
              <a:endParaRPr lang="en-US" sz="2400">
                <a:solidFill>
                  <a:srgbClr val="FFFFFF"/>
                </a:solidFill>
                <a:latin typeface="Verdana" pitchFamily="34" charset="0"/>
              </a:endParaRPr>
            </a:p>
          </p:txBody>
        </p:sp>
        <p:grpSp>
          <p:nvGrpSpPr>
            <p:cNvPr id="34" name="Group 71"/>
            <p:cNvGrpSpPr>
              <a:grpSpLocks/>
            </p:cNvGrpSpPr>
            <p:nvPr/>
          </p:nvGrpSpPr>
          <p:grpSpPr bwMode="auto">
            <a:xfrm>
              <a:off x="2899" y="1735"/>
              <a:ext cx="687" cy="688"/>
              <a:chOff x="4166" y="1706"/>
              <a:chExt cx="1252" cy="1252"/>
            </a:xfrm>
          </p:grpSpPr>
          <p:sp>
            <p:nvSpPr>
              <p:cNvPr id="35" name="Oval 7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sp>
            <p:nvSpPr>
              <p:cNvPr id="36" name="Oval 7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sp>
            <p:nvSpPr>
              <p:cNvPr id="37" name="Oval 7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sp>
            <p:nvSpPr>
              <p:cNvPr id="38" name="Oval 7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grpSp>
      </p:grpSp>
      <p:grpSp>
        <p:nvGrpSpPr>
          <p:cNvPr id="39" name="Group 65"/>
          <p:cNvGrpSpPr>
            <a:grpSpLocks/>
          </p:cNvGrpSpPr>
          <p:nvPr/>
        </p:nvGrpSpPr>
        <p:grpSpPr bwMode="auto">
          <a:xfrm>
            <a:off x="9408373" y="1098686"/>
            <a:ext cx="2080235" cy="1657163"/>
            <a:chOff x="2849" y="1735"/>
            <a:chExt cx="787" cy="688"/>
          </a:xfrm>
        </p:grpSpPr>
        <p:sp>
          <p:nvSpPr>
            <p:cNvPr id="40" name="Oval 66"/>
            <p:cNvSpPr>
              <a:spLocks noChangeArrowheads="1"/>
            </p:cNvSpPr>
            <p:nvPr/>
          </p:nvSpPr>
          <p:spPr bwMode="gray">
            <a:xfrm>
              <a:off x="3192" y="1944"/>
              <a:ext cx="102" cy="270"/>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609585" eaLnBrk="0" hangingPunct="0"/>
              <a:endParaRPr lang="en-US" sz="2400">
                <a:solidFill>
                  <a:srgbClr val="FFFFFF"/>
                </a:solidFill>
                <a:latin typeface="Verdana" pitchFamily="34" charset="0"/>
              </a:endParaRPr>
            </a:p>
          </p:txBody>
        </p:sp>
        <p:sp>
          <p:nvSpPr>
            <p:cNvPr id="41" name="Oval 67"/>
            <p:cNvSpPr>
              <a:spLocks noChangeArrowheads="1"/>
            </p:cNvSpPr>
            <p:nvPr/>
          </p:nvSpPr>
          <p:spPr bwMode="gray">
            <a:xfrm>
              <a:off x="3192" y="1944"/>
              <a:ext cx="102" cy="270"/>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609585" eaLnBrk="0" hangingPunct="0"/>
              <a:endParaRPr lang="en-US" sz="2400">
                <a:solidFill>
                  <a:srgbClr val="FFFFFF"/>
                </a:solidFill>
                <a:latin typeface="Verdana" pitchFamily="34" charset="0"/>
              </a:endParaRPr>
            </a:p>
          </p:txBody>
        </p:sp>
        <p:sp>
          <p:nvSpPr>
            <p:cNvPr id="42" name="Oval 68"/>
            <p:cNvSpPr>
              <a:spLocks noChangeArrowheads="1"/>
            </p:cNvSpPr>
            <p:nvPr/>
          </p:nvSpPr>
          <p:spPr bwMode="gray">
            <a:xfrm>
              <a:off x="2849" y="1943"/>
              <a:ext cx="787" cy="270"/>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609585" eaLnBrk="0" hangingPunct="0"/>
              <a:endParaRPr lang="en-US" sz="2400">
                <a:solidFill>
                  <a:srgbClr val="FFFFFF"/>
                </a:solidFill>
                <a:latin typeface="Verdana" pitchFamily="34" charset="0"/>
              </a:endParaRPr>
            </a:p>
          </p:txBody>
        </p:sp>
        <p:sp>
          <p:nvSpPr>
            <p:cNvPr id="43" name="Oval 69"/>
            <p:cNvSpPr>
              <a:spLocks noChangeArrowheads="1"/>
            </p:cNvSpPr>
            <p:nvPr/>
          </p:nvSpPr>
          <p:spPr bwMode="gray">
            <a:xfrm>
              <a:off x="2849" y="1945"/>
              <a:ext cx="787" cy="270"/>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609585" eaLnBrk="0" hangingPunct="0"/>
              <a:endParaRPr lang="en-US" sz="2400">
                <a:solidFill>
                  <a:srgbClr val="FFFFFF"/>
                </a:solidFill>
                <a:latin typeface="Verdana" pitchFamily="34" charset="0"/>
              </a:endParaRPr>
            </a:p>
          </p:txBody>
        </p:sp>
        <p:sp>
          <p:nvSpPr>
            <p:cNvPr id="44" name="Oval 70"/>
            <p:cNvSpPr>
              <a:spLocks noChangeArrowheads="1"/>
            </p:cNvSpPr>
            <p:nvPr/>
          </p:nvSpPr>
          <p:spPr bwMode="gray">
            <a:xfrm>
              <a:off x="2888" y="1944"/>
              <a:ext cx="709" cy="27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609585" eaLnBrk="0" hangingPunct="0"/>
              <a:endParaRPr lang="en-US" sz="2400">
                <a:solidFill>
                  <a:srgbClr val="FFFFFF"/>
                </a:solidFill>
                <a:latin typeface="Verdana" pitchFamily="34" charset="0"/>
              </a:endParaRPr>
            </a:p>
          </p:txBody>
        </p:sp>
        <p:grpSp>
          <p:nvGrpSpPr>
            <p:cNvPr id="45" name="Group 71"/>
            <p:cNvGrpSpPr>
              <a:grpSpLocks/>
            </p:cNvGrpSpPr>
            <p:nvPr/>
          </p:nvGrpSpPr>
          <p:grpSpPr bwMode="auto">
            <a:xfrm>
              <a:off x="2899" y="1735"/>
              <a:ext cx="687" cy="688"/>
              <a:chOff x="4166" y="1706"/>
              <a:chExt cx="1252" cy="1252"/>
            </a:xfrm>
          </p:grpSpPr>
          <p:sp>
            <p:nvSpPr>
              <p:cNvPr id="46" name="Oval 7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sp>
            <p:nvSpPr>
              <p:cNvPr id="47" name="Oval 7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sp>
            <p:nvSpPr>
              <p:cNvPr id="48" name="Oval 7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sp>
            <p:nvSpPr>
              <p:cNvPr id="49" name="Oval 7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609585" eaLnBrk="0" hangingPunct="0"/>
                <a:endParaRPr lang="en-US" sz="2400">
                  <a:solidFill>
                    <a:srgbClr val="FFFFFF"/>
                  </a:solidFill>
                  <a:latin typeface="Verdana" pitchFamily="34" charset="0"/>
                </a:endParaRPr>
              </a:p>
            </p:txBody>
          </p:sp>
        </p:grpSp>
      </p:grpSp>
      <p:sp>
        <p:nvSpPr>
          <p:cNvPr id="50" name="Google Shape;893;p40"/>
          <p:cNvSpPr txBox="1">
            <a:spLocks/>
          </p:cNvSpPr>
          <p:nvPr/>
        </p:nvSpPr>
        <p:spPr>
          <a:xfrm flipH="1">
            <a:off x="1064456" y="1523080"/>
            <a:ext cx="1908360" cy="770400"/>
          </a:xfrm>
          <a:prstGeom prst="rect">
            <a:avLst/>
          </a:prstGeom>
        </p:spPr>
        <p:txBody>
          <a:bodyPr spcFirstLastPara="1" vert="horz" wrap="square" lIns="121900" tIns="121900" rIns="121900" bIns="12190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latin typeface="Times New Roman" panose="02020603050405020304" pitchFamily="18" charset="0"/>
                <a:cs typeface="Times New Roman" panose="02020603050405020304" pitchFamily="18" charset="0"/>
              </a:rPr>
              <a:t>        01</a:t>
            </a:r>
          </a:p>
          <a:p>
            <a:pPr marL="0" indent="0">
              <a:buNone/>
            </a:pPr>
            <a:r>
              <a:rPr lang="en-US" sz="2000" b="1" dirty="0" smtClean="0">
                <a:latin typeface="Times New Roman" panose="02020603050405020304" pitchFamily="18" charset="0"/>
                <a:cs typeface="Times New Roman" panose="02020603050405020304" pitchFamily="18" charset="0"/>
              </a:rPr>
              <a:t>TÌM HIỂU ĐỀ</a:t>
            </a:r>
            <a:endParaRPr lang="en-US" sz="2000" b="1" dirty="0">
              <a:latin typeface="Times New Roman" panose="02020603050405020304" pitchFamily="18" charset="0"/>
              <a:cs typeface="Times New Roman" panose="02020603050405020304" pitchFamily="18" charset="0"/>
            </a:endParaRPr>
          </a:p>
        </p:txBody>
      </p:sp>
      <p:sp>
        <p:nvSpPr>
          <p:cNvPr id="51" name="Google Shape;893;p40"/>
          <p:cNvSpPr txBox="1">
            <a:spLocks/>
          </p:cNvSpPr>
          <p:nvPr/>
        </p:nvSpPr>
        <p:spPr>
          <a:xfrm flipH="1">
            <a:off x="3895066" y="1633129"/>
            <a:ext cx="1908360" cy="770400"/>
          </a:xfrm>
          <a:prstGeom prst="rect">
            <a:avLst/>
          </a:prstGeom>
        </p:spPr>
        <p:txBody>
          <a:bodyPr spcFirstLastPara="1" vert="horz" wrap="square" lIns="121900" tIns="121900" rIns="121900" bIns="12190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latin typeface="Times New Roman" panose="02020603050405020304" pitchFamily="18" charset="0"/>
                <a:cs typeface="Times New Roman" panose="02020603050405020304" pitchFamily="18" charset="0"/>
              </a:rPr>
              <a:t>        02</a:t>
            </a:r>
          </a:p>
          <a:p>
            <a:pPr marL="0" indent="0" algn="ctr">
              <a:buNone/>
            </a:pPr>
            <a:r>
              <a:rPr lang="en-US" sz="2000" b="1" dirty="0" smtClean="0">
                <a:latin typeface="Times New Roman" panose="02020603050405020304" pitchFamily="18" charset="0"/>
                <a:cs typeface="Times New Roman" panose="02020603050405020304" pitchFamily="18" charset="0"/>
              </a:rPr>
              <a:t>TÌM Ý, LẬP DÀN Ý</a:t>
            </a:r>
            <a:endParaRPr lang="en-US" sz="2000" b="1" dirty="0">
              <a:latin typeface="Times New Roman" panose="02020603050405020304" pitchFamily="18" charset="0"/>
              <a:cs typeface="Times New Roman" panose="02020603050405020304" pitchFamily="18" charset="0"/>
            </a:endParaRPr>
          </a:p>
        </p:txBody>
      </p:sp>
      <p:sp>
        <p:nvSpPr>
          <p:cNvPr id="52" name="Google Shape;893;p40"/>
          <p:cNvSpPr txBox="1">
            <a:spLocks/>
          </p:cNvSpPr>
          <p:nvPr/>
        </p:nvSpPr>
        <p:spPr>
          <a:xfrm flipH="1">
            <a:off x="6936472" y="1546885"/>
            <a:ext cx="1650792" cy="770400"/>
          </a:xfrm>
          <a:prstGeom prst="rect">
            <a:avLst/>
          </a:prstGeom>
        </p:spPr>
        <p:txBody>
          <a:bodyPr spcFirstLastPara="1" vert="horz" wrap="square" lIns="121900" tIns="121900" rIns="121900" bIns="12190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latin typeface="Times New Roman" panose="02020603050405020304" pitchFamily="18" charset="0"/>
                <a:cs typeface="Times New Roman" panose="02020603050405020304" pitchFamily="18" charset="0"/>
              </a:rPr>
              <a:t>        03</a:t>
            </a:r>
          </a:p>
          <a:p>
            <a:pPr marL="0" indent="0">
              <a:buNone/>
            </a:pPr>
            <a:r>
              <a:rPr lang="en-US" sz="2000" b="1" dirty="0" smtClean="0">
                <a:latin typeface="Times New Roman" panose="02020603050405020304" pitchFamily="18" charset="0"/>
                <a:cs typeface="Times New Roman" panose="02020603050405020304" pitchFamily="18" charset="0"/>
              </a:rPr>
              <a:t>        VIẾT ĐOẠN VĂN</a:t>
            </a:r>
            <a:endParaRPr lang="en-US" sz="2000" b="1" dirty="0">
              <a:latin typeface="Times New Roman" panose="02020603050405020304" pitchFamily="18" charset="0"/>
              <a:cs typeface="Times New Roman" panose="02020603050405020304" pitchFamily="18" charset="0"/>
            </a:endParaRPr>
          </a:p>
        </p:txBody>
      </p:sp>
      <p:sp>
        <p:nvSpPr>
          <p:cNvPr id="54" name="Google Shape;893;p40"/>
          <p:cNvSpPr txBox="1">
            <a:spLocks/>
          </p:cNvSpPr>
          <p:nvPr/>
        </p:nvSpPr>
        <p:spPr>
          <a:xfrm flipH="1">
            <a:off x="9540535" y="1674062"/>
            <a:ext cx="1977147" cy="770400"/>
          </a:xfrm>
          <a:prstGeom prst="rect">
            <a:avLst/>
          </a:prstGeom>
        </p:spPr>
        <p:txBody>
          <a:bodyPr spcFirstLastPara="1" vert="horz" wrap="square" lIns="121900" tIns="121900" rIns="121900" bIns="12190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latin typeface="Times New Roman" panose="02020603050405020304" pitchFamily="18" charset="0"/>
                <a:cs typeface="Times New Roman" panose="02020603050405020304" pitchFamily="18" charset="0"/>
              </a:rPr>
              <a:t>        04</a:t>
            </a:r>
          </a:p>
          <a:p>
            <a:pPr marL="0" indent="0" algn="ctr">
              <a:buNone/>
            </a:pPr>
            <a:r>
              <a:rPr lang="en-US" sz="2000" b="1" dirty="0" smtClean="0">
                <a:latin typeface="Times New Roman" panose="02020603050405020304" pitchFamily="18" charset="0"/>
                <a:cs typeface="Times New Roman" panose="02020603050405020304" pitchFamily="18" charset="0"/>
              </a:rPr>
              <a:t>ĐỌC</a:t>
            </a:r>
          </a:p>
          <a:p>
            <a:pPr marL="0" indent="0" algn="ctr">
              <a:buNone/>
            </a:pPr>
            <a:r>
              <a:rPr lang="en-US" sz="2000" b="1" dirty="0" smtClean="0">
                <a:latin typeface="Times New Roman" panose="02020603050405020304" pitchFamily="18" charset="0"/>
                <a:cs typeface="Times New Roman" panose="02020603050405020304" pitchFamily="18" charset="0"/>
              </a:rPr>
              <a:t> SỬA LỖI</a:t>
            </a:r>
            <a:endParaRPr lang="en-US" sz="2000" b="1"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562342" y="3086262"/>
            <a:ext cx="2504999" cy="32546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9" name="TextBox 58"/>
          <p:cNvSpPr txBox="1"/>
          <p:nvPr/>
        </p:nvSpPr>
        <p:spPr>
          <a:xfrm>
            <a:off x="544196" y="3385495"/>
            <a:ext cx="2467520" cy="2677656"/>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Gạch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từ </a:t>
            </a:r>
            <a:r>
              <a:rPr lang="en-US" sz="2400" dirty="0" err="1" smtClean="0">
                <a:latin typeface="Times New Roman" panose="02020603050405020304" pitchFamily="18" charset="0"/>
                <a:cs typeface="Times New Roman" panose="02020603050405020304" pitchFamily="18" charset="0"/>
              </a:rPr>
              <a:t>khóa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Xác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trọng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0" name="Rounded Rectangle 59"/>
          <p:cNvSpPr/>
          <p:nvPr/>
        </p:nvSpPr>
        <p:spPr>
          <a:xfrm>
            <a:off x="3428990" y="3150275"/>
            <a:ext cx="2693871" cy="32231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1" name="TextBox 60"/>
          <p:cNvSpPr txBox="1"/>
          <p:nvPr/>
        </p:nvSpPr>
        <p:spPr>
          <a:xfrm>
            <a:off x="3518404" y="3353489"/>
            <a:ext cx="2604457" cy="2677656"/>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a:t>
            </a: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nhanh</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tưởng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lớn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cứ</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nhỏ</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2" name="Rounded Rectangle 61"/>
          <p:cNvSpPr/>
          <p:nvPr/>
        </p:nvSpPr>
        <p:spPr>
          <a:xfrm>
            <a:off x="6334272" y="3190102"/>
            <a:ext cx="2707759" cy="32231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3" name="TextBox 62"/>
          <p:cNvSpPr txBox="1"/>
          <p:nvPr/>
        </p:nvSpPr>
        <p:spPr>
          <a:xfrm>
            <a:off x="6465508" y="3298567"/>
            <a:ext cx="2576523" cy="3046988"/>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Đảm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cục</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phần:Mở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Tránh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lan</a:t>
            </a:r>
            <a:r>
              <a:rPr lang="en-US" sz="2400" dirty="0" smtClean="0">
                <a:latin typeface="Times New Roman" panose="02020603050405020304" pitchFamily="18" charset="0"/>
                <a:cs typeface="Times New Roman" panose="02020603050405020304" pitchFamily="18" charset="0"/>
              </a:rPr>
              <a:t> man, </a:t>
            </a:r>
            <a:r>
              <a:rPr lang="en-US" sz="2400" dirty="0" err="1" smtClean="0">
                <a:latin typeface="Times New Roman" panose="02020603050405020304" pitchFamily="18" charset="0"/>
                <a:cs typeface="Times New Roman" panose="02020603050405020304" pitchFamily="18" charset="0"/>
              </a:rPr>
              <a:t>dài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thuyết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4" name="Rounded Rectangle 63"/>
          <p:cNvSpPr/>
          <p:nvPr/>
        </p:nvSpPr>
        <p:spPr>
          <a:xfrm>
            <a:off x="9253442" y="3102000"/>
            <a:ext cx="2490068" cy="32231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5" name="TextBox 64"/>
          <p:cNvSpPr txBox="1"/>
          <p:nvPr/>
        </p:nvSpPr>
        <p:spPr>
          <a:xfrm>
            <a:off x="9253442" y="3359693"/>
            <a:ext cx="2497800" cy="830997"/>
          </a:xfrm>
          <a:prstGeom prst="rect">
            <a:avLst/>
          </a:prstGeom>
          <a:noFill/>
        </p:spPr>
        <p:txBody>
          <a:bodyPr wrap="none" rtlCol="0">
            <a:spAutoFit/>
          </a:bodyPr>
          <a:lstStyle/>
          <a:p>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soát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lỗi</a:t>
            </a:r>
            <a:r>
              <a:rPr lang="en-US" sz="2400" dirty="0" smtClean="0">
                <a:latin typeface="Times New Roman" panose="02020603050405020304" pitchFamily="18" charset="0"/>
                <a:cs typeface="Times New Roman" panose="02020603050405020304" pitchFamily="18" charset="0"/>
              </a:rPr>
              <a:t> </a:t>
            </a:r>
          </a:p>
          <a:p>
            <a:r>
              <a:rPr lang="en-US" sz="2400" dirty="0" err="1" smtClean="0">
                <a:latin typeface="Times New Roman" panose="02020603050405020304" pitchFamily="18" charset="0"/>
                <a:cs typeface="Times New Roman" panose="02020603050405020304" pitchFamily="18" charset="0"/>
              </a:rPr>
              <a:t>Sửa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1807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500"/>
                                        <p:tgtEl>
                                          <p:spTgt spid="6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bldP spid="51" grpId="0" build="p"/>
      <p:bldP spid="52" grpId="0" build="p"/>
      <p:bldP spid="54" grpId="0" build="p"/>
      <p:bldP spid="59" grpId="0"/>
      <p:bldP spid="61" grpId="0"/>
      <p:bldP spid="63"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áº¿t quáº£ hÃ¬nh áº£nh cho ná»n tráº¯ng"/>
          <p:cNvPicPr>
            <a:picLocks noChangeAspect="1" noChangeArrowheads="1"/>
          </p:cNvPicPr>
          <p:nvPr/>
        </p:nvPicPr>
        <p:blipFill>
          <a:blip r:embed="rId2"/>
          <a:srcRect r="26888" b="30500"/>
          <a:stretch>
            <a:fillRect/>
          </a:stretch>
        </p:blipFill>
        <p:spPr bwMode="auto">
          <a:xfrm>
            <a:off x="460375" y="340452"/>
            <a:ext cx="11384280" cy="6021198"/>
          </a:xfrm>
          <a:prstGeom prst="rect">
            <a:avLst/>
          </a:prstGeom>
          <a:noFill/>
        </p:spPr>
      </p:pic>
      <p:sp>
        <p:nvSpPr>
          <p:cNvPr id="5" name="TextBox 4"/>
          <p:cNvSpPr txBox="1"/>
          <p:nvPr/>
        </p:nvSpPr>
        <p:spPr>
          <a:xfrm>
            <a:off x="460375" y="487179"/>
            <a:ext cx="10891248" cy="461665"/>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LƯU Ý CÁCH PHÂN TÍCH ĐỀ NGHỊ LUẬN XÃ HỘI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98772" y="1265388"/>
            <a:ext cx="10907486"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smtClean="0">
                <a:ln>
                  <a:noFill/>
                </a:ln>
                <a:solidFill>
                  <a:srgbClr val="1414AC"/>
                </a:solidFill>
                <a:effectLst/>
                <a:uLnTx/>
                <a:uFillTx/>
                <a:latin typeface="Times New Roman" panose="02020603050405020304" pitchFamily="18" charset="0"/>
                <a:cs typeface="Times New Roman" panose="02020603050405020304" pitchFamily="18" charset="0"/>
              </a:rPr>
              <a:t>DẠNG</a:t>
            </a:r>
            <a:r>
              <a:rPr kumimoji="0" lang="en-US" sz="2400" b="1" u="none" strike="noStrike" kern="1200" cap="none" spc="0" normalizeH="0" noProof="0" dirty="0" smtClean="0">
                <a:ln>
                  <a:noFill/>
                </a:ln>
                <a:solidFill>
                  <a:srgbClr val="1414AC"/>
                </a:solidFill>
                <a:effectLst/>
                <a:uLnTx/>
                <a:uFillTx/>
                <a:latin typeface="Times New Roman" panose="02020603050405020304" pitchFamily="18" charset="0"/>
                <a:cs typeface="Times New Roman" panose="02020603050405020304" pitchFamily="18" charset="0"/>
              </a:rPr>
              <a:t> ĐỀ CÓ 1 MỆNH ĐỀ</a:t>
            </a:r>
            <a:endParaRPr kumimoji="0" lang="en-US" sz="2400" b="1" u="none" strike="noStrike" kern="1200" cap="none" spc="0" normalizeH="0" baseline="0" noProof="0" dirty="0" smtClean="0">
              <a:ln>
                <a:noFill/>
              </a:ln>
              <a:solidFill>
                <a:srgbClr val="1414AC"/>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Dạng</a:t>
            </a:r>
            <a:r>
              <a:rPr kumimoji="0" lang="en-US" sz="2400" b="1" u="sng"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1</a:t>
            </a:r>
            <a:r>
              <a:rPr kumimoji="0" lang="en-US" sz="2400" b="1"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2400" b="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sz="2400" b="1" u="none" strike="noStrike" kern="1200" cap="none" spc="0" normalizeH="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Đề</a:t>
            </a:r>
            <a:r>
              <a:rPr kumimoji="0" lang="en-US" sz="2400" b="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1" u="none" strike="noStrike" kern="1200" cap="none" spc="0" normalizeH="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đã</a:t>
            </a:r>
            <a:r>
              <a:rPr kumimoji="0" lang="en-US" sz="2400" b="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1" u="none" strike="noStrike" kern="1200" cap="none" spc="0" normalizeH="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nêu</a:t>
            </a:r>
            <a:r>
              <a:rPr kumimoji="0" lang="en-US" sz="2400" b="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1" u="none" strike="noStrike" kern="1200" cap="none" spc="0" normalizeH="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rõ</a:t>
            </a:r>
            <a:r>
              <a:rPr kumimoji="0" lang="en-US" sz="2400" b="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1" u="none" strike="noStrike" kern="1200" cap="none" spc="0" normalizeH="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vấn</a:t>
            </a:r>
            <a:r>
              <a:rPr kumimoji="0" lang="en-US" sz="2400" b="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1" u="none" strike="noStrike" kern="1200" cap="none" spc="0" normalizeH="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đề</a:t>
            </a:r>
            <a:r>
              <a:rPr kumimoji="0" lang="en-US" sz="2400" b="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1" u="none" strike="noStrike" kern="1200" cap="none" spc="0" normalizeH="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nghị</a:t>
            </a:r>
            <a:r>
              <a:rPr kumimoji="0" lang="en-US" sz="2400" b="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1" u="none" strike="noStrike" kern="1200" cap="none" spc="0" normalizeH="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luận</a:t>
            </a:r>
            <a:endParaRPr kumimoji="0" lang="en-US" sz="2400" b="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endParaRPr>
          </a:p>
          <a:p>
            <a:pPr algn="just">
              <a:defRPr/>
            </a:pPr>
            <a:r>
              <a:rPr lang="en-US" sz="2400" b="1" dirty="0" smtClean="0">
                <a:solidFill>
                  <a:prstClr val="black"/>
                </a:solidFill>
                <a:latin typeface="Times New Roman" panose="02020603050405020304" pitchFamily="18" charset="0"/>
                <a:cs typeface="Times New Roman" panose="02020603050405020304" pitchFamily="18" charset="0"/>
              </a:rPr>
              <a:t>VD</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Dựa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đoạn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liệu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hãy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đoạn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khoảng</a:t>
            </a:r>
            <a:r>
              <a:rPr lang="en-US" sz="2400" dirty="0">
                <a:solidFill>
                  <a:prstClr val="black"/>
                </a:solidFill>
                <a:latin typeface="Times New Roman" panose="02020603050405020304" pitchFamily="18" charset="0"/>
                <a:cs typeface="Times New Roman" panose="02020603050405020304" pitchFamily="18" charset="0"/>
              </a:rPr>
              <a:t> 2/3 </a:t>
            </a:r>
            <a:r>
              <a:rPr lang="en-US" sz="2400" dirty="0" err="1">
                <a:solidFill>
                  <a:prstClr val="black"/>
                </a:solidFill>
                <a:latin typeface="Times New Roman" panose="02020603050405020304" pitchFamily="18" charset="0"/>
                <a:cs typeface="Times New Roman" panose="02020603050405020304" pitchFamily="18" charset="0"/>
              </a:rPr>
              <a:t>trang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giấy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suy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nghĩ</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lòng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khoan</a:t>
            </a:r>
            <a:r>
              <a:rPr lang="en-US" sz="2400" b="1" i="1" dirty="0" smtClean="0">
                <a:solidFill>
                  <a:srgbClr val="FF0000"/>
                </a:solidFill>
                <a:latin typeface="Times New Roman" panose="02020603050405020304" pitchFamily="18" charset="0"/>
                <a:cs typeface="Times New Roman" panose="02020603050405020304" pitchFamily="18" charset="0"/>
              </a:rPr>
              <a:t> dung </a:t>
            </a:r>
            <a:r>
              <a:rPr lang="en-US" sz="2400" b="1" i="1" dirty="0" err="1" smtClean="0">
                <a:solidFill>
                  <a:srgbClr val="FF0000"/>
                </a:solidFill>
                <a:latin typeface="Times New Roman" panose="02020603050405020304" pitchFamily="18" charset="0"/>
                <a:cs typeface="Times New Roman" panose="02020603050405020304" pitchFamily="18" charset="0"/>
              </a:rPr>
              <a:t>trong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cuộc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sống</a:t>
            </a:r>
            <a:r>
              <a:rPr lang="en-US" sz="2400" b="1" i="1" dirty="0" smtClean="0">
                <a:solidFill>
                  <a:srgbClr val="FF0000"/>
                </a:solidFill>
                <a:latin typeface="Times New Roman" panose="02020603050405020304" pitchFamily="18" charset="0"/>
                <a:cs typeface="Times New Roman" panose="02020603050405020304" pitchFamily="18" charset="0"/>
              </a:rPr>
              <a:t>. </a:t>
            </a:r>
          </a:p>
          <a:p>
            <a:pPr algn="just">
              <a:defRPr/>
            </a:pPr>
            <a:endParaRPr lang="en-US" sz="24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400" b="1" i="1" dirty="0" smtClean="0">
              <a:solidFill>
                <a:srgbClr val="FF0000"/>
              </a:solidFill>
              <a:latin typeface="Times New Roman" panose="02020603050405020304" pitchFamily="18" charset="0"/>
              <a:cs typeface="Times New Roman" panose="02020603050405020304" pitchFamily="18" charset="0"/>
            </a:endParaRPr>
          </a:p>
          <a:p>
            <a:pPr lvl="0" algn="just">
              <a:defRPr/>
            </a:pPr>
            <a:r>
              <a:rPr lang="en-US" sz="2400" b="1" u="sng" dirty="0">
                <a:solidFill>
                  <a:srgbClr val="FF0000"/>
                </a:solidFill>
                <a:latin typeface="Times New Roman" panose="02020603050405020304" pitchFamily="18" charset="0"/>
                <a:cs typeface="Times New Roman" panose="02020603050405020304" pitchFamily="18" charset="0"/>
              </a:rPr>
              <a:t>Dạng 2</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chưa</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nêu</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rõ</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vấn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nghị</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luận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Cần</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xác</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định</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vấn</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đề</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nghị</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luận</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400" b="1" dirty="0">
              <a:solidFill>
                <a:srgbClr val="0070C0"/>
              </a:solidFill>
              <a:latin typeface="Times New Roman" panose="02020603050405020304" pitchFamily="18" charset="0"/>
              <a:cs typeface="Times New Roman" panose="02020603050405020304" pitchFamily="18" charset="0"/>
            </a:endParaRPr>
          </a:p>
          <a:p>
            <a:pPr algn="just">
              <a:defRPr/>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smtClean="0">
                <a:solidFill>
                  <a:prstClr val="black"/>
                </a:solidFill>
                <a:latin typeface="Times New Roman" panose="02020603050405020304" pitchFamily="18" charset="0"/>
                <a:cs typeface="Times New Roman" panose="02020603050405020304" pitchFamily="18" charset="0"/>
              </a:rPr>
              <a:t>VD: </a:t>
            </a:r>
            <a:r>
              <a:rPr lang="vi-VN" sz="2400" dirty="0">
                <a:latin typeface="Times New Roman" panose="02020603050405020304" pitchFamily="18" charset="0"/>
                <a:ea typeface="Times New Roman" panose="02020603050405020304" pitchFamily="18" charset="0"/>
              </a:rPr>
              <a:t>Bằng</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trải</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nghiệm</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của</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bản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thân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hãy</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viết</a:t>
            </a:r>
            <a:r>
              <a:rPr lang="vi-VN" sz="2400" dirty="0">
                <a:latin typeface="Times New Roman" panose="02020603050405020304" pitchFamily="18" charset="0"/>
                <a:ea typeface="Times New Roman" panose="02020603050405020304" pitchFamily="18" charset="0"/>
              </a:rPr>
              <a:t> một</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đoạn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văn</a:t>
            </a:r>
            <a:r>
              <a:rPr lang="vi-VN" sz="2400" dirty="0">
                <a:latin typeface="Times New Roman" panose="02020603050405020304" pitchFamily="18" charset="0"/>
                <a:ea typeface="Times New Roman" panose="02020603050405020304" pitchFamily="18" charset="0"/>
              </a:rPr>
              <a:t> ngắn (khoảng 2/3 trang giấy thi)</a:t>
            </a:r>
            <a:r>
              <a:rPr lang="fr-FR" sz="2400" dirty="0">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bàn</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về</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một</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thông</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điệp</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mà</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em</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tâm</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đắc</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nhất</a:t>
            </a:r>
            <a:r>
              <a:rPr lang="fr-FR" sz="2400" b="1" i="1" dirty="0">
                <a:solidFill>
                  <a:srgbClr val="FF0000"/>
                </a:solidFill>
                <a:latin typeface="Times New Roman" panose="02020603050405020304" pitchFamily="18" charset="0"/>
                <a:ea typeface="Times New Roman" panose="02020603050405020304" pitchFamily="18" charset="0"/>
              </a:rPr>
              <a:t> </a:t>
            </a:r>
            <a:r>
              <a:rPr lang="vi-VN" sz="2400" b="1" i="1" dirty="0">
                <a:solidFill>
                  <a:srgbClr val="FF0000"/>
                </a:solidFill>
                <a:latin typeface="Times New Roman" panose="02020603050405020304" pitchFamily="18" charset="0"/>
                <a:ea typeface="Times New Roman" panose="02020603050405020304" pitchFamily="18" charset="0"/>
              </a:rPr>
              <a:t>từ gợi dẫn của văn bản trên</a:t>
            </a:r>
            <a:r>
              <a:rPr lang="vi-VN" sz="2400" b="1" i="1" dirty="0" smtClean="0">
                <a:solidFill>
                  <a:srgbClr val="FF0000"/>
                </a:solidFill>
                <a:latin typeface="Times New Roman" panose="02020603050405020304" pitchFamily="18" charset="0"/>
                <a:ea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43223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áº¿t quáº£ hÃ¬nh áº£nh cho ná»n tráº¯ng"/>
          <p:cNvPicPr>
            <a:picLocks noChangeAspect="1" noChangeArrowheads="1"/>
          </p:cNvPicPr>
          <p:nvPr/>
        </p:nvPicPr>
        <p:blipFill>
          <a:blip r:embed="rId2"/>
          <a:srcRect r="26888" b="30500"/>
          <a:stretch>
            <a:fillRect/>
          </a:stretch>
        </p:blipFill>
        <p:spPr bwMode="auto">
          <a:xfrm>
            <a:off x="460375" y="340452"/>
            <a:ext cx="11384280" cy="6021198"/>
          </a:xfrm>
          <a:prstGeom prst="rect">
            <a:avLst/>
          </a:prstGeom>
          <a:noFill/>
        </p:spPr>
      </p:pic>
      <p:sp>
        <p:nvSpPr>
          <p:cNvPr id="5" name="TextBox 4"/>
          <p:cNvSpPr txBox="1"/>
          <p:nvPr/>
        </p:nvSpPr>
        <p:spPr>
          <a:xfrm>
            <a:off x="460375" y="487179"/>
            <a:ext cx="10891248" cy="461665"/>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LƯU Ý CÁCH PHÂN TÍCH ĐỀ NGHỊ LUẬN XÃ HỘI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9897" y="1098671"/>
            <a:ext cx="10907486"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smtClean="0">
                <a:ln>
                  <a:noFill/>
                </a:ln>
                <a:solidFill>
                  <a:srgbClr val="1414AC"/>
                </a:solidFill>
                <a:effectLst/>
                <a:uLnTx/>
                <a:uFillTx/>
                <a:latin typeface="Times New Roman" panose="02020603050405020304" pitchFamily="18" charset="0"/>
                <a:cs typeface="Times New Roman" panose="02020603050405020304" pitchFamily="18" charset="0"/>
              </a:rPr>
              <a:t>DẠNG</a:t>
            </a:r>
            <a:r>
              <a:rPr kumimoji="0" lang="en-US" sz="2400" b="1" u="none" strike="noStrike" kern="1200" cap="none" spc="0" normalizeH="0" noProof="0" dirty="0" smtClean="0">
                <a:ln>
                  <a:noFill/>
                </a:ln>
                <a:solidFill>
                  <a:srgbClr val="1414AC"/>
                </a:solidFill>
                <a:effectLst/>
                <a:uLnTx/>
                <a:uFillTx/>
                <a:latin typeface="Times New Roman" panose="02020603050405020304" pitchFamily="18" charset="0"/>
                <a:cs typeface="Times New Roman" panose="02020603050405020304" pitchFamily="18" charset="0"/>
              </a:rPr>
              <a:t> ĐỀ CÓ 2 MỆNH ĐỀ</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dirty="0" smtClean="0">
              <a:ln>
                <a:noFill/>
              </a:ln>
              <a:solidFill>
                <a:srgbClr val="1414AC"/>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Dạng</a:t>
            </a:r>
            <a:r>
              <a:rPr kumimoji="0" lang="en-US" sz="2400" b="1" u="sng"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1</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Đề</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dùng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kiểu</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câu</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trần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thuật</a:t>
            </a:r>
            <a:endParaRPr kumimoji="0" lang="en-US" sz="2400" b="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endParaRPr>
          </a:p>
          <a:p>
            <a:pPr algn="just">
              <a:defRPr/>
            </a:pPr>
            <a:r>
              <a:rPr lang="en-US" sz="2400" b="1" dirty="0" smtClean="0">
                <a:solidFill>
                  <a:prstClr val="black"/>
                </a:solidFill>
                <a:latin typeface="Times New Roman" panose="02020603050405020304" pitchFamily="18" charset="0"/>
                <a:cs typeface="Times New Roman" panose="02020603050405020304" pitchFamily="18" charset="0"/>
              </a:rPr>
              <a:t>VD</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Dựa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đoạn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liệu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hãy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đoạn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khoảng</a:t>
            </a:r>
            <a:r>
              <a:rPr lang="en-US" sz="2400" dirty="0">
                <a:solidFill>
                  <a:prstClr val="black"/>
                </a:solidFill>
                <a:latin typeface="Times New Roman" panose="02020603050405020304" pitchFamily="18" charset="0"/>
                <a:cs typeface="Times New Roman" panose="02020603050405020304" pitchFamily="18" charset="0"/>
              </a:rPr>
              <a:t> 2/3 </a:t>
            </a:r>
            <a:r>
              <a:rPr lang="en-US" sz="2400" dirty="0" err="1">
                <a:solidFill>
                  <a:prstClr val="black"/>
                </a:solidFill>
                <a:latin typeface="Times New Roman" panose="02020603050405020304" pitchFamily="18" charset="0"/>
                <a:cs typeface="Times New Roman" panose="02020603050405020304" pitchFamily="18" charset="0"/>
              </a:rPr>
              <a:t>trang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giấy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suy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nghĩ</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ý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b="1" i="1" dirty="0" smtClean="0">
                <a:solidFill>
                  <a:srgbClr val="FF0000"/>
                </a:solidFill>
                <a:latin typeface="Times New Roman" panose="02020603050405020304" pitchFamily="18" charset="0"/>
                <a:cs typeface="Times New Roman" panose="02020603050405020304" pitchFamily="18" charset="0"/>
              </a:rPr>
              <a:t>“</a:t>
            </a:r>
            <a:r>
              <a:rPr lang="en-US" sz="2400" b="1" i="1" dirty="0" err="1" smtClean="0">
                <a:solidFill>
                  <a:srgbClr val="FF0000"/>
                </a:solidFill>
                <a:latin typeface="Times New Roman" panose="02020603050405020304" pitchFamily="18" charset="0"/>
                <a:cs typeface="Times New Roman" panose="02020603050405020304" pitchFamily="18" charset="0"/>
              </a:rPr>
              <a:t>Biết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quan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sát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để</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yêu</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thương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nhiều</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hơn</a:t>
            </a:r>
            <a:r>
              <a:rPr lang="en-US" sz="2400" b="1" i="1" dirty="0" smtClean="0">
                <a:solidFill>
                  <a:srgbClr val="FF0000"/>
                </a:solidFill>
                <a:latin typeface="Times New Roman" panose="02020603050405020304" pitchFamily="18" charset="0"/>
                <a:cs typeface="Times New Roman" panose="02020603050405020304" pitchFamily="18" charset="0"/>
              </a:rPr>
              <a:t>”.</a:t>
            </a:r>
          </a:p>
          <a:p>
            <a:pPr algn="just">
              <a:defRPr/>
            </a:pPr>
            <a:endParaRPr lang="en-US" sz="2400" b="1" i="1" dirty="0" smtClean="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809897" y="3591660"/>
            <a:ext cx="10816046" cy="2677656"/>
          </a:xfrm>
          <a:prstGeom prst="rect">
            <a:avLst/>
          </a:prstGeom>
        </p:spPr>
        <p:txBody>
          <a:bodyPr wrap="square">
            <a:spAutoFit/>
          </a:bodyPr>
          <a:lstStyle/>
          <a:p>
            <a:pPr lvl="0" algn="just">
              <a:defRPr/>
            </a:pPr>
            <a:r>
              <a:rPr lang="en-US" sz="2400" b="1" u="sng" dirty="0">
                <a:solidFill>
                  <a:srgbClr val="FF0000"/>
                </a:solidFill>
                <a:latin typeface="Times New Roman" panose="02020603050405020304" pitchFamily="18" charset="0"/>
                <a:cs typeface="Times New Roman" panose="02020603050405020304" pitchFamily="18" charset="0"/>
              </a:rPr>
              <a:t>Dạng </a:t>
            </a:r>
            <a:r>
              <a:rPr lang="en-US" sz="2400" b="1" u="sng" dirty="0" smtClean="0">
                <a:solidFill>
                  <a:srgbClr val="FF0000"/>
                </a:solidFill>
                <a:latin typeface="Times New Roman" panose="02020603050405020304" pitchFamily="18" charset="0"/>
                <a:cs typeface="Times New Roman" panose="02020603050405020304" pitchFamily="18" charset="0"/>
              </a:rPr>
              <a:t>2: </a:t>
            </a:r>
            <a:r>
              <a:rPr lang="en-US" sz="2400" b="1" dirty="0" err="1">
                <a:solidFill>
                  <a:srgbClr val="0070C0"/>
                </a:solidFill>
                <a:latin typeface="Times New Roman" panose="02020603050405020304" pitchFamily="18" charset="0"/>
                <a:cs typeface="Times New Roman" panose="02020603050405020304" pitchFamily="18" charset="0"/>
              </a:rPr>
              <a:t>Đề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nêu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câu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hỏi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Cần</a:t>
            </a:r>
            <a:r>
              <a:rPr lang="en-US" sz="2400" b="1"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khẳng</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định</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ý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kiến</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đúng</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hay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sai</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trước</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khi</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bàn</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luận</a:t>
            </a:r>
            <a:r>
              <a:rPr 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400" b="1" dirty="0">
              <a:solidFill>
                <a:srgbClr val="0070C0"/>
              </a:solidFill>
              <a:latin typeface="Times New Roman" panose="02020603050405020304" pitchFamily="18" charset="0"/>
              <a:cs typeface="Times New Roman" panose="02020603050405020304" pitchFamily="18" charset="0"/>
            </a:endParaRPr>
          </a:p>
          <a:p>
            <a:pPr algn="just">
              <a:defRPr/>
            </a:pPr>
            <a:r>
              <a:rPr lang="en-US" sz="2400" b="1" dirty="0">
                <a:latin typeface="Times New Roman" panose="02020603050405020304" pitchFamily="18" charset="0"/>
                <a:cs typeface="Times New Roman" panose="02020603050405020304" pitchFamily="18" charset="0"/>
              </a:rPr>
              <a:t>VD: </a:t>
            </a:r>
            <a:r>
              <a:rPr lang="en-US" sz="2400" dirty="0" err="1">
                <a:solidFill>
                  <a:prstClr val="black"/>
                </a:solidFill>
                <a:latin typeface="Times New Roman" panose="02020603050405020304" pitchFamily="18" charset="0"/>
                <a:cs typeface="Times New Roman" panose="02020603050405020304" pitchFamily="18" charset="0"/>
              </a:rPr>
              <a:t>Dựa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đoạn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liệu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hãy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đoạn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khoảng</a:t>
            </a:r>
            <a:r>
              <a:rPr lang="en-US" sz="2400" dirty="0">
                <a:solidFill>
                  <a:prstClr val="black"/>
                </a:solidFill>
                <a:latin typeface="Times New Roman" panose="02020603050405020304" pitchFamily="18" charset="0"/>
                <a:cs typeface="Times New Roman" panose="02020603050405020304" pitchFamily="18" charset="0"/>
              </a:rPr>
              <a:t> 2/3 </a:t>
            </a:r>
            <a:r>
              <a:rPr lang="en-US" sz="2400" dirty="0" err="1">
                <a:solidFill>
                  <a:prstClr val="black"/>
                </a:solidFill>
                <a:latin typeface="Times New Roman" panose="02020603050405020304" pitchFamily="18" charset="0"/>
                <a:cs typeface="Times New Roman" panose="02020603050405020304" pitchFamily="18" charset="0"/>
              </a:rPr>
              <a:t>trang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giấy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suy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nghĩ</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a:t>
            </a:r>
            <a:r>
              <a:rPr lang="en-US" sz="2400" b="1" i="1" dirty="0" err="1">
                <a:solidFill>
                  <a:srgbClr val="FF0000"/>
                </a:solidFill>
                <a:latin typeface="Times New Roman" panose="02020603050405020304" pitchFamily="18" charset="0"/>
                <a:cs typeface="Times New Roman" panose="02020603050405020304" pitchFamily="18" charset="0"/>
              </a:rPr>
              <a:t>Phải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chăng</a:t>
            </a:r>
            <a:r>
              <a:rPr lang="en-US" sz="2400" b="1" i="1" dirty="0">
                <a:solidFill>
                  <a:srgbClr val="FF0000"/>
                </a:solidFill>
                <a:latin typeface="Times New Roman" panose="02020603050405020304" pitchFamily="18" charset="0"/>
                <a:cs typeface="Times New Roman" panose="02020603050405020304" pitchFamily="18" charset="0"/>
              </a:rPr>
              <a:t> tri </a:t>
            </a:r>
            <a:r>
              <a:rPr lang="en-US" sz="2400" b="1" i="1" dirty="0" err="1">
                <a:solidFill>
                  <a:srgbClr val="FF0000"/>
                </a:solidFill>
                <a:latin typeface="Times New Roman" panose="02020603050405020304" pitchFamily="18" charset="0"/>
                <a:cs typeface="Times New Roman" panose="02020603050405020304" pitchFamily="18" charset="0"/>
              </a:rPr>
              <a:t>thức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làm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nên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giá</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trị</a:t>
            </a:r>
            <a:r>
              <a:rPr lang="en-US" sz="2400" b="1" i="1" dirty="0">
                <a:solidFill>
                  <a:srgbClr val="FF0000"/>
                </a:solidFill>
                <a:latin typeface="Times New Roman" panose="02020603050405020304" pitchFamily="18" charset="0"/>
                <a:cs typeface="Times New Roman" panose="02020603050405020304" pitchFamily="18" charset="0"/>
              </a:rPr>
              <a:t> con </a:t>
            </a:r>
            <a:r>
              <a:rPr lang="en-US" sz="2400" b="1" i="1" dirty="0" err="1">
                <a:solidFill>
                  <a:srgbClr val="FF0000"/>
                </a:solidFill>
                <a:latin typeface="Times New Roman" panose="02020603050405020304" pitchFamily="18" charset="0"/>
                <a:cs typeface="Times New Roman" panose="02020603050405020304" pitchFamily="18" charset="0"/>
              </a:rPr>
              <a:t>người</a:t>
            </a:r>
            <a:r>
              <a:rPr lang="en-US" sz="2400" b="1" i="1" dirty="0" smtClean="0">
                <a:solidFill>
                  <a:srgbClr val="FF0000"/>
                </a:solidFill>
                <a:latin typeface="Times New Roman" panose="02020603050405020304" pitchFamily="18" charset="0"/>
                <a:cs typeface="Times New Roman" panose="02020603050405020304" pitchFamily="18" charset="0"/>
              </a:rPr>
              <a:t>?”</a:t>
            </a:r>
          </a:p>
          <a:p>
            <a:pPr algn="just">
              <a:defRPr/>
            </a:pPr>
            <a:endParaRPr lang="en-US" sz="2400" b="1" i="1" dirty="0">
              <a:solidFill>
                <a:srgbClr val="FF0000"/>
              </a:solidFill>
              <a:latin typeface="Times New Roman" panose="02020603050405020304" pitchFamily="18" charset="0"/>
              <a:cs typeface="Times New Roman" panose="02020603050405020304" pitchFamily="18" charset="0"/>
            </a:endParaRPr>
          </a:p>
          <a:p>
            <a:pPr algn="just">
              <a:defRPr/>
            </a:pPr>
            <a:r>
              <a:rPr lang="en-US" sz="2400" b="1" i="1" dirty="0" smtClean="0">
                <a:solidFill>
                  <a:srgbClr val="FF0000"/>
                </a:solidFill>
                <a:latin typeface="Times New Roman" panose="02020603050405020304" pitchFamily="18" charset="0"/>
                <a:cs typeface="Times New Roman" panose="02020603050405020304" pitchFamily="18" charset="0"/>
              </a:rPr>
              <a:t>*</a:t>
            </a:r>
            <a:r>
              <a:rPr lang="en-US" sz="2400" b="1" i="1" dirty="0" err="1" smtClean="0">
                <a:solidFill>
                  <a:srgbClr val="FF0000"/>
                </a:solidFill>
                <a:latin typeface="Times New Roman" panose="02020603050405020304" pitchFamily="18" charset="0"/>
                <a:cs typeface="Times New Roman" panose="02020603050405020304" pitchFamily="18" charset="0"/>
              </a:rPr>
              <a:t>Lưu</a:t>
            </a:r>
            <a:r>
              <a:rPr lang="en-US" sz="2400" b="1" i="1" dirty="0" smtClean="0">
                <a:solidFill>
                  <a:srgbClr val="FF0000"/>
                </a:solidFill>
                <a:latin typeface="Times New Roman" panose="02020603050405020304" pitchFamily="18" charset="0"/>
                <a:cs typeface="Times New Roman" panose="02020603050405020304" pitchFamily="18" charset="0"/>
              </a:rPr>
              <a:t> ý: </a:t>
            </a:r>
            <a:r>
              <a:rPr lang="en-US" sz="2400" b="1" i="1" dirty="0" smtClean="0">
                <a:solidFill>
                  <a:srgbClr val="0070C0"/>
                </a:solidFill>
                <a:latin typeface="Times New Roman" panose="02020603050405020304" pitchFamily="18" charset="0"/>
                <a:cs typeface="Times New Roman" panose="02020603050405020304" pitchFamily="18" charset="0"/>
              </a:rPr>
              <a:t>Dạng </a:t>
            </a:r>
            <a:r>
              <a:rPr lang="en-US" sz="2400" b="1" i="1" dirty="0" err="1" smtClean="0">
                <a:solidFill>
                  <a:srgbClr val="0070C0"/>
                </a:solidFill>
                <a:latin typeface="Times New Roman" panose="02020603050405020304" pitchFamily="18" charset="0"/>
                <a:cs typeface="Times New Roman" panose="02020603050405020304" pitchFamily="18" charset="0"/>
              </a:rPr>
              <a:t>đề</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có</a:t>
            </a:r>
            <a:r>
              <a:rPr lang="en-US" sz="2400" b="1" i="1" dirty="0" smtClean="0">
                <a:solidFill>
                  <a:srgbClr val="0070C0"/>
                </a:solidFill>
                <a:latin typeface="Times New Roman" panose="02020603050405020304" pitchFamily="18" charset="0"/>
                <a:cs typeface="Times New Roman" panose="02020603050405020304" pitchFamily="18" charset="0"/>
              </a:rPr>
              <a:t> 2 </a:t>
            </a:r>
            <a:r>
              <a:rPr lang="en-US" sz="2400" b="1" i="1" dirty="0" err="1" smtClean="0">
                <a:solidFill>
                  <a:srgbClr val="0070C0"/>
                </a:solidFill>
                <a:latin typeface="Times New Roman" panose="02020603050405020304" pitchFamily="18" charset="0"/>
                <a:cs typeface="Times New Roman" panose="02020603050405020304" pitchFamily="18" charset="0"/>
              </a:rPr>
              <a:t>mệnh</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đề</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giữa</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các</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mệnh</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đề</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thường</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có</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mối</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quan</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hệ</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nguyên</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nhân</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kết</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quả</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Khi</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viết</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cần</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làm</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rõ</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mối</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quan</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hệ</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này</a:t>
            </a:r>
            <a:r>
              <a:rPr lang="en-US" sz="2400" b="1" i="1" dirty="0" smtClean="0">
                <a:solidFill>
                  <a:srgbClr val="0070C0"/>
                </a:solidFill>
                <a:latin typeface="Times New Roman" panose="02020603050405020304" pitchFamily="18" charset="0"/>
                <a:cs typeface="Times New Roman" panose="02020603050405020304" pitchFamily="18" charset="0"/>
              </a:rPr>
              <a:t>. </a:t>
            </a:r>
            <a:endParaRPr lang="en-US" sz="24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09173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6A702C-9C8D-4192-B521-B082B72C3EA9}"/>
              </a:ext>
            </a:extLst>
          </p:cNvPr>
          <p:cNvPicPr>
            <a:picLocks noChangeAspect="1"/>
          </p:cNvPicPr>
          <p:nvPr/>
        </p:nvPicPr>
        <p:blipFill>
          <a:blip r:embed="rId3"/>
          <a:stretch>
            <a:fillRect/>
          </a:stretch>
        </p:blipFill>
        <p:spPr>
          <a:xfrm>
            <a:off x="0" y="24004"/>
            <a:ext cx="12192000" cy="6858000"/>
          </a:xfrm>
          <a:prstGeom prst="rect">
            <a:avLst/>
          </a:prstGeom>
        </p:spPr>
      </p:pic>
      <p:grpSp>
        <p:nvGrpSpPr>
          <p:cNvPr id="7" name="组合 2">
            <a:extLst>
              <a:ext uri="{FF2B5EF4-FFF2-40B4-BE49-F238E27FC236}">
                <a16:creationId xmlns:a16="http://schemas.microsoft.com/office/drawing/2014/main" id="{EAC2842D-DD7C-4D79-AA44-EC21A4E534C4}"/>
              </a:ext>
            </a:extLst>
          </p:cNvPr>
          <p:cNvGrpSpPr/>
          <p:nvPr/>
        </p:nvGrpSpPr>
        <p:grpSpPr>
          <a:xfrm>
            <a:off x="1036047" y="1386460"/>
            <a:ext cx="9879115" cy="4133088"/>
            <a:chOff x="570" y="2181"/>
            <a:chExt cx="18061" cy="8164"/>
          </a:xfrm>
        </p:grpSpPr>
        <p:sp>
          <p:nvSpPr>
            <p:cNvPr id="10" name="图文框 19">
              <a:extLst>
                <a:ext uri="{FF2B5EF4-FFF2-40B4-BE49-F238E27FC236}">
                  <a16:creationId xmlns:a16="http://schemas.microsoft.com/office/drawing/2014/main" id="{0EEF8420-C495-4FE1-BEA9-2B11B91C3841}"/>
                </a:ext>
              </a:extLst>
            </p:cNvPr>
            <p:cNvSpPr/>
            <p:nvPr/>
          </p:nvSpPr>
          <p:spPr>
            <a:xfrm>
              <a:off x="570" y="2181"/>
              <a:ext cx="18061" cy="8164"/>
            </a:xfrm>
            <a:prstGeom prst="frame">
              <a:avLst>
                <a:gd name="adj1" fmla="val 257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endParaRPr>
            </a:p>
          </p:txBody>
        </p:sp>
        <p:sp>
          <p:nvSpPr>
            <p:cNvPr id="11" name="矩形 20">
              <a:extLst>
                <a:ext uri="{FF2B5EF4-FFF2-40B4-BE49-F238E27FC236}">
                  <a16:creationId xmlns:a16="http://schemas.microsoft.com/office/drawing/2014/main" id="{424D1FEA-628C-4983-AB17-95B3AB6947FB}"/>
                </a:ext>
              </a:extLst>
            </p:cNvPr>
            <p:cNvSpPr/>
            <p:nvPr/>
          </p:nvSpPr>
          <p:spPr>
            <a:xfrm>
              <a:off x="885" y="2554"/>
              <a:ext cx="17412" cy="7339"/>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grpSp>
      <p:pic>
        <p:nvPicPr>
          <p:cNvPr id="8" name="图片 4" descr="觅元素58aba988d96e9">
            <a:extLst>
              <a:ext uri="{FF2B5EF4-FFF2-40B4-BE49-F238E27FC236}">
                <a16:creationId xmlns:a16="http://schemas.microsoft.com/office/drawing/2014/main" id="{71381A21-CC41-438A-A2B7-76F699E26249}"/>
              </a:ext>
            </a:extLst>
          </p:cNvPr>
          <p:cNvPicPr>
            <a:picLocks noChangeAspect="1"/>
          </p:cNvPicPr>
          <p:nvPr/>
        </p:nvPicPr>
        <p:blipFill>
          <a:blip r:embed="rId4" cstate="print"/>
          <a:srcRect l="-945" t="-1171" r="61354" b="38558"/>
          <a:stretch>
            <a:fillRect/>
          </a:stretch>
        </p:blipFill>
        <p:spPr>
          <a:xfrm>
            <a:off x="553212" y="768478"/>
            <a:ext cx="3738372" cy="4155186"/>
          </a:xfrm>
          <a:prstGeom prst="rect">
            <a:avLst/>
          </a:prstGeom>
        </p:spPr>
      </p:pic>
      <p:pic>
        <p:nvPicPr>
          <p:cNvPr id="9" name="图片 6" descr="觅元素58aba988d96e9">
            <a:extLst>
              <a:ext uri="{FF2B5EF4-FFF2-40B4-BE49-F238E27FC236}">
                <a16:creationId xmlns:a16="http://schemas.microsoft.com/office/drawing/2014/main" id="{B2C64FED-8BBE-4282-A84B-E40F294583EF}"/>
              </a:ext>
            </a:extLst>
          </p:cNvPr>
          <p:cNvPicPr>
            <a:picLocks noChangeAspect="1"/>
          </p:cNvPicPr>
          <p:nvPr/>
        </p:nvPicPr>
        <p:blipFill>
          <a:blip r:embed="rId4" cstate="print"/>
          <a:srcRect l="-945" t="-1171" r="61354" b="38558"/>
          <a:stretch>
            <a:fillRect/>
          </a:stretch>
        </p:blipFill>
        <p:spPr>
          <a:xfrm flipH="1" flipV="1">
            <a:off x="7900416" y="1934338"/>
            <a:ext cx="3738372" cy="4155186"/>
          </a:xfrm>
          <a:prstGeom prst="rect">
            <a:avLst/>
          </a:prstGeom>
        </p:spPr>
      </p:pic>
      <p:sp>
        <p:nvSpPr>
          <p:cNvPr id="12" name="文本框 5">
            <a:extLst>
              <a:ext uri="{FF2B5EF4-FFF2-40B4-BE49-F238E27FC236}">
                <a16:creationId xmlns:a16="http://schemas.microsoft.com/office/drawing/2014/main" id="{706519D6-658B-4412-B21B-C6635814E19B}"/>
              </a:ext>
            </a:extLst>
          </p:cNvPr>
          <p:cNvSpPr txBox="1"/>
          <p:nvPr/>
        </p:nvSpPr>
        <p:spPr>
          <a:xfrm>
            <a:off x="1167144" y="2661861"/>
            <a:ext cx="9748017" cy="1200329"/>
          </a:xfrm>
          <a:prstGeom prst="rect">
            <a:avLst/>
          </a:prstGeom>
          <a:noFill/>
          <a:effectLst/>
        </p:spPr>
        <p:txBody>
          <a:bodyPr wrap="square" rtlCol="0">
            <a:sp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097280" rtl="0" eaLnBrk="1" fontAlgn="base"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79646">
                    <a:lumMod val="75000"/>
                  </a:srgbClr>
                </a:solidFill>
                <a:effectLst/>
                <a:uLnTx/>
                <a:uFillTx/>
                <a:latin typeface="Times New Roman" pitchFamily="18" charset="0"/>
                <a:ea typeface="微软雅黑" panose="020B0503020204020204" charset="-122"/>
                <a:cs typeface="Times New Roman" pitchFamily="18" charset="0"/>
                <a:sym typeface="微软雅黑" panose="020B0503020204020204" charset="-122"/>
              </a:rPr>
              <a:t>II. RÈN</a:t>
            </a:r>
            <a:r>
              <a:rPr kumimoji="0" lang="en-US" altLang="zh-CN" sz="3600" b="1" i="0" u="none" strike="noStrike" kern="1200" cap="none" spc="0" normalizeH="0" noProof="0" dirty="0" smtClean="0">
                <a:ln>
                  <a:noFill/>
                </a:ln>
                <a:solidFill>
                  <a:srgbClr val="F79646">
                    <a:lumMod val="75000"/>
                  </a:srgbClr>
                </a:solidFill>
                <a:effectLst/>
                <a:uLnTx/>
                <a:uFillTx/>
                <a:latin typeface="Times New Roman" pitchFamily="18" charset="0"/>
                <a:ea typeface="微软雅黑" panose="020B0503020204020204" charset="-122"/>
                <a:cs typeface="Times New Roman" pitchFamily="18" charset="0"/>
                <a:sym typeface="微软雅黑" panose="020B0503020204020204" charset="-122"/>
              </a:rPr>
              <a:t> KĨ NĂNG VIẾT ĐOẠN VĂN </a:t>
            </a:r>
          </a:p>
          <a:p>
            <a:pPr marL="0" marR="0" lvl="0" indent="0" algn="ctr" defTabSz="1097280" rtl="0" eaLnBrk="1" fontAlgn="base"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noProof="0" dirty="0" smtClean="0">
                <a:ln>
                  <a:noFill/>
                </a:ln>
                <a:solidFill>
                  <a:srgbClr val="F79646">
                    <a:lumMod val="75000"/>
                  </a:srgbClr>
                </a:solidFill>
                <a:effectLst/>
                <a:uLnTx/>
                <a:uFillTx/>
                <a:latin typeface="Times New Roman" pitchFamily="18" charset="0"/>
                <a:ea typeface="微软雅黑" panose="020B0503020204020204" charset="-122"/>
                <a:cs typeface="Times New Roman" pitchFamily="18" charset="0"/>
                <a:sym typeface="微软雅黑" panose="020B0503020204020204" charset="-122"/>
              </a:rPr>
              <a:t>NGHỊ LUẬN VỀ MỘT TƯ TƯỞNG, ĐẠO LÍ</a:t>
            </a:r>
            <a:endParaRPr kumimoji="0" lang="en-US" altLang="zh-CN" sz="3600" b="1" i="0" u="none" strike="noStrike" kern="1200" cap="none" spc="0" normalizeH="0" baseline="0" noProof="0" dirty="0">
              <a:ln>
                <a:noFill/>
              </a:ln>
              <a:solidFill>
                <a:srgbClr val="F79646">
                  <a:lumMod val="75000"/>
                </a:srgbClr>
              </a:solidFill>
              <a:effectLst/>
              <a:uLnTx/>
              <a:uFillTx/>
              <a:latin typeface="Times New Roman" pitchFamily="18" charset="0"/>
              <a:ea typeface="微软雅黑" panose="020B0503020204020204" charset="-122"/>
              <a:cs typeface="Times New Roman" pitchFamily="18" charset="0"/>
              <a:sym typeface="微软雅黑" panose="020B0503020204020204" charset="-122"/>
            </a:endParaRPr>
          </a:p>
        </p:txBody>
      </p:sp>
    </p:spTree>
    <p:extLst>
      <p:ext uri="{BB962C8B-B14F-4D97-AF65-F5344CB8AC3E}">
        <p14:creationId xmlns:p14="http://schemas.microsoft.com/office/powerpoint/2010/main" val="26630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21983B-49FD-46D4-98DD-343570B14FB8}"/>
              </a:ext>
            </a:extLst>
          </p:cNvPr>
          <p:cNvPicPr>
            <a:picLocks noChangeAspect="1"/>
          </p:cNvPicPr>
          <p:nvPr/>
        </p:nvPicPr>
        <p:blipFill>
          <a:blip r:embed="rId3"/>
          <a:stretch>
            <a:fillRect/>
          </a:stretch>
        </p:blipFill>
        <p:spPr>
          <a:xfrm>
            <a:off x="0" y="0"/>
            <a:ext cx="12192000" cy="6858000"/>
          </a:xfrm>
          <a:prstGeom prst="rect">
            <a:avLst/>
          </a:prstGeom>
        </p:spPr>
      </p:pic>
      <p:pic>
        <p:nvPicPr>
          <p:cNvPr id="19" name="Picture 18" descr="22858PICdbgea5Gz679dY_PIC2018.png">
            <a:extLst>
              <a:ext uri="{FF2B5EF4-FFF2-40B4-BE49-F238E27FC236}">
                <a16:creationId xmlns:a16="http://schemas.microsoft.com/office/drawing/2014/main" id="{7D7C90D8-AFFA-45EF-A98B-13B9ED85EEAC}"/>
              </a:ext>
            </a:extLst>
          </p:cNvPr>
          <p:cNvPicPr>
            <a:picLocks noChangeAspect="1"/>
          </p:cNvPicPr>
          <p:nvPr/>
        </p:nvPicPr>
        <p:blipFill>
          <a:blip r:embed="rId4" cstate="print"/>
          <a:stretch>
            <a:fillRect/>
          </a:stretch>
        </p:blipFill>
        <p:spPr>
          <a:xfrm>
            <a:off x="-126413" y="4867167"/>
            <a:ext cx="1980717" cy="1980717"/>
          </a:xfrm>
          <a:prstGeom prst="rect">
            <a:avLst/>
          </a:prstGeom>
        </p:spPr>
      </p:pic>
      <p:sp>
        <p:nvSpPr>
          <p:cNvPr id="5" name="TextBox 4"/>
          <p:cNvSpPr txBox="1"/>
          <p:nvPr/>
        </p:nvSpPr>
        <p:spPr>
          <a:xfrm>
            <a:off x="1056062" y="344891"/>
            <a:ext cx="10079875" cy="523220"/>
          </a:xfrm>
          <a:prstGeom prst="rect">
            <a:avLst/>
          </a:prstGeom>
          <a:noFill/>
        </p:spPr>
        <p:txBody>
          <a:bodyPr wrap="none" rtlCol="0">
            <a:spAutoFit/>
          </a:bodyPr>
          <a:lstStyle/>
          <a:p>
            <a:pPr>
              <a:defRPr/>
            </a:pPr>
            <a:r>
              <a:rPr lang="en-US" sz="2800" b="1" dirty="0" smtClean="0">
                <a:solidFill>
                  <a:srgbClr val="FF0000"/>
                </a:solidFill>
                <a:latin typeface="Times New Roman" panose="02020603050405020304" pitchFamily="18" charset="0"/>
                <a:cs typeface="Times New Roman" panose="02020603050405020304" pitchFamily="18" charset="0"/>
              </a:rPr>
              <a:t>NHỮNG KHÓ KHĂN KHI VIẾT ĐOẠN NGHỊ LUẬN XÃ HỘI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五边形 35"/>
          <p:cNvSpPr/>
          <p:nvPr/>
        </p:nvSpPr>
        <p:spPr>
          <a:xfrm rot="201853">
            <a:off x="5812561" y="1409257"/>
            <a:ext cx="1319212" cy="599907"/>
          </a:xfrm>
          <a:prstGeom prst="homePlate">
            <a:avLst/>
          </a:prstGeom>
          <a:solidFill>
            <a:schemeClr val="accent4"/>
          </a:solidFill>
          <a:ln>
            <a:noFill/>
          </a:ln>
          <a:effectLst>
            <a:outerShdw dist="38100" dir="30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00"/>
                </a:solidFill>
                <a:effectLst/>
                <a:uLnTx/>
                <a:uFillTx/>
                <a:latin typeface="Times New Roman" pitchFamily="18" charset="0"/>
                <a:ea typeface="微软雅黑" panose="020B0503020204020204" pitchFamily="34" charset="-122"/>
                <a:cs typeface="Times New Roman" pitchFamily="18" charset="0"/>
              </a:rPr>
              <a:t> 1</a:t>
            </a:r>
            <a:endParaRPr kumimoji="0" lang="zh-CN" altLang="en-US" sz="3200" b="1" i="0" u="none" strike="noStrike" kern="1200" cap="none" spc="0" normalizeH="0" baseline="0" noProof="0" dirty="0">
              <a:ln>
                <a:noFill/>
              </a:ln>
              <a:solidFill>
                <a:srgbClr val="FFFF00"/>
              </a:solidFill>
              <a:effectLst/>
              <a:uLnTx/>
              <a:uFillTx/>
              <a:latin typeface="Times New Roman" pitchFamily="18" charset="0"/>
              <a:ea typeface="微软雅黑" panose="020B0503020204020204" pitchFamily="34" charset="-122"/>
              <a:cs typeface="Times New Roman" pitchFamily="18" charset="0"/>
            </a:endParaRPr>
          </a:p>
        </p:txBody>
      </p:sp>
      <p:sp>
        <p:nvSpPr>
          <p:cNvPr id="9" name="Rectangle 8"/>
          <p:cNvSpPr/>
          <p:nvPr/>
        </p:nvSpPr>
        <p:spPr>
          <a:xfrm>
            <a:off x="7183614" y="1416822"/>
            <a:ext cx="4307963"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Khó</a:t>
            </a:r>
            <a:r>
              <a:rPr kumimoji="0" lang="en-US" sz="3200" b="1" i="0" u="none" strike="noStrike" kern="1200" cap="none" spc="0" normalizeH="0" noProof="0" dirty="0" smtClean="0">
                <a:ln>
                  <a:noFill/>
                </a:ln>
                <a:solidFill>
                  <a:srgbClr val="7030A0"/>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itchFamily="18" charset="0"/>
                <a:ea typeface="+mn-ea"/>
                <a:cs typeface="Times New Roman" pitchFamily="18" charset="0"/>
              </a:rPr>
              <a:t>viết</a:t>
            </a:r>
            <a:r>
              <a:rPr kumimoji="0" lang="en-US" sz="3200" b="1" i="0" u="none" strike="noStrike" kern="1200" cap="none" spc="0" normalizeH="0" noProof="0" dirty="0" smtClean="0">
                <a:ln>
                  <a:noFill/>
                </a:ln>
                <a:solidFill>
                  <a:srgbClr val="7030A0"/>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itchFamily="18" charset="0"/>
                <a:ea typeface="+mn-ea"/>
                <a:cs typeface="Times New Roman" pitchFamily="18" charset="0"/>
              </a:rPr>
              <a:t>phần</a:t>
            </a:r>
            <a:r>
              <a:rPr kumimoji="0" lang="en-US" sz="3200" b="1" i="0" u="none" strike="noStrike" kern="1200" cap="none" spc="0" normalizeH="0" noProof="0" dirty="0" smtClean="0">
                <a:ln>
                  <a:noFill/>
                </a:ln>
                <a:solidFill>
                  <a:srgbClr val="7030A0"/>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itchFamily="18" charset="0"/>
                <a:ea typeface="+mn-ea"/>
                <a:cs typeface="Times New Roman" pitchFamily="18" charset="0"/>
              </a:rPr>
              <a:t>mở</a:t>
            </a:r>
            <a:r>
              <a:rPr kumimoji="0" lang="en-US" sz="3200" b="1" i="0" u="none" strike="noStrike" kern="1200" cap="none" spc="0" normalizeH="0" noProof="0" dirty="0" smtClean="0">
                <a:ln>
                  <a:noFill/>
                </a:ln>
                <a:solidFill>
                  <a:srgbClr val="7030A0"/>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itchFamily="18" charset="0"/>
                <a:ea typeface="+mn-ea"/>
                <a:cs typeface="Times New Roman" pitchFamily="18" charset="0"/>
              </a:rPr>
              <a:t>đoạn</a:t>
            </a:r>
            <a:endParaRPr kumimoji="0" lang="vi-VN" sz="32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p:txBody>
      </p:sp>
      <p:sp>
        <p:nvSpPr>
          <p:cNvPr id="10" name="五边形 37"/>
          <p:cNvSpPr/>
          <p:nvPr/>
        </p:nvSpPr>
        <p:spPr>
          <a:xfrm rot="21347357" flipH="1">
            <a:off x="4760685" y="2087019"/>
            <a:ext cx="1102470" cy="599907"/>
          </a:xfrm>
          <a:prstGeom prst="homePlat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00"/>
                </a:solidFill>
                <a:effectLst/>
                <a:uLnTx/>
                <a:uFillTx/>
                <a:latin typeface="Times New Roman" pitchFamily="18" charset="0"/>
                <a:ea typeface="微软雅黑" panose="020B0503020204020204" pitchFamily="34" charset="-122"/>
                <a:cs typeface="Times New Roman" pitchFamily="18" charset="0"/>
              </a:rPr>
              <a:t>2</a:t>
            </a:r>
            <a:endParaRPr kumimoji="0" lang="zh-CN" altLang="en-US" sz="3200" b="1" i="0" u="none" strike="noStrike" kern="1200" cap="none" spc="0" normalizeH="0" baseline="0" noProof="0" dirty="0">
              <a:ln>
                <a:noFill/>
              </a:ln>
              <a:solidFill>
                <a:srgbClr val="FFFF00"/>
              </a:solidFill>
              <a:effectLst/>
              <a:uLnTx/>
              <a:uFillTx/>
              <a:latin typeface="Times New Roman" pitchFamily="18" charset="0"/>
              <a:ea typeface="微软雅黑" panose="020B0503020204020204" pitchFamily="34" charset="-122"/>
              <a:cs typeface="Times New Roman" pitchFamily="18" charset="0"/>
            </a:endParaRPr>
          </a:p>
        </p:txBody>
      </p:sp>
      <p:sp>
        <p:nvSpPr>
          <p:cNvPr id="12" name="Rectangle 11"/>
          <p:cNvSpPr/>
          <p:nvPr/>
        </p:nvSpPr>
        <p:spPr>
          <a:xfrm>
            <a:off x="1099726" y="1751377"/>
            <a:ext cx="3605047"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Khó</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Times New Roman" pitchFamily="18" charset="0"/>
              </a:rPr>
              <a:t>nêu</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Times New Roman" pitchFamily="18" charset="0"/>
              </a:rPr>
              <a:t>và</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Times New Roman" pitchFamily="18" charset="0"/>
              </a:rPr>
              <a:t>phân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Times New Roman" pitchFamily="18" charset="0"/>
              </a:rPr>
              <a:t>tích</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Times New Roman" pitchFamily="18" charset="0"/>
              </a:rPr>
              <a:t>dẫn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Times New Roman" pitchFamily="18" charset="0"/>
              </a:rPr>
              <a:t>chứng</a:t>
            </a:r>
            <a:endParaRPr kumimoji="0" lang="vi-VN" sz="3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五边形 39"/>
          <p:cNvSpPr/>
          <p:nvPr/>
        </p:nvSpPr>
        <p:spPr>
          <a:xfrm rot="201853">
            <a:off x="5917845" y="2866786"/>
            <a:ext cx="1319212" cy="599907"/>
          </a:xfrm>
          <a:prstGeom prst="homePlate">
            <a:avLst/>
          </a:prstGeom>
          <a:solidFill>
            <a:srgbClr val="FF7878"/>
          </a:solidFill>
          <a:ln w="12700" cap="flat" cmpd="sng" algn="ctr">
            <a:noFill/>
            <a:prstDash val="solid"/>
            <a:miter lim="800000"/>
          </a:ln>
          <a:effectLst>
            <a:outerShdw dist="38100" dir="3000000" algn="tl" rotWithShape="0">
              <a:srgbClr val="FF7878">
                <a:lumMod val="7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00"/>
                </a:solidFill>
                <a:effectLst/>
                <a:uLnTx/>
                <a:uFillTx/>
                <a:latin typeface="Times New Roman" pitchFamily="18" charset="0"/>
                <a:ea typeface="微软雅黑" panose="020B0503020204020204" pitchFamily="34" charset="-122"/>
                <a:cs typeface="Times New Roman" pitchFamily="18" charset="0"/>
              </a:rPr>
              <a:t>3</a:t>
            </a:r>
            <a:endParaRPr kumimoji="0" lang="zh-CN" altLang="en-US" sz="3200" b="1" i="0" u="none" strike="noStrike" kern="0" cap="none" spc="0" normalizeH="0" baseline="0" noProof="0" dirty="0">
              <a:ln>
                <a:noFill/>
              </a:ln>
              <a:solidFill>
                <a:srgbClr val="FFFF00"/>
              </a:solidFill>
              <a:effectLst/>
              <a:uLnTx/>
              <a:uFillTx/>
              <a:latin typeface="Times New Roman" pitchFamily="18" charset="0"/>
              <a:ea typeface="微软雅黑" panose="020B0503020204020204" pitchFamily="34" charset="-122"/>
              <a:cs typeface="Times New Roman" pitchFamily="18" charset="0"/>
            </a:endParaRPr>
          </a:p>
        </p:txBody>
      </p:sp>
      <p:sp>
        <p:nvSpPr>
          <p:cNvPr id="14" name="Rectangle 13"/>
          <p:cNvSpPr/>
          <p:nvPr/>
        </p:nvSpPr>
        <p:spPr>
          <a:xfrm>
            <a:off x="7253523" y="2746672"/>
            <a:ext cx="473818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3399"/>
                </a:solidFill>
                <a:effectLst/>
                <a:uLnTx/>
                <a:uFillTx/>
                <a:latin typeface="Times New Roman" pitchFamily="18" charset="0"/>
                <a:ea typeface="+mn-ea"/>
                <a:cs typeface="Times New Roman" pitchFamily="18" charset="0"/>
              </a:rPr>
              <a:t>Chưa</a:t>
            </a:r>
            <a:r>
              <a:rPr kumimoji="0" lang="en-US" sz="3200" b="1" i="0" u="none" strike="noStrike" kern="1200" cap="none" spc="0" normalizeH="0" noProof="0" dirty="0" smtClean="0">
                <a:ln>
                  <a:noFill/>
                </a:ln>
                <a:solidFill>
                  <a:srgbClr val="FF3399"/>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FF3399"/>
                </a:solidFill>
                <a:effectLst/>
                <a:uLnTx/>
                <a:uFillTx/>
                <a:latin typeface="Times New Roman" pitchFamily="18" charset="0"/>
                <a:ea typeface="+mn-ea"/>
                <a:cs typeface="Times New Roman" pitchFamily="18" charset="0"/>
              </a:rPr>
              <a:t>có</a:t>
            </a:r>
            <a:r>
              <a:rPr kumimoji="0" lang="en-US" sz="3200" b="1" i="0" u="none" strike="noStrike" kern="1200" cap="none" spc="0" normalizeH="0" noProof="0" dirty="0" smtClean="0">
                <a:ln>
                  <a:noFill/>
                </a:ln>
                <a:solidFill>
                  <a:srgbClr val="FF3399"/>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FF3399"/>
                </a:solidFill>
                <a:effectLst/>
                <a:uLnTx/>
                <a:uFillTx/>
                <a:latin typeface="Times New Roman" pitchFamily="18" charset="0"/>
                <a:ea typeface="+mn-ea"/>
                <a:cs typeface="Times New Roman" pitchFamily="18" charset="0"/>
              </a:rPr>
              <a:t>kĩ</a:t>
            </a:r>
            <a:r>
              <a:rPr kumimoji="0" lang="en-US" sz="3200" b="1" i="0" u="none" strike="noStrike" kern="1200" cap="none" spc="0" normalizeH="0" noProof="0" dirty="0" smtClean="0">
                <a:ln>
                  <a:noFill/>
                </a:ln>
                <a:solidFill>
                  <a:srgbClr val="FF3399"/>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FF3399"/>
                </a:solidFill>
                <a:effectLst/>
                <a:uLnTx/>
                <a:uFillTx/>
                <a:latin typeface="Times New Roman" pitchFamily="18" charset="0"/>
                <a:ea typeface="+mn-ea"/>
                <a:cs typeface="Times New Roman" pitchFamily="18" charset="0"/>
              </a:rPr>
              <a:t>năng</a:t>
            </a:r>
            <a:r>
              <a:rPr kumimoji="0" lang="en-US" sz="3200" b="1" i="0" u="none" strike="noStrike" kern="1200" cap="none" spc="0" normalizeH="0" noProof="0" dirty="0" smtClean="0">
                <a:ln>
                  <a:noFill/>
                </a:ln>
                <a:solidFill>
                  <a:srgbClr val="FF3399"/>
                </a:solidFill>
                <a:effectLst/>
                <a:uLnTx/>
                <a:uFillTx/>
                <a:latin typeface="Times New Roman"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noProof="0" dirty="0" err="1" smtClean="0">
                <a:ln>
                  <a:noFill/>
                </a:ln>
                <a:solidFill>
                  <a:srgbClr val="FF3399"/>
                </a:solidFill>
                <a:effectLst/>
                <a:uLnTx/>
                <a:uFillTx/>
                <a:latin typeface="Times New Roman" pitchFamily="18" charset="0"/>
                <a:ea typeface="+mn-ea"/>
                <a:cs typeface="Times New Roman" pitchFamily="18" charset="0"/>
              </a:rPr>
              <a:t>phản</a:t>
            </a:r>
            <a:r>
              <a:rPr kumimoji="0" lang="en-US" sz="3200" b="1" i="0" u="none" strike="noStrike" kern="1200" cap="none" spc="0" normalizeH="0" noProof="0" dirty="0" smtClean="0">
                <a:ln>
                  <a:noFill/>
                </a:ln>
                <a:solidFill>
                  <a:srgbClr val="FF3399"/>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FF3399"/>
                </a:solidFill>
                <a:effectLst/>
                <a:uLnTx/>
                <a:uFillTx/>
                <a:latin typeface="Times New Roman" pitchFamily="18" charset="0"/>
                <a:ea typeface="+mn-ea"/>
                <a:cs typeface="Times New Roman" pitchFamily="18" charset="0"/>
              </a:rPr>
              <a:t>biện</a:t>
            </a:r>
            <a:r>
              <a:rPr kumimoji="0" lang="en-US" sz="3200" b="1" i="0" u="none" strike="noStrike" kern="1200" cap="none" spc="0" normalizeH="0" noProof="0" dirty="0" smtClean="0">
                <a:ln>
                  <a:noFill/>
                </a:ln>
                <a:solidFill>
                  <a:srgbClr val="FF3399"/>
                </a:solidFill>
                <a:effectLst/>
                <a:uLnTx/>
                <a:uFillTx/>
                <a:latin typeface="Times New Roman" pitchFamily="18" charset="0"/>
                <a:ea typeface="+mn-ea"/>
                <a:cs typeface="Times New Roman" pitchFamily="18" charset="0"/>
              </a:rPr>
              <a:t> </a:t>
            </a:r>
            <a:endParaRPr kumimoji="0" lang="vi-VN" sz="3200" b="1" i="1" u="none" strike="noStrike" kern="1200" cap="none" spc="0" normalizeH="0" baseline="0" noProof="0" dirty="0">
              <a:ln>
                <a:noFill/>
              </a:ln>
              <a:solidFill>
                <a:srgbClr val="FF3399"/>
              </a:solidFill>
              <a:effectLst/>
              <a:uLnTx/>
              <a:uFillTx/>
              <a:latin typeface="Times New Roman" pitchFamily="18" charset="0"/>
              <a:ea typeface="+mn-ea"/>
              <a:cs typeface="Times New Roman" pitchFamily="18" charset="0"/>
            </a:endParaRPr>
          </a:p>
        </p:txBody>
      </p:sp>
      <p:sp>
        <p:nvSpPr>
          <p:cNvPr id="16" name="五边形 41"/>
          <p:cNvSpPr/>
          <p:nvPr/>
        </p:nvSpPr>
        <p:spPr>
          <a:xfrm rot="21347357" flipH="1">
            <a:off x="4659870" y="3789991"/>
            <a:ext cx="1115707" cy="599907"/>
          </a:xfrm>
          <a:prstGeom prst="homePlate">
            <a:avLst/>
          </a:prstGeom>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00"/>
                </a:solidFill>
                <a:effectLst/>
                <a:uLnTx/>
                <a:uFillTx/>
                <a:latin typeface="Times New Roman" pitchFamily="18" charset="0"/>
                <a:ea typeface="微软雅黑" panose="020B0503020204020204" pitchFamily="34" charset="-122"/>
                <a:cs typeface="Times New Roman" pitchFamily="18" charset="0"/>
              </a:rPr>
              <a:t>4</a:t>
            </a:r>
            <a:endParaRPr kumimoji="0" lang="zh-CN" altLang="en-US" sz="3200" b="1" i="0" u="none" strike="noStrike" kern="1200" cap="none" spc="0" normalizeH="0" baseline="0" noProof="0" dirty="0">
              <a:ln>
                <a:noFill/>
              </a:ln>
              <a:solidFill>
                <a:srgbClr val="FFFF00"/>
              </a:solidFill>
              <a:effectLst/>
              <a:uLnTx/>
              <a:uFillTx/>
              <a:latin typeface="Times New Roman" pitchFamily="18" charset="0"/>
              <a:ea typeface="微软雅黑" panose="020B0503020204020204" pitchFamily="34" charset="-122"/>
              <a:cs typeface="Times New Roman" pitchFamily="18" charset="0"/>
            </a:endParaRPr>
          </a:p>
        </p:txBody>
      </p:sp>
      <p:sp>
        <p:nvSpPr>
          <p:cNvPr id="17" name="Rectangle 16"/>
          <p:cNvSpPr/>
          <p:nvPr/>
        </p:nvSpPr>
        <p:spPr>
          <a:xfrm>
            <a:off x="667077" y="3711861"/>
            <a:ext cx="384678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Thiếu</a:t>
            </a:r>
            <a:r>
              <a:rPr kumimoji="0" lang="en-US" sz="3200" b="1" i="0" u="none" strike="noStrike" kern="1200" cap="none" spc="0" normalizeH="0" noProof="0" dirty="0" smtClean="0">
                <a:ln>
                  <a:noFill/>
                </a:ln>
                <a:solidFill>
                  <a:srgbClr val="00B050"/>
                </a:solidFill>
                <a:effectLst/>
                <a:uLnTx/>
                <a:uFillTx/>
                <a:latin typeface="Times New Roman" pitchFamily="18" charset="0"/>
                <a:ea typeface="+mn-ea"/>
                <a:cs typeface="Times New Roman" pitchFamily="18" charset="0"/>
              </a:rPr>
              <a:t> ý</a:t>
            </a:r>
            <a:endParaRPr kumimoji="0" lang="vi-VN" sz="3200" b="1" i="1"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sp>
        <p:nvSpPr>
          <p:cNvPr id="18" name="五边形 39"/>
          <p:cNvSpPr/>
          <p:nvPr/>
        </p:nvSpPr>
        <p:spPr>
          <a:xfrm rot="201853">
            <a:off x="5959548" y="4577329"/>
            <a:ext cx="1319212" cy="599907"/>
          </a:xfrm>
          <a:prstGeom prst="homePlate">
            <a:avLst/>
          </a:prstGeom>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smtClean="0">
                <a:ln>
                  <a:noFill/>
                </a:ln>
                <a:solidFill>
                  <a:srgbClr val="FFFF00"/>
                </a:solidFill>
                <a:effectLst/>
                <a:uLnTx/>
                <a:uFillTx/>
                <a:latin typeface="Times New Roman" pitchFamily="18" charset="0"/>
                <a:ea typeface="微软雅黑" panose="020B0503020204020204" pitchFamily="34" charset="-122"/>
                <a:cs typeface="Times New Roman" pitchFamily="18" charset="0"/>
              </a:rPr>
              <a:t>5</a:t>
            </a:r>
            <a:endParaRPr kumimoji="0" lang="zh-CN" altLang="en-US" sz="3200" b="1" i="0" u="none" strike="noStrike" kern="0" cap="none" spc="0" normalizeH="0" baseline="0" noProof="0" dirty="0">
              <a:ln>
                <a:noFill/>
              </a:ln>
              <a:solidFill>
                <a:srgbClr val="FFFF00"/>
              </a:solidFill>
              <a:effectLst/>
              <a:uLnTx/>
              <a:uFillTx/>
              <a:latin typeface="Times New Roman" pitchFamily="18" charset="0"/>
              <a:ea typeface="微软雅黑" panose="020B0503020204020204" pitchFamily="34" charset="-122"/>
              <a:cs typeface="Times New Roman" pitchFamily="18" charset="0"/>
            </a:endParaRPr>
          </a:p>
        </p:txBody>
      </p:sp>
      <p:sp>
        <p:nvSpPr>
          <p:cNvPr id="21" name="Rectangle 20"/>
          <p:cNvSpPr/>
          <p:nvPr/>
        </p:nvSpPr>
        <p:spPr>
          <a:xfrm>
            <a:off x="7253523" y="4645006"/>
            <a:ext cx="473818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chemeClr val="accent6">
                    <a:lumMod val="50000"/>
                  </a:schemeClr>
                </a:solidFill>
                <a:effectLst/>
                <a:uLnTx/>
                <a:uFillTx/>
                <a:latin typeface="Times New Roman" pitchFamily="18" charset="0"/>
                <a:ea typeface="+mn-ea"/>
                <a:cs typeface="Times New Roman" pitchFamily="18" charset="0"/>
              </a:rPr>
              <a:t>Chưa</a:t>
            </a:r>
            <a:r>
              <a:rPr kumimoji="0" lang="en-US" sz="3200" b="1" i="0" u="none" strike="noStrike" kern="1200" cap="none" spc="0" normalizeH="0" noProof="0" dirty="0" smtClean="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chemeClr val="accent6">
                    <a:lumMod val="50000"/>
                  </a:schemeClr>
                </a:solidFill>
                <a:effectLst/>
                <a:uLnTx/>
                <a:uFillTx/>
                <a:latin typeface="Times New Roman" pitchFamily="18" charset="0"/>
                <a:ea typeface="+mn-ea"/>
                <a:cs typeface="Times New Roman" pitchFamily="18" charset="0"/>
              </a:rPr>
              <a:t>biết</a:t>
            </a:r>
            <a:r>
              <a:rPr kumimoji="0" lang="en-US" sz="3200" b="1" i="0" u="none" strike="noStrike" kern="1200" cap="none" spc="0" normalizeH="0" noProof="0" dirty="0" smtClean="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chemeClr val="accent6">
                    <a:lumMod val="50000"/>
                  </a:schemeClr>
                </a:solidFill>
                <a:effectLst/>
                <a:uLnTx/>
                <a:uFillTx/>
                <a:latin typeface="Times New Roman" pitchFamily="18" charset="0"/>
                <a:ea typeface="+mn-ea"/>
                <a:cs typeface="Times New Roman" pitchFamily="18" charset="0"/>
              </a:rPr>
              <a:t>nêu</a:t>
            </a:r>
            <a:r>
              <a:rPr kumimoji="0" lang="en-US" sz="3200" b="1" i="0" u="none" strike="noStrike" kern="1200" cap="none" spc="0" normalizeH="0" noProof="0" dirty="0" smtClean="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chemeClr val="accent6">
                    <a:lumMod val="50000"/>
                  </a:schemeClr>
                </a:solidFill>
                <a:effectLst/>
                <a:uLnTx/>
                <a:uFillTx/>
                <a:latin typeface="Times New Roman" pitchFamily="18" charset="0"/>
                <a:ea typeface="+mn-ea"/>
                <a:cs typeface="Times New Roman" pitchFamily="18" charset="0"/>
              </a:rPr>
              <a:t>thông</a:t>
            </a:r>
            <a:r>
              <a:rPr kumimoji="0" lang="en-US" sz="3200" b="1" i="0" u="none" strike="noStrike" kern="1200" cap="none" spc="0" normalizeH="0" noProof="0" dirty="0" smtClean="0">
                <a:ln>
                  <a:noFill/>
                </a:ln>
                <a:solidFill>
                  <a:schemeClr val="accent6">
                    <a:lumMod val="50000"/>
                  </a:schemeClr>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chemeClr val="accent6">
                    <a:lumMod val="50000"/>
                  </a:schemeClr>
                </a:solidFill>
                <a:effectLst/>
                <a:uLnTx/>
                <a:uFillTx/>
                <a:latin typeface="Times New Roman" pitchFamily="18" charset="0"/>
                <a:ea typeface="+mn-ea"/>
                <a:cs typeface="Times New Roman" pitchFamily="18" charset="0"/>
              </a:rPr>
              <a:t>điệp</a:t>
            </a:r>
            <a:r>
              <a:rPr kumimoji="0" lang="en-US" sz="3200" b="1" i="0" u="none" strike="noStrike" kern="1200" cap="none" spc="0" normalizeH="0" noProof="0" dirty="0" smtClean="0">
                <a:ln>
                  <a:noFill/>
                </a:ln>
                <a:solidFill>
                  <a:schemeClr val="accent6">
                    <a:lumMod val="50000"/>
                  </a:schemeClr>
                </a:solidFill>
                <a:effectLst/>
                <a:uLnTx/>
                <a:uFillTx/>
                <a:latin typeface="Times New Roman" pitchFamily="18" charset="0"/>
                <a:ea typeface="+mn-ea"/>
                <a:cs typeface="Times New Roman" pitchFamily="18" charset="0"/>
              </a:rPr>
              <a:t> </a:t>
            </a:r>
            <a:endParaRPr kumimoji="0" lang="vi-VN" sz="3200" b="1" i="1"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endParaRPr>
          </a:p>
        </p:txBody>
      </p:sp>
      <p:sp>
        <p:nvSpPr>
          <p:cNvPr id="22" name="椭圆 28"/>
          <p:cNvSpPr/>
          <p:nvPr/>
        </p:nvSpPr>
        <p:spPr>
          <a:xfrm>
            <a:off x="5062385" y="5434060"/>
            <a:ext cx="1677987" cy="539637"/>
          </a:xfrm>
          <a:prstGeom prst="ellipse">
            <a:avLst/>
          </a:prstGeom>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圆角矩形 34"/>
          <p:cNvSpPr/>
          <p:nvPr/>
        </p:nvSpPr>
        <p:spPr>
          <a:xfrm>
            <a:off x="5760720" y="1126108"/>
            <a:ext cx="245942" cy="4605783"/>
          </a:xfrm>
          <a:prstGeom prst="roundRect">
            <a:avLst>
              <a:gd name="adj" fmla="val 5000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21648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strVal val="#ppt_w*0.70"/>
                                          </p:val>
                                        </p:tav>
                                        <p:tav tm="100000">
                                          <p:val>
                                            <p:strVal val="#ppt_w"/>
                                          </p:val>
                                        </p:tav>
                                      </p:tavLst>
                                    </p:anim>
                                    <p:anim calcmode="lin" valueType="num">
                                      <p:cBhvr>
                                        <p:cTn id="26" dur="1000" fill="hold"/>
                                        <p:tgtEl>
                                          <p:spTgt spid="12"/>
                                        </p:tgtEl>
                                        <p:attrNameLst>
                                          <p:attrName>ppt_h</p:attrName>
                                        </p:attrNameLst>
                                      </p:cBhvr>
                                      <p:tavLst>
                                        <p:tav tm="0">
                                          <p:val>
                                            <p:strVal val="#ppt_h"/>
                                          </p:val>
                                        </p:tav>
                                        <p:tav tm="100000">
                                          <p:val>
                                            <p:strVal val="#ppt_h"/>
                                          </p:val>
                                        </p:tav>
                                      </p:tavLst>
                                    </p:anim>
                                    <p:animEffect transition="in" filter="fade">
                                      <p:cBhvr>
                                        <p:cTn id="27" dur="1000"/>
                                        <p:tgtEl>
                                          <p:spTgt spid="12"/>
                                        </p:tgtEl>
                                      </p:cBhvr>
                                    </p:animEffect>
                                  </p:childTnLst>
                                </p:cTn>
                              </p:par>
                              <p:par>
                                <p:cTn id="28" presetID="16" presetClass="entr" presetSubtype="2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strVal val="#ppt_w*0.70"/>
                                          </p:val>
                                        </p:tav>
                                        <p:tav tm="100000">
                                          <p:val>
                                            <p:strVal val="#ppt_w"/>
                                          </p:val>
                                        </p:tav>
                                      </p:tavLst>
                                    </p:anim>
                                    <p:anim calcmode="lin" valueType="num">
                                      <p:cBhvr>
                                        <p:cTn id="36" dur="1000" fill="hold"/>
                                        <p:tgtEl>
                                          <p:spTgt spid="14"/>
                                        </p:tgtEl>
                                        <p:attrNameLst>
                                          <p:attrName>ppt_h</p:attrName>
                                        </p:attrNameLst>
                                      </p:cBhvr>
                                      <p:tavLst>
                                        <p:tav tm="0">
                                          <p:val>
                                            <p:strVal val="#ppt_h"/>
                                          </p:val>
                                        </p:tav>
                                        <p:tav tm="100000">
                                          <p:val>
                                            <p:strVal val="#ppt_h"/>
                                          </p:val>
                                        </p:tav>
                                      </p:tavLst>
                                    </p:anim>
                                    <p:animEffect transition="in" filter="fade">
                                      <p:cBhvr>
                                        <p:cTn id="37" dur="1000"/>
                                        <p:tgtEl>
                                          <p:spTgt spid="14"/>
                                        </p:tgtEl>
                                      </p:cBhvr>
                                    </p:animEffect>
                                  </p:childTnLst>
                                </p:cTn>
                              </p:par>
                              <p:par>
                                <p:cTn id="38" presetID="16" presetClass="entr" presetSubtype="2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1000" fill="hold"/>
                                        <p:tgtEl>
                                          <p:spTgt spid="17"/>
                                        </p:tgtEl>
                                        <p:attrNameLst>
                                          <p:attrName>ppt_w</p:attrName>
                                        </p:attrNameLst>
                                      </p:cBhvr>
                                      <p:tavLst>
                                        <p:tav tm="0">
                                          <p:val>
                                            <p:strVal val="#ppt_w*0.70"/>
                                          </p:val>
                                        </p:tav>
                                        <p:tav tm="100000">
                                          <p:val>
                                            <p:strVal val="#ppt_w"/>
                                          </p:val>
                                        </p:tav>
                                      </p:tavLst>
                                    </p:anim>
                                    <p:anim calcmode="lin" valueType="num">
                                      <p:cBhvr>
                                        <p:cTn id="46" dur="1000" fill="hold"/>
                                        <p:tgtEl>
                                          <p:spTgt spid="17"/>
                                        </p:tgtEl>
                                        <p:attrNameLst>
                                          <p:attrName>ppt_h</p:attrName>
                                        </p:attrNameLst>
                                      </p:cBhvr>
                                      <p:tavLst>
                                        <p:tav tm="0">
                                          <p:val>
                                            <p:strVal val="#ppt_h"/>
                                          </p:val>
                                        </p:tav>
                                        <p:tav tm="100000">
                                          <p:val>
                                            <p:strVal val="#ppt_h"/>
                                          </p:val>
                                        </p:tav>
                                      </p:tavLst>
                                    </p:anim>
                                    <p:animEffect transition="in" filter="fade">
                                      <p:cBhvr>
                                        <p:cTn id="47" dur="1000"/>
                                        <p:tgtEl>
                                          <p:spTgt spid="17"/>
                                        </p:tgtEl>
                                      </p:cBhvr>
                                    </p:animEffect>
                                  </p:childTnLst>
                                </p:cTn>
                              </p:par>
                              <p:par>
                                <p:cTn id="48" presetID="16" presetClass="entr" presetSubtype="2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Horizont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strVal val="#ppt_w*0.70"/>
                                          </p:val>
                                        </p:tav>
                                        <p:tav tm="100000">
                                          <p:val>
                                            <p:strVal val="#ppt_w"/>
                                          </p:val>
                                        </p:tav>
                                      </p:tavLst>
                                    </p:anim>
                                    <p:anim calcmode="lin" valueType="num">
                                      <p:cBhvr>
                                        <p:cTn id="56" dur="1000" fill="hold"/>
                                        <p:tgtEl>
                                          <p:spTgt spid="21"/>
                                        </p:tgtEl>
                                        <p:attrNameLst>
                                          <p:attrName>ppt_h</p:attrName>
                                        </p:attrNameLst>
                                      </p:cBhvr>
                                      <p:tavLst>
                                        <p:tav tm="0">
                                          <p:val>
                                            <p:strVal val="#ppt_h"/>
                                          </p:val>
                                        </p:tav>
                                        <p:tav tm="100000">
                                          <p:val>
                                            <p:strVal val="#ppt_h"/>
                                          </p:val>
                                        </p:tav>
                                      </p:tavLst>
                                    </p:anim>
                                    <p:animEffect transition="in" filter="fade">
                                      <p:cBhvr>
                                        <p:cTn id="5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2" grpId="0"/>
      <p:bldP spid="13" grpId="0" animBg="1"/>
      <p:bldP spid="14" grpId="0"/>
      <p:bldP spid="16" grpId="0" animBg="1"/>
      <p:bldP spid="17" grpId="0"/>
      <p:bldP spid="18"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96240" y="396240"/>
            <a:ext cx="11384280" cy="6021198"/>
          </a:xfrm>
          <a:prstGeom prst="rect">
            <a:avLst/>
          </a:prstGeom>
          <a:noFill/>
        </p:spPr>
      </p:pic>
      <p:sp>
        <p:nvSpPr>
          <p:cNvPr id="2050" name="AutoShape 2" descr="Kết quả hình ảnh cho họa sĩ già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5" name="Rectangle 4"/>
          <p:cNvSpPr/>
          <p:nvPr/>
        </p:nvSpPr>
        <p:spPr>
          <a:xfrm>
            <a:off x="739928" y="639229"/>
            <a:ext cx="10552386" cy="5632311"/>
          </a:xfrm>
          <a:prstGeom prst="rect">
            <a:avLst/>
          </a:prstGeom>
        </p:spPr>
        <p:txBody>
          <a:bodyPr wrap="square">
            <a:spAutoFit/>
          </a:bodyPr>
          <a:lstStyle/>
          <a:p>
            <a:pPr indent="457200" algn="just">
              <a:defRPr/>
            </a:pPr>
            <a:r>
              <a:rPr lang="vi-VN" sz="2400" b="1" dirty="0">
                <a:solidFill>
                  <a:srgbClr val="000000"/>
                </a:solidFill>
                <a:latin typeface="Times New Roman" panose="02020603050405020304" pitchFamily="18" charset="0"/>
                <a:ea typeface="Times New Roman" panose="02020603050405020304" pitchFamily="18" charset="0"/>
              </a:rPr>
              <a:t>Phần II:  ( 4,0 điểm)</a:t>
            </a:r>
            <a:endParaRPr lang="en-US" sz="2400" dirty="0">
              <a:solidFill>
                <a:srgbClr val="000000"/>
              </a:solidFill>
              <a:latin typeface="Times New Roman" panose="02020603050405020304" pitchFamily="18" charset="0"/>
              <a:ea typeface="Times New Roman" panose="02020603050405020304" pitchFamily="18" charset="0"/>
            </a:endParaRPr>
          </a:p>
          <a:p>
            <a:pPr algn="just">
              <a:defRPr/>
            </a:pPr>
            <a:r>
              <a:rPr lang="vi-VN" sz="2400" dirty="0">
                <a:solidFill>
                  <a:srgbClr val="000000"/>
                </a:solidFill>
                <a:latin typeface="Times New Roman" panose="02020603050405020304" pitchFamily="18" charset="0"/>
                <a:ea typeface="Times New Roman" panose="02020603050405020304" pitchFamily="18" charset="0"/>
              </a:rPr>
              <a:t>        Đọc văn bản sau và thực hiện các yêu cầu:</a:t>
            </a:r>
            <a:endParaRPr lang="en-US" sz="2400" dirty="0">
              <a:solidFill>
                <a:srgbClr val="000000"/>
              </a:solidFill>
              <a:latin typeface="Times New Roman" panose="02020603050405020304" pitchFamily="18" charset="0"/>
              <a:ea typeface="Times New Roman" panose="02020603050405020304" pitchFamily="18" charset="0"/>
            </a:endParaRPr>
          </a:p>
          <a:p>
            <a:pPr algn="just">
              <a:defRPr/>
            </a:pPr>
            <a:r>
              <a:rPr lang="vi-VN" sz="2400" i="1" dirty="0">
                <a:solidFill>
                  <a:srgbClr val="000000"/>
                </a:solidFill>
                <a:latin typeface="Times New Roman" panose="02020603050405020304" pitchFamily="18" charset="0"/>
                <a:ea typeface="Times New Roman" panose="02020603050405020304" pitchFamily="18" charset="0"/>
              </a:rPr>
              <a:t>“Tất cả những gì bạn cần, bạn đều đã có. Bạn có đôi chân để có thể xoay lại và đối mặt với nỗi sợ hãi. Bạn có đôi tay để vươn ra chào đón mọi người. Bạn có đôi vai để tự mình chống đỡ vào những lúc khó khăn. Bạn có đôi tai để lắng nghe lời khuyên của người khác. Bạn có đôi mắt để có thể nhìn thấy những việc cần phải được hoàn thành. Và bạn có nụ cười để bạn có thể xuất hiện trước gương và tự nhủ rằng mọi chuyện rồi sẽ tốt đẹp.”</a:t>
            </a:r>
            <a:endParaRPr lang="en-US" sz="2400" dirty="0">
              <a:solidFill>
                <a:srgbClr val="000000"/>
              </a:solidFill>
              <a:latin typeface="Times New Roman" panose="02020603050405020304" pitchFamily="18" charset="0"/>
              <a:ea typeface="Times New Roman" panose="02020603050405020304" pitchFamily="18" charset="0"/>
            </a:endParaRPr>
          </a:p>
          <a:p>
            <a:pPr algn="just">
              <a:defRPr/>
            </a:pPr>
            <a:r>
              <a:rPr lang="vi-VN" sz="2400" dirty="0">
                <a:solidFill>
                  <a:srgbClr val="000000"/>
                </a:solidFill>
                <a:latin typeface="Times New Roman" panose="02020603050405020304" pitchFamily="18" charset="0"/>
                <a:ea typeface="Times New Roman" panose="02020603050405020304" pitchFamily="18" charset="0"/>
              </a:rPr>
              <a:t>                       </a:t>
            </a:r>
            <a:r>
              <a:rPr lang="vi-VN" sz="2400" dirty="0" smtClean="0">
                <a:solidFill>
                  <a:srgbClr val="000000"/>
                </a:solidFill>
                <a:latin typeface="Times New Roman" panose="02020603050405020304" pitchFamily="18" charset="0"/>
                <a:ea typeface="Times New Roman" panose="02020603050405020304" pitchFamily="18" charset="0"/>
              </a:rPr>
              <a:t>(“</a:t>
            </a:r>
            <a:r>
              <a:rPr lang="vi-VN" sz="2400" i="1" dirty="0">
                <a:solidFill>
                  <a:srgbClr val="000000"/>
                </a:solidFill>
                <a:latin typeface="Times New Roman" panose="02020603050405020304" pitchFamily="18" charset="0"/>
                <a:ea typeface="Times New Roman" panose="02020603050405020304" pitchFamily="18" charset="0"/>
              </a:rPr>
              <a:t>Những điều bạn có</a:t>
            </a:r>
            <a:r>
              <a:rPr lang="vi-VN" sz="2400" dirty="0">
                <a:solidFill>
                  <a:srgbClr val="000000"/>
                </a:solidFill>
                <a:latin typeface="Times New Roman" panose="02020603050405020304" pitchFamily="18" charset="0"/>
                <a:ea typeface="Times New Roman" panose="02020603050405020304" pitchFamily="18" charset="0"/>
              </a:rPr>
              <a:t>” – Shelley Wake - trích “Hạt giống tâm hồn”)</a:t>
            </a:r>
            <a:endParaRPr lang="en-US" sz="2400" dirty="0">
              <a:solidFill>
                <a:srgbClr val="000000"/>
              </a:solidFill>
              <a:latin typeface="Times New Roman" panose="02020603050405020304" pitchFamily="18" charset="0"/>
              <a:ea typeface="Times New Roman" panose="02020603050405020304" pitchFamily="18" charset="0"/>
            </a:endParaRPr>
          </a:p>
          <a:p>
            <a:pPr marL="114300" indent="-114300" algn="just">
              <a:defRPr/>
            </a:pPr>
            <a:r>
              <a:rPr lang="vi-VN" sz="2400" b="1" dirty="0" smtClean="0">
                <a:solidFill>
                  <a:srgbClr val="000000"/>
                </a:solidFill>
                <a:latin typeface="Times New Roman" panose="02020603050405020304" pitchFamily="18" charset="0"/>
                <a:ea typeface="Times New Roman" panose="02020603050405020304" pitchFamily="18" charset="0"/>
              </a:rPr>
              <a:t>Câu </a:t>
            </a:r>
            <a:r>
              <a:rPr lang="vi-VN" sz="2400" b="1" dirty="0">
                <a:solidFill>
                  <a:srgbClr val="000000"/>
                </a:solidFill>
                <a:latin typeface="Times New Roman" panose="02020603050405020304" pitchFamily="18" charset="0"/>
                <a:ea typeface="Times New Roman" panose="02020603050405020304" pitchFamily="18" charset="0"/>
              </a:rPr>
              <a:t>1.</a:t>
            </a:r>
            <a:r>
              <a:rPr lang="vi-VN"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Xác</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định</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phương</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thức</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biểu</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đạt</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chính</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của</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văn</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bản</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trên</a:t>
            </a:r>
            <a:r>
              <a:rPr lang="fr-FR" sz="2400"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algn="just">
              <a:defRPr/>
            </a:pPr>
            <a:r>
              <a:rPr lang="fr-FR" sz="2400" b="1" dirty="0" err="1">
                <a:solidFill>
                  <a:srgbClr val="000000"/>
                </a:solidFill>
                <a:latin typeface="Times New Roman" panose="02020603050405020304" pitchFamily="18" charset="0"/>
                <a:ea typeface="Times New Roman" panose="02020603050405020304" pitchFamily="18" charset="0"/>
              </a:rPr>
              <a:t>Câu</a:t>
            </a:r>
            <a:r>
              <a:rPr lang="fr-FR" sz="2400" b="1" dirty="0">
                <a:solidFill>
                  <a:srgbClr val="000000"/>
                </a:solidFill>
                <a:latin typeface="Times New Roman" panose="02020603050405020304" pitchFamily="18" charset="0"/>
                <a:ea typeface="Times New Roman" panose="02020603050405020304" pitchFamily="18" charset="0"/>
              </a:rPr>
              <a:t> 2.</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Trong</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văn</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bản</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trên</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cấu</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trúc</a:t>
            </a:r>
            <a:r>
              <a:rPr lang="fr-FR"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a:t>
            </a:r>
            <a:r>
              <a:rPr lang="fr-FR" sz="2400" i="1" dirty="0" err="1">
                <a:solidFill>
                  <a:srgbClr val="000000"/>
                </a:solidFill>
                <a:latin typeface="Times New Roman" panose="02020603050405020304" pitchFamily="18" charset="0"/>
                <a:ea typeface="Times New Roman" panose="02020603050405020304" pitchFamily="18" charset="0"/>
              </a:rPr>
              <a:t>Bạn</a:t>
            </a:r>
            <a:r>
              <a:rPr lang="fr-FR" sz="2400" i="1" dirty="0">
                <a:solidFill>
                  <a:srgbClr val="000000"/>
                </a:solidFill>
                <a:latin typeface="Times New Roman" panose="02020603050405020304" pitchFamily="18" charset="0"/>
                <a:ea typeface="Times New Roman" panose="02020603050405020304" pitchFamily="18" charset="0"/>
              </a:rPr>
              <a:t> </a:t>
            </a:r>
            <a:r>
              <a:rPr lang="fr-FR" sz="2400" i="1" dirty="0" err="1">
                <a:solidFill>
                  <a:srgbClr val="000000"/>
                </a:solidFill>
                <a:latin typeface="Times New Roman" panose="02020603050405020304" pitchFamily="18" charset="0"/>
                <a:ea typeface="Times New Roman" panose="02020603050405020304" pitchFamily="18" charset="0"/>
              </a:rPr>
              <a:t>có</a:t>
            </a:r>
            <a:r>
              <a:rPr lang="fr-FR" sz="2400" i="1" dirty="0">
                <a:solidFill>
                  <a:srgbClr val="000000"/>
                </a:solidFill>
                <a:latin typeface="Times New Roman" panose="02020603050405020304" pitchFamily="18" charset="0"/>
                <a:ea typeface="Times New Roman" panose="02020603050405020304" pitchFamily="18" charset="0"/>
              </a:rPr>
              <a:t>…</a:t>
            </a:r>
            <a:r>
              <a:rPr lang="fr-FR" sz="2400" i="1" dirty="0" err="1">
                <a:solidFill>
                  <a:srgbClr val="000000"/>
                </a:solidFill>
                <a:latin typeface="Times New Roman" panose="02020603050405020304" pitchFamily="18" charset="0"/>
                <a:ea typeface="Times New Roman" panose="02020603050405020304" pitchFamily="18" charset="0"/>
              </a:rPr>
              <a:t>để</a:t>
            </a:r>
            <a:r>
              <a:rPr lang="fr-FR" sz="2400" i="1" dirty="0">
                <a:solidFill>
                  <a:srgbClr val="000000"/>
                </a:solidFill>
                <a:latin typeface="Times New Roman" panose="02020603050405020304" pitchFamily="18" charset="0"/>
                <a:ea typeface="Times New Roman" panose="02020603050405020304" pitchFamily="18" charset="0"/>
              </a:rPr>
              <a:t>…</a:t>
            </a:r>
            <a:r>
              <a:rPr lang="fr-FR"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đã</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được</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tác</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giả</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lặp</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lại</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nhiều</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lần</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Hãy</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phân</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tích</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tác</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dụng</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của</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việc</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lặp</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lại</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cấu</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trúc</a:t>
            </a:r>
            <a:r>
              <a:rPr lang="fr-FR" sz="2400" dirty="0">
                <a:solidFill>
                  <a:srgbClr val="000000"/>
                </a:solidFill>
                <a:latin typeface="Times New Roman" panose="02020603050405020304" pitchFamily="18" charset="0"/>
                <a:ea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rPr>
              <a:t>đó</a:t>
            </a:r>
            <a:r>
              <a:rPr lang="fr-FR" sz="2400"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marR="13970" algn="just">
              <a:defRPr/>
            </a:pPr>
            <a:r>
              <a:rPr lang="fr-FR" sz="2400" b="1" i="1" dirty="0" err="1">
                <a:solidFill>
                  <a:srgbClr val="FF0000"/>
                </a:solidFill>
                <a:latin typeface="Times New Roman" panose="02020603050405020304" pitchFamily="18" charset="0"/>
                <a:ea typeface="Times New Roman" panose="02020603050405020304" pitchFamily="18" charset="0"/>
              </a:rPr>
              <a:t>Câu</a:t>
            </a:r>
            <a:r>
              <a:rPr lang="fr-FR" sz="2400" b="1" i="1" dirty="0">
                <a:solidFill>
                  <a:srgbClr val="FF0000"/>
                </a:solidFill>
                <a:latin typeface="Times New Roman" panose="02020603050405020304" pitchFamily="18" charset="0"/>
                <a:ea typeface="Times New Roman" panose="02020603050405020304" pitchFamily="18" charset="0"/>
              </a:rPr>
              <a:t> 3.</a:t>
            </a:r>
            <a:r>
              <a:rPr lang="vi-VN" sz="2400" b="1" i="1" dirty="0">
                <a:solidFill>
                  <a:srgbClr val="FF0000"/>
                </a:solidFill>
                <a:latin typeface="Times New Roman" panose="02020603050405020304" pitchFamily="18" charset="0"/>
                <a:ea typeface="Times New Roman" panose="02020603050405020304" pitchFamily="18" charset="0"/>
              </a:rPr>
              <a:t> Bằng</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trải</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nghiệm</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của</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bản</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thân</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hãy</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viết</a:t>
            </a:r>
            <a:r>
              <a:rPr lang="vi-VN" sz="2400" b="1" i="1" dirty="0">
                <a:solidFill>
                  <a:srgbClr val="FF0000"/>
                </a:solidFill>
                <a:latin typeface="Times New Roman" panose="02020603050405020304" pitchFamily="18" charset="0"/>
                <a:ea typeface="Times New Roman" panose="02020603050405020304" pitchFamily="18" charset="0"/>
              </a:rPr>
              <a:t> một</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đoạn</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văn</a:t>
            </a:r>
            <a:r>
              <a:rPr lang="vi-VN" sz="2400" b="1" i="1" dirty="0">
                <a:solidFill>
                  <a:srgbClr val="FF0000"/>
                </a:solidFill>
                <a:latin typeface="Times New Roman" panose="02020603050405020304" pitchFamily="18" charset="0"/>
                <a:ea typeface="Times New Roman" panose="02020603050405020304" pitchFamily="18" charset="0"/>
              </a:rPr>
              <a:t> ngắn (khoảng 2/3 trang giấy thi)</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bàn</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về</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một</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thông</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điệp</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mà</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em</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tâm</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đắc</a:t>
            </a:r>
            <a:r>
              <a:rPr lang="fr-FR" sz="2400" b="1" i="1" dirty="0">
                <a:solidFill>
                  <a:srgbClr val="FF0000"/>
                </a:solidFill>
                <a:latin typeface="Times New Roman" panose="02020603050405020304" pitchFamily="18" charset="0"/>
                <a:ea typeface="Times New Roman" panose="02020603050405020304" pitchFamily="18" charset="0"/>
              </a:rPr>
              <a:t> </a:t>
            </a:r>
            <a:r>
              <a:rPr lang="fr-FR" sz="2400" b="1" i="1" dirty="0" err="1">
                <a:solidFill>
                  <a:srgbClr val="FF0000"/>
                </a:solidFill>
                <a:latin typeface="Times New Roman" panose="02020603050405020304" pitchFamily="18" charset="0"/>
                <a:ea typeface="Times New Roman" panose="02020603050405020304" pitchFamily="18" charset="0"/>
              </a:rPr>
              <a:t>nhất</a:t>
            </a:r>
            <a:r>
              <a:rPr lang="fr-FR" sz="2400" b="1" i="1" dirty="0">
                <a:solidFill>
                  <a:srgbClr val="FF0000"/>
                </a:solidFill>
                <a:latin typeface="Times New Roman" panose="02020603050405020304" pitchFamily="18" charset="0"/>
                <a:ea typeface="Times New Roman" panose="02020603050405020304" pitchFamily="18" charset="0"/>
              </a:rPr>
              <a:t> </a:t>
            </a:r>
            <a:r>
              <a:rPr lang="vi-VN" sz="2400" b="1" i="1" dirty="0">
                <a:solidFill>
                  <a:srgbClr val="FF0000"/>
                </a:solidFill>
                <a:latin typeface="Times New Roman" panose="02020603050405020304" pitchFamily="18" charset="0"/>
                <a:ea typeface="Times New Roman" panose="02020603050405020304" pitchFamily="18" charset="0"/>
              </a:rPr>
              <a:t>từ gợi dẫn của văn bản trên.</a:t>
            </a:r>
            <a:endParaRPr lang="en-US" sz="2400" b="1" i="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863873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26">
            <a:extLst>
              <a:ext uri="{FF2B5EF4-FFF2-40B4-BE49-F238E27FC236}">
                <a16:creationId xmlns:a16="http://schemas.microsoft.com/office/drawing/2014/main" id="{6578FF4D-5ACB-495E-89D1-8195659E0B73}"/>
              </a:ext>
            </a:extLst>
          </p:cNvPr>
          <p:cNvSpPr/>
          <p:nvPr/>
        </p:nvSpPr>
        <p:spPr>
          <a:xfrm>
            <a:off x="491234" y="487303"/>
            <a:ext cx="2243226" cy="6101437"/>
          </a:xfrm>
          <a:prstGeom prst="rect">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Times New Roman" pitchFamily="18" charset="0"/>
              <a:cs typeface="Times New Roman" pitchFamily="18" charset="0"/>
            </a:endParaRPr>
          </a:p>
        </p:txBody>
      </p:sp>
      <p:grpSp>
        <p:nvGrpSpPr>
          <p:cNvPr id="3" name="淘宝网chenying0907出品 27">
            <a:extLst>
              <a:ext uri="{FF2B5EF4-FFF2-40B4-BE49-F238E27FC236}">
                <a16:creationId xmlns:a16="http://schemas.microsoft.com/office/drawing/2014/main" id="{3D9CE8C1-01C8-4F24-9818-6C923D5A4EC2}"/>
              </a:ext>
            </a:extLst>
          </p:cNvPr>
          <p:cNvGrpSpPr/>
          <p:nvPr/>
        </p:nvGrpSpPr>
        <p:grpSpPr>
          <a:xfrm>
            <a:off x="2531842" y="836266"/>
            <a:ext cx="9276980" cy="1153848"/>
            <a:chOff x="7959931" y="1160727"/>
            <a:chExt cx="9276980" cy="1153848"/>
          </a:xfrm>
        </p:grpSpPr>
        <p:sp>
          <p:nvSpPr>
            <p:cNvPr id="10" name="淘宝网chenying0907出品 10">
              <a:extLst>
                <a:ext uri="{FF2B5EF4-FFF2-40B4-BE49-F238E27FC236}">
                  <a16:creationId xmlns:a16="http://schemas.microsoft.com/office/drawing/2014/main" id="{C4DC0C79-5D63-4891-91E8-75D034171985}"/>
                </a:ext>
              </a:extLst>
            </p:cNvPr>
            <p:cNvSpPr/>
            <p:nvPr/>
          </p:nvSpPr>
          <p:spPr>
            <a:xfrm>
              <a:off x="7959931" y="1981200"/>
              <a:ext cx="1100768" cy="333375"/>
            </a:xfrm>
            <a:custGeom>
              <a:avLst/>
              <a:gdLst>
                <a:gd name="connsiteX0" fmla="*/ 0 w 1428750"/>
                <a:gd name="connsiteY0" fmla="*/ 333375 h 333375"/>
                <a:gd name="connsiteX1" fmla="*/ 28575 w 1428750"/>
                <a:gd name="connsiteY1" fmla="*/ 285750 h 333375"/>
                <a:gd name="connsiteX2" fmla="*/ 66675 w 1428750"/>
                <a:gd name="connsiteY2" fmla="*/ 266700 h 333375"/>
                <a:gd name="connsiteX3" fmla="*/ 171450 w 1428750"/>
                <a:gd name="connsiteY3" fmla="*/ 219075 h 333375"/>
                <a:gd name="connsiteX4" fmla="*/ 266700 w 1428750"/>
                <a:gd name="connsiteY4" fmla="*/ 200025 h 333375"/>
                <a:gd name="connsiteX5" fmla="*/ 333375 w 1428750"/>
                <a:gd name="connsiteY5" fmla="*/ 180975 h 333375"/>
                <a:gd name="connsiteX6" fmla="*/ 390525 w 1428750"/>
                <a:gd name="connsiteY6" fmla="*/ 171450 h 333375"/>
                <a:gd name="connsiteX7" fmla="*/ 438150 w 1428750"/>
                <a:gd name="connsiteY7" fmla="*/ 161925 h 333375"/>
                <a:gd name="connsiteX8" fmla="*/ 714375 w 1428750"/>
                <a:gd name="connsiteY8" fmla="*/ 171450 h 333375"/>
                <a:gd name="connsiteX9" fmla="*/ 800100 w 1428750"/>
                <a:gd name="connsiteY9" fmla="*/ 180975 h 333375"/>
                <a:gd name="connsiteX10" fmla="*/ 952500 w 1428750"/>
                <a:gd name="connsiteY10" fmla="*/ 190500 h 333375"/>
                <a:gd name="connsiteX11" fmla="*/ 1009650 w 1428750"/>
                <a:gd name="connsiteY11" fmla="*/ 200025 h 333375"/>
                <a:gd name="connsiteX12" fmla="*/ 1057275 w 1428750"/>
                <a:gd name="connsiteY12" fmla="*/ 209550 h 333375"/>
                <a:gd name="connsiteX13" fmla="*/ 1219200 w 1428750"/>
                <a:gd name="connsiteY13" fmla="*/ 200025 h 333375"/>
                <a:gd name="connsiteX14" fmla="*/ 1285875 w 1428750"/>
                <a:gd name="connsiteY14" fmla="*/ 161925 h 333375"/>
                <a:gd name="connsiteX15" fmla="*/ 1323975 w 1428750"/>
                <a:gd name="connsiteY15" fmla="*/ 133350 h 333375"/>
                <a:gd name="connsiteX16" fmla="*/ 1371600 w 1428750"/>
                <a:gd name="connsiteY16" fmla="*/ 85725 h 333375"/>
                <a:gd name="connsiteX17" fmla="*/ 1419225 w 1428750"/>
                <a:gd name="connsiteY17" fmla="*/ 0 h 333375"/>
                <a:gd name="connsiteX18" fmla="*/ 1428750 w 1428750"/>
                <a:gd name="connsiteY18"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50" h="333375">
                  <a:moveTo>
                    <a:pt x="0" y="333375"/>
                  </a:moveTo>
                  <a:cubicBezTo>
                    <a:pt x="9525" y="317500"/>
                    <a:pt x="15484" y="298841"/>
                    <a:pt x="28575" y="285750"/>
                  </a:cubicBezTo>
                  <a:cubicBezTo>
                    <a:pt x="38615" y="275710"/>
                    <a:pt x="54347" y="273745"/>
                    <a:pt x="66675" y="266700"/>
                  </a:cubicBezTo>
                  <a:cubicBezTo>
                    <a:pt x="122265" y="234934"/>
                    <a:pt x="74000" y="246144"/>
                    <a:pt x="171450" y="219075"/>
                  </a:cubicBezTo>
                  <a:cubicBezTo>
                    <a:pt x="202648" y="210409"/>
                    <a:pt x="235182" y="207441"/>
                    <a:pt x="266700" y="200025"/>
                  </a:cubicBezTo>
                  <a:cubicBezTo>
                    <a:pt x="289200" y="194731"/>
                    <a:pt x="310853" y="186172"/>
                    <a:pt x="333375" y="180975"/>
                  </a:cubicBezTo>
                  <a:cubicBezTo>
                    <a:pt x="352193" y="176632"/>
                    <a:pt x="371524" y="174905"/>
                    <a:pt x="390525" y="171450"/>
                  </a:cubicBezTo>
                  <a:cubicBezTo>
                    <a:pt x="406453" y="168554"/>
                    <a:pt x="422275" y="165100"/>
                    <a:pt x="438150" y="161925"/>
                  </a:cubicBezTo>
                  <a:lnTo>
                    <a:pt x="714375" y="171450"/>
                  </a:lnTo>
                  <a:cubicBezTo>
                    <a:pt x="743086" y="172961"/>
                    <a:pt x="771441" y="178682"/>
                    <a:pt x="800100" y="180975"/>
                  </a:cubicBezTo>
                  <a:cubicBezTo>
                    <a:pt x="850837" y="185034"/>
                    <a:pt x="901700" y="187325"/>
                    <a:pt x="952500" y="190500"/>
                  </a:cubicBezTo>
                  <a:lnTo>
                    <a:pt x="1009650" y="200025"/>
                  </a:lnTo>
                  <a:cubicBezTo>
                    <a:pt x="1025578" y="202921"/>
                    <a:pt x="1041086" y="209550"/>
                    <a:pt x="1057275" y="209550"/>
                  </a:cubicBezTo>
                  <a:cubicBezTo>
                    <a:pt x="1111343" y="209550"/>
                    <a:pt x="1165225" y="203200"/>
                    <a:pt x="1219200" y="200025"/>
                  </a:cubicBezTo>
                  <a:cubicBezTo>
                    <a:pt x="1256406" y="181422"/>
                    <a:pt x="1254461" y="184364"/>
                    <a:pt x="1285875" y="161925"/>
                  </a:cubicBezTo>
                  <a:cubicBezTo>
                    <a:pt x="1298793" y="152698"/>
                    <a:pt x="1312750" y="144575"/>
                    <a:pt x="1323975" y="133350"/>
                  </a:cubicBezTo>
                  <a:cubicBezTo>
                    <a:pt x="1387475" y="69850"/>
                    <a:pt x="1295400" y="136525"/>
                    <a:pt x="1371600" y="85725"/>
                  </a:cubicBezTo>
                  <a:cubicBezTo>
                    <a:pt x="1378790" y="64155"/>
                    <a:pt x="1397390" y="0"/>
                    <a:pt x="1419225" y="0"/>
                  </a:cubicBezTo>
                  <a:lnTo>
                    <a:pt x="1428750" y="0"/>
                  </a:lnTo>
                </a:path>
              </a:pathLst>
            </a:cu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Times New Roman" pitchFamily="18" charset="0"/>
                <a:cs typeface="Times New Roman" panose="02020603050405020304" pitchFamily="18" charset="0"/>
              </a:endParaRPr>
            </a:p>
          </p:txBody>
        </p:sp>
        <p:sp>
          <p:nvSpPr>
            <p:cNvPr id="11" name="淘宝网chenying0907出品 11">
              <a:extLst>
                <a:ext uri="{FF2B5EF4-FFF2-40B4-BE49-F238E27FC236}">
                  <a16:creationId xmlns:a16="http://schemas.microsoft.com/office/drawing/2014/main" id="{5577A178-9DB9-46B0-85EC-55B608A6D21F}"/>
                </a:ext>
              </a:extLst>
            </p:cNvPr>
            <p:cNvSpPr/>
            <p:nvPr/>
          </p:nvSpPr>
          <p:spPr>
            <a:xfrm>
              <a:off x="9045612" y="1816100"/>
              <a:ext cx="165100" cy="165100"/>
            </a:xfrm>
            <a:prstGeom prst="ellipse">
              <a:avLst/>
            </a:prstGeom>
            <a:solidFill>
              <a:schemeClr val="tx2"/>
            </a:solidFill>
            <a:ln w="25400">
              <a:solidFill>
                <a:schemeClr val="bg1"/>
              </a:solidFill>
            </a:ln>
            <a:effectLst>
              <a:outerShdw blurRad="25400" sx="110000" sy="110000" algn="ctr" rotWithShape="0">
                <a:schemeClr val="accent1">
                  <a:alpha val="9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Times New Roman" pitchFamily="18" charset="0"/>
                <a:cs typeface="Times New Roman" panose="02020603050405020304" pitchFamily="18" charset="0"/>
              </a:endParaRPr>
            </a:p>
          </p:txBody>
        </p:sp>
        <p:sp>
          <p:nvSpPr>
            <p:cNvPr id="13" name="淘宝网chenying0907出品 13">
              <a:extLst>
                <a:ext uri="{FF2B5EF4-FFF2-40B4-BE49-F238E27FC236}">
                  <a16:creationId xmlns:a16="http://schemas.microsoft.com/office/drawing/2014/main" id="{1EFA397A-A089-412C-B0FA-ECE579AF655A}"/>
                </a:ext>
              </a:extLst>
            </p:cNvPr>
            <p:cNvSpPr txBox="1"/>
            <p:nvPr/>
          </p:nvSpPr>
          <p:spPr>
            <a:xfrm>
              <a:off x="9589068" y="1160727"/>
              <a:ext cx="7647843" cy="58477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475"/>
                </a:spcBef>
                <a:buClr>
                  <a:srgbClr val="000000"/>
                </a:buClr>
                <a:buSzPts val="2400"/>
              </a:pPr>
              <a:endParaRPr lang="en-US" altLang="en-US" sz="3200" dirty="0">
                <a:latin typeface="Times New Roman" pitchFamily="18" charset="0"/>
                <a:cs typeface="Times New Roman" pitchFamily="18" charset="0"/>
              </a:endParaRPr>
            </a:p>
          </p:txBody>
        </p:sp>
      </p:grpSp>
      <p:grpSp>
        <p:nvGrpSpPr>
          <p:cNvPr id="4" name="淘宝网chenying0907出品 29">
            <a:extLst>
              <a:ext uri="{FF2B5EF4-FFF2-40B4-BE49-F238E27FC236}">
                <a16:creationId xmlns:a16="http://schemas.microsoft.com/office/drawing/2014/main" id="{EFD83815-CDFD-4BAC-8CD0-E254F969EB1E}"/>
              </a:ext>
            </a:extLst>
          </p:cNvPr>
          <p:cNvGrpSpPr/>
          <p:nvPr/>
        </p:nvGrpSpPr>
        <p:grpSpPr>
          <a:xfrm>
            <a:off x="2213528" y="3552420"/>
            <a:ext cx="1417297" cy="370114"/>
            <a:chOff x="7752521" y="4572000"/>
            <a:chExt cx="1623291" cy="370114"/>
          </a:xfrm>
        </p:grpSpPr>
        <p:sp>
          <p:nvSpPr>
            <p:cNvPr id="6" name="淘宝网chenying0907出品 19">
              <a:extLst>
                <a:ext uri="{FF2B5EF4-FFF2-40B4-BE49-F238E27FC236}">
                  <a16:creationId xmlns:a16="http://schemas.microsoft.com/office/drawing/2014/main" id="{E2373DA7-E959-40D0-A6B7-CF8C733ED9CD}"/>
                </a:ext>
              </a:extLst>
            </p:cNvPr>
            <p:cNvSpPr/>
            <p:nvPr/>
          </p:nvSpPr>
          <p:spPr>
            <a:xfrm>
              <a:off x="7752521" y="4572000"/>
              <a:ext cx="1458192" cy="370114"/>
            </a:xfrm>
            <a:custGeom>
              <a:avLst/>
              <a:gdLst>
                <a:gd name="connsiteX0" fmla="*/ 0 w 2126343"/>
                <a:gd name="connsiteY0" fmla="*/ 0 h 370114"/>
                <a:gd name="connsiteX1" fmla="*/ 87086 w 2126343"/>
                <a:gd name="connsiteY1" fmla="*/ 14514 h 370114"/>
                <a:gd name="connsiteX2" fmla="*/ 123372 w 2126343"/>
                <a:gd name="connsiteY2" fmla="*/ 36286 h 370114"/>
                <a:gd name="connsiteX3" fmla="*/ 210457 w 2126343"/>
                <a:gd name="connsiteY3" fmla="*/ 79829 h 370114"/>
                <a:gd name="connsiteX4" fmla="*/ 254000 w 2126343"/>
                <a:gd name="connsiteY4" fmla="*/ 101600 h 370114"/>
                <a:gd name="connsiteX5" fmla="*/ 297543 w 2126343"/>
                <a:gd name="connsiteY5" fmla="*/ 130629 h 370114"/>
                <a:gd name="connsiteX6" fmla="*/ 333829 w 2126343"/>
                <a:gd name="connsiteY6" fmla="*/ 152400 h 370114"/>
                <a:gd name="connsiteX7" fmla="*/ 370115 w 2126343"/>
                <a:gd name="connsiteY7" fmla="*/ 181429 h 370114"/>
                <a:gd name="connsiteX8" fmla="*/ 420915 w 2126343"/>
                <a:gd name="connsiteY8" fmla="*/ 203200 h 370114"/>
                <a:gd name="connsiteX9" fmla="*/ 464457 w 2126343"/>
                <a:gd name="connsiteY9" fmla="*/ 224971 h 370114"/>
                <a:gd name="connsiteX10" fmla="*/ 573315 w 2126343"/>
                <a:gd name="connsiteY10" fmla="*/ 261257 h 370114"/>
                <a:gd name="connsiteX11" fmla="*/ 660400 w 2126343"/>
                <a:gd name="connsiteY11" fmla="*/ 290286 h 370114"/>
                <a:gd name="connsiteX12" fmla="*/ 696686 w 2126343"/>
                <a:gd name="connsiteY12" fmla="*/ 304800 h 370114"/>
                <a:gd name="connsiteX13" fmla="*/ 798286 w 2126343"/>
                <a:gd name="connsiteY13" fmla="*/ 326571 h 370114"/>
                <a:gd name="connsiteX14" fmla="*/ 914400 w 2126343"/>
                <a:gd name="connsiteY14" fmla="*/ 355600 h 370114"/>
                <a:gd name="connsiteX15" fmla="*/ 1052286 w 2126343"/>
                <a:gd name="connsiteY15" fmla="*/ 370114 h 370114"/>
                <a:gd name="connsiteX16" fmla="*/ 1299029 w 2126343"/>
                <a:gd name="connsiteY16" fmla="*/ 362857 h 370114"/>
                <a:gd name="connsiteX17" fmla="*/ 1320800 w 2126343"/>
                <a:gd name="connsiteY17" fmla="*/ 355600 h 370114"/>
                <a:gd name="connsiteX18" fmla="*/ 1444172 w 2126343"/>
                <a:gd name="connsiteY18" fmla="*/ 333829 h 370114"/>
                <a:gd name="connsiteX19" fmla="*/ 1524000 w 2126343"/>
                <a:gd name="connsiteY19" fmla="*/ 319314 h 370114"/>
                <a:gd name="connsiteX20" fmla="*/ 1632857 w 2126343"/>
                <a:gd name="connsiteY20" fmla="*/ 297543 h 370114"/>
                <a:gd name="connsiteX21" fmla="*/ 1654629 w 2126343"/>
                <a:gd name="connsiteY21" fmla="*/ 283029 h 370114"/>
                <a:gd name="connsiteX22" fmla="*/ 1690915 w 2126343"/>
                <a:gd name="connsiteY22" fmla="*/ 275771 h 370114"/>
                <a:gd name="connsiteX23" fmla="*/ 1719943 w 2126343"/>
                <a:gd name="connsiteY23" fmla="*/ 268514 h 370114"/>
                <a:gd name="connsiteX24" fmla="*/ 1741715 w 2126343"/>
                <a:gd name="connsiteY24" fmla="*/ 261257 h 370114"/>
                <a:gd name="connsiteX25" fmla="*/ 1807029 w 2126343"/>
                <a:gd name="connsiteY25" fmla="*/ 246743 h 370114"/>
                <a:gd name="connsiteX26" fmla="*/ 1843315 w 2126343"/>
                <a:gd name="connsiteY26" fmla="*/ 232229 h 370114"/>
                <a:gd name="connsiteX27" fmla="*/ 1872343 w 2126343"/>
                <a:gd name="connsiteY27" fmla="*/ 224971 h 370114"/>
                <a:gd name="connsiteX28" fmla="*/ 1915886 w 2126343"/>
                <a:gd name="connsiteY28" fmla="*/ 210457 h 370114"/>
                <a:gd name="connsiteX29" fmla="*/ 1937657 w 2126343"/>
                <a:gd name="connsiteY29" fmla="*/ 203200 h 370114"/>
                <a:gd name="connsiteX30" fmla="*/ 1959429 w 2126343"/>
                <a:gd name="connsiteY30" fmla="*/ 195943 h 370114"/>
                <a:gd name="connsiteX31" fmla="*/ 2010229 w 2126343"/>
                <a:gd name="connsiteY31" fmla="*/ 166914 h 370114"/>
                <a:gd name="connsiteX32" fmla="*/ 2053772 w 2126343"/>
                <a:gd name="connsiteY32" fmla="*/ 145143 h 370114"/>
                <a:gd name="connsiteX33" fmla="*/ 2075543 w 2126343"/>
                <a:gd name="connsiteY33" fmla="*/ 130629 h 370114"/>
                <a:gd name="connsiteX34" fmla="*/ 2090057 w 2126343"/>
                <a:gd name="connsiteY34" fmla="*/ 116114 h 370114"/>
                <a:gd name="connsiteX35" fmla="*/ 2126343 w 2126343"/>
                <a:gd name="connsiteY35" fmla="*/ 94343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26343" h="370114">
                  <a:moveTo>
                    <a:pt x="0" y="0"/>
                  </a:moveTo>
                  <a:cubicBezTo>
                    <a:pt x="10881" y="1360"/>
                    <a:pt x="68324" y="6175"/>
                    <a:pt x="87086" y="14514"/>
                  </a:cubicBezTo>
                  <a:cubicBezTo>
                    <a:pt x="99976" y="20243"/>
                    <a:pt x="110906" y="29686"/>
                    <a:pt x="123372" y="36286"/>
                  </a:cubicBezTo>
                  <a:cubicBezTo>
                    <a:pt x="152055" y="51471"/>
                    <a:pt x="181429" y="65315"/>
                    <a:pt x="210457" y="79829"/>
                  </a:cubicBezTo>
                  <a:cubicBezTo>
                    <a:pt x="224971" y="87086"/>
                    <a:pt x="240498" y="92599"/>
                    <a:pt x="254000" y="101600"/>
                  </a:cubicBezTo>
                  <a:cubicBezTo>
                    <a:pt x="268514" y="111276"/>
                    <a:pt x="282826" y="121264"/>
                    <a:pt x="297543" y="130629"/>
                  </a:cubicBezTo>
                  <a:cubicBezTo>
                    <a:pt x="309443" y="138202"/>
                    <a:pt x="322273" y="144311"/>
                    <a:pt x="333829" y="152400"/>
                  </a:cubicBezTo>
                  <a:cubicBezTo>
                    <a:pt x="346519" y="161283"/>
                    <a:pt x="357227" y="172837"/>
                    <a:pt x="370115" y="181429"/>
                  </a:cubicBezTo>
                  <a:cubicBezTo>
                    <a:pt x="388051" y="193386"/>
                    <a:pt x="401562" y="196749"/>
                    <a:pt x="420915" y="203200"/>
                  </a:cubicBezTo>
                  <a:cubicBezTo>
                    <a:pt x="455280" y="226110"/>
                    <a:pt x="428949" y="211314"/>
                    <a:pt x="464457" y="224971"/>
                  </a:cubicBezTo>
                  <a:cubicBezTo>
                    <a:pt x="555484" y="259981"/>
                    <a:pt x="508166" y="248228"/>
                    <a:pt x="573315" y="261257"/>
                  </a:cubicBezTo>
                  <a:cubicBezTo>
                    <a:pt x="660660" y="304931"/>
                    <a:pt x="573065" y="266468"/>
                    <a:pt x="660400" y="290286"/>
                  </a:cubicBezTo>
                  <a:cubicBezTo>
                    <a:pt x="672968" y="293714"/>
                    <a:pt x="684235" y="300969"/>
                    <a:pt x="696686" y="304800"/>
                  </a:cubicBezTo>
                  <a:cubicBezTo>
                    <a:pt x="781726" y="330966"/>
                    <a:pt x="725693" y="310072"/>
                    <a:pt x="798286" y="326571"/>
                  </a:cubicBezTo>
                  <a:cubicBezTo>
                    <a:pt x="837190" y="335413"/>
                    <a:pt x="874905" y="349958"/>
                    <a:pt x="914400" y="355600"/>
                  </a:cubicBezTo>
                  <a:cubicBezTo>
                    <a:pt x="994037" y="366976"/>
                    <a:pt x="948154" y="361437"/>
                    <a:pt x="1052286" y="370114"/>
                  </a:cubicBezTo>
                  <a:cubicBezTo>
                    <a:pt x="1134534" y="367695"/>
                    <a:pt x="1216866" y="367298"/>
                    <a:pt x="1299029" y="362857"/>
                  </a:cubicBezTo>
                  <a:cubicBezTo>
                    <a:pt x="1306667" y="362444"/>
                    <a:pt x="1313299" y="357100"/>
                    <a:pt x="1320800" y="355600"/>
                  </a:cubicBezTo>
                  <a:cubicBezTo>
                    <a:pt x="1361748" y="347410"/>
                    <a:pt x="1403063" y="341170"/>
                    <a:pt x="1444172" y="333829"/>
                  </a:cubicBezTo>
                  <a:cubicBezTo>
                    <a:pt x="1470796" y="329075"/>
                    <a:pt x="1497598" y="325181"/>
                    <a:pt x="1524000" y="319314"/>
                  </a:cubicBezTo>
                  <a:cubicBezTo>
                    <a:pt x="1603679" y="301608"/>
                    <a:pt x="1567316" y="308467"/>
                    <a:pt x="1632857" y="297543"/>
                  </a:cubicBezTo>
                  <a:cubicBezTo>
                    <a:pt x="1640114" y="292705"/>
                    <a:pt x="1646462" y="286092"/>
                    <a:pt x="1654629" y="283029"/>
                  </a:cubicBezTo>
                  <a:cubicBezTo>
                    <a:pt x="1666179" y="278698"/>
                    <a:pt x="1678874" y="278447"/>
                    <a:pt x="1690915" y="275771"/>
                  </a:cubicBezTo>
                  <a:cubicBezTo>
                    <a:pt x="1700651" y="273607"/>
                    <a:pt x="1710353" y="271254"/>
                    <a:pt x="1719943" y="268514"/>
                  </a:cubicBezTo>
                  <a:cubicBezTo>
                    <a:pt x="1727299" y="266412"/>
                    <a:pt x="1734294" y="263112"/>
                    <a:pt x="1741715" y="261257"/>
                  </a:cubicBezTo>
                  <a:cubicBezTo>
                    <a:pt x="1764720" y="255506"/>
                    <a:pt x="1784681" y="254192"/>
                    <a:pt x="1807029" y="246743"/>
                  </a:cubicBezTo>
                  <a:cubicBezTo>
                    <a:pt x="1819388" y="242624"/>
                    <a:pt x="1830957" y="236349"/>
                    <a:pt x="1843315" y="232229"/>
                  </a:cubicBezTo>
                  <a:cubicBezTo>
                    <a:pt x="1852777" y="229075"/>
                    <a:pt x="1862790" y="227837"/>
                    <a:pt x="1872343" y="224971"/>
                  </a:cubicBezTo>
                  <a:cubicBezTo>
                    <a:pt x="1886997" y="220575"/>
                    <a:pt x="1901372" y="215295"/>
                    <a:pt x="1915886" y="210457"/>
                  </a:cubicBezTo>
                  <a:lnTo>
                    <a:pt x="1937657" y="203200"/>
                  </a:lnTo>
                  <a:lnTo>
                    <a:pt x="1959429" y="195943"/>
                  </a:lnTo>
                  <a:cubicBezTo>
                    <a:pt x="2012470" y="160582"/>
                    <a:pt x="1945777" y="203744"/>
                    <a:pt x="2010229" y="166914"/>
                  </a:cubicBezTo>
                  <a:cubicBezTo>
                    <a:pt x="2049617" y="144406"/>
                    <a:pt x="2013856" y="158448"/>
                    <a:pt x="2053772" y="145143"/>
                  </a:cubicBezTo>
                  <a:cubicBezTo>
                    <a:pt x="2061029" y="140305"/>
                    <a:pt x="2068732" y="136078"/>
                    <a:pt x="2075543" y="130629"/>
                  </a:cubicBezTo>
                  <a:cubicBezTo>
                    <a:pt x="2080886" y="126355"/>
                    <a:pt x="2084190" y="119634"/>
                    <a:pt x="2090057" y="116114"/>
                  </a:cubicBezTo>
                  <a:cubicBezTo>
                    <a:pt x="2137164" y="87849"/>
                    <a:pt x="2089566" y="131120"/>
                    <a:pt x="2126343" y="94343"/>
                  </a:cubicBezTo>
                </a:path>
              </a:pathLst>
            </a:cu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Times New Roman" pitchFamily="18" charset="0"/>
                <a:cs typeface="Times New Roman" panose="02020603050405020304" pitchFamily="18" charset="0"/>
              </a:endParaRPr>
            </a:p>
          </p:txBody>
        </p:sp>
        <p:sp>
          <p:nvSpPr>
            <p:cNvPr id="7" name="淘宝网chenying0907出品 20">
              <a:extLst>
                <a:ext uri="{FF2B5EF4-FFF2-40B4-BE49-F238E27FC236}">
                  <a16:creationId xmlns:a16="http://schemas.microsoft.com/office/drawing/2014/main" id="{3B7C9DB1-D8AA-437A-B759-94A65999E11B}"/>
                </a:ext>
              </a:extLst>
            </p:cNvPr>
            <p:cNvSpPr/>
            <p:nvPr/>
          </p:nvSpPr>
          <p:spPr>
            <a:xfrm>
              <a:off x="9210712" y="4587234"/>
              <a:ext cx="165100" cy="165100"/>
            </a:xfrm>
            <a:prstGeom prst="ellipse">
              <a:avLst/>
            </a:prstGeom>
            <a:solidFill>
              <a:schemeClr val="tx2"/>
            </a:solidFill>
            <a:ln w="25400">
              <a:solidFill>
                <a:schemeClr val="bg1"/>
              </a:solidFill>
            </a:ln>
            <a:effectLst>
              <a:outerShdw blurRad="25400" sx="110000" sy="110000" algn="ctr" rotWithShape="0">
                <a:schemeClr val="accent1">
                  <a:alpha val="9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Times New Roman" pitchFamily="18" charset="0"/>
                <a:cs typeface="Times New Roman" panose="02020603050405020304" pitchFamily="18" charset="0"/>
              </a:endParaRPr>
            </a:p>
          </p:txBody>
        </p:sp>
      </p:grpSp>
      <p:pic>
        <p:nvPicPr>
          <p:cNvPr id="5" name="图片 1">
            <a:extLst>
              <a:ext uri="{FF2B5EF4-FFF2-40B4-BE49-F238E27FC236}">
                <a16:creationId xmlns:a16="http://schemas.microsoft.com/office/drawing/2014/main" id="{CD073AB4-568A-4ADB-B8FF-7D6888240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604" y="1055169"/>
            <a:ext cx="2645855" cy="5537201"/>
          </a:xfrm>
          <a:prstGeom prst="rect">
            <a:avLst/>
          </a:prstGeom>
        </p:spPr>
      </p:pic>
      <p:sp>
        <p:nvSpPr>
          <p:cNvPr id="14" name="TextBox 13">
            <a:extLst>
              <a:ext uri="{FF2B5EF4-FFF2-40B4-BE49-F238E27FC236}">
                <a16:creationId xmlns:a16="http://schemas.microsoft.com/office/drawing/2014/main" id="{FE627884-8E11-41DE-A899-56B3EA03A275}"/>
              </a:ext>
            </a:extLst>
          </p:cNvPr>
          <p:cNvSpPr txBox="1"/>
          <p:nvPr/>
        </p:nvSpPr>
        <p:spPr>
          <a:xfrm>
            <a:off x="4355978" y="482323"/>
            <a:ext cx="6219972" cy="70788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000" b="1" dirty="0" smtClean="0">
                <a:solidFill>
                  <a:srgbClr val="FF0000"/>
                </a:solidFill>
                <a:latin typeface="Times New Roman" pitchFamily="18" charset="0"/>
                <a:cs typeface="Times New Roman" pitchFamily="18" charset="0"/>
              </a:rPr>
              <a:t>CÁCH NÊU DẪN CHỨNG</a:t>
            </a:r>
            <a:endParaRPr lang="en-SG" sz="4000" b="1" dirty="0">
              <a:solidFill>
                <a:srgbClr val="FF0000"/>
              </a:solidFill>
              <a:latin typeface="Times New Roman" pitchFamily="18" charset="0"/>
              <a:cs typeface="Times New Roman" pitchFamily="18" charset="0"/>
            </a:endParaRPr>
          </a:p>
        </p:txBody>
      </p:sp>
      <p:sp>
        <p:nvSpPr>
          <p:cNvPr id="16" name="Rectangle 15"/>
          <p:cNvSpPr/>
          <p:nvPr/>
        </p:nvSpPr>
        <p:spPr>
          <a:xfrm>
            <a:off x="3838604" y="2880914"/>
            <a:ext cx="8113910" cy="3085460"/>
          </a:xfrm>
          <a:prstGeom prst="rect">
            <a:avLst/>
          </a:prstGeom>
        </p:spPr>
        <p:txBody>
          <a:bodyPr wrap="square">
            <a:spAutoFit/>
          </a:bodyPr>
          <a:lstStyle/>
          <a:p>
            <a:pPr lvl="0" algn="just">
              <a:lnSpc>
                <a:spcPts val="1480"/>
              </a:lnSpc>
              <a:spcAft>
                <a:spcPts val="0"/>
              </a:spcAft>
              <a:buSzPts val="1300"/>
              <a:tabLst>
                <a:tab pos="1223010" algn="l"/>
              </a:tabLst>
            </a:pPr>
            <a:r>
              <a:rPr lang="vi-VN" sz="2800" dirty="0">
                <a:latin typeface="Times New Roman" panose="02020603050405020304" pitchFamily="18" charset="0"/>
                <a:ea typeface="Times New Roman" panose="02020603050405020304" pitchFamily="18" charset="0"/>
              </a:rPr>
              <a:t> </a:t>
            </a:r>
            <a:r>
              <a:rPr lang="vi-VN" sz="2800" dirty="0" smtClean="0">
                <a:latin typeface="Times New Roman" panose="02020603050405020304" pitchFamily="18" charset="0"/>
                <a:ea typeface="Times New Roman" panose="02020603050405020304" pitchFamily="18" charset="0"/>
              </a:rPr>
              <a:t> </a:t>
            </a:r>
            <a:endParaRPr lang="en-US" sz="2800" dirty="0" smtClean="0">
              <a:latin typeface="Times New Roman" panose="02020603050405020304" pitchFamily="18" charset="0"/>
              <a:ea typeface="Times New Roman" panose="02020603050405020304" pitchFamily="18" charset="0"/>
            </a:endParaRPr>
          </a:p>
          <a:p>
            <a:pPr lvl="0">
              <a:buSzPts val="1300"/>
              <a:tabLst>
                <a:tab pos="1223010" algn="l"/>
              </a:tabLst>
            </a:pPr>
            <a:r>
              <a:rPr lang="en-US" sz="2600" b="1" dirty="0" smtClean="0">
                <a:solidFill>
                  <a:srgbClr val="0070C0"/>
                </a:solidFill>
                <a:effectLst/>
                <a:latin typeface="Times New Roman" panose="02020603050405020304" pitchFamily="18" charset="0"/>
                <a:ea typeface="Times New Roman" panose="02020603050405020304" pitchFamily="18" charset="0"/>
              </a:rPr>
              <a:t>2. </a:t>
            </a:r>
            <a:r>
              <a:rPr lang="en-US" sz="2600" b="1" dirty="0" err="1" smtClean="0">
                <a:solidFill>
                  <a:srgbClr val="0070C0"/>
                </a:solidFill>
                <a:latin typeface="Times New Roman" panose="02020603050405020304" pitchFamily="18" charset="0"/>
                <a:ea typeface="Times New Roman" panose="02020603050405020304" pitchFamily="18" charset="0"/>
              </a:rPr>
              <a:t>Dùng</a:t>
            </a:r>
            <a:r>
              <a:rPr lang="en-US" sz="2600" b="1" dirty="0" smtClean="0">
                <a:solidFill>
                  <a:srgbClr val="0070C0"/>
                </a:solidFill>
                <a:latin typeface="Times New Roman" panose="02020603050405020304" pitchFamily="18" charset="0"/>
                <a:ea typeface="Times New Roman" panose="02020603050405020304" pitchFamily="18" charset="0"/>
              </a:rPr>
              <a:t> </a:t>
            </a:r>
            <a:r>
              <a:rPr lang="en-US" sz="2600" b="1" dirty="0" err="1" smtClean="0">
                <a:solidFill>
                  <a:srgbClr val="0070C0"/>
                </a:solidFill>
                <a:latin typeface="Times New Roman" panose="02020603050405020304" pitchFamily="18" charset="0"/>
                <a:ea typeface="Times New Roman" panose="02020603050405020304" pitchFamily="18" charset="0"/>
              </a:rPr>
              <a:t>câu</a:t>
            </a:r>
            <a:r>
              <a:rPr lang="en-US" sz="2600" b="1" dirty="0" smtClean="0">
                <a:solidFill>
                  <a:srgbClr val="0070C0"/>
                </a:solidFill>
                <a:latin typeface="Times New Roman" panose="02020603050405020304" pitchFamily="18" charset="0"/>
                <a:ea typeface="Times New Roman" panose="02020603050405020304" pitchFamily="18" charset="0"/>
              </a:rPr>
              <a:t> </a:t>
            </a:r>
            <a:r>
              <a:rPr lang="en-US" sz="2600" b="1" dirty="0" err="1" smtClean="0">
                <a:solidFill>
                  <a:srgbClr val="0070C0"/>
                </a:solidFill>
                <a:latin typeface="Times New Roman" panose="02020603050405020304" pitchFamily="18" charset="0"/>
                <a:ea typeface="Times New Roman" panose="02020603050405020304" pitchFamily="18" charset="0"/>
              </a:rPr>
              <a:t>cảm</a:t>
            </a:r>
            <a:r>
              <a:rPr lang="en-US" sz="2600" b="1" dirty="0" smtClean="0">
                <a:solidFill>
                  <a:srgbClr val="0070C0"/>
                </a:solidFill>
                <a:latin typeface="Times New Roman" panose="02020603050405020304" pitchFamily="18" charset="0"/>
                <a:ea typeface="Times New Roman" panose="02020603050405020304" pitchFamily="18" charset="0"/>
              </a:rPr>
              <a:t> </a:t>
            </a:r>
            <a:r>
              <a:rPr lang="en-US" sz="2600" b="1" dirty="0" err="1" smtClean="0">
                <a:solidFill>
                  <a:srgbClr val="0070C0"/>
                </a:solidFill>
                <a:latin typeface="Times New Roman" panose="02020603050405020304" pitchFamily="18" charset="0"/>
                <a:ea typeface="Times New Roman" panose="02020603050405020304" pitchFamily="18" charset="0"/>
              </a:rPr>
              <a:t>thán</a:t>
            </a:r>
            <a:endParaRPr lang="en-US" sz="2600" b="1" dirty="0" smtClean="0">
              <a:solidFill>
                <a:srgbClr val="0070C0"/>
              </a:solidFill>
              <a:effectLst/>
              <a:latin typeface="Times New Roman" panose="02020603050405020304" pitchFamily="18" charset="0"/>
              <a:ea typeface="Times New Roman" panose="02020603050405020304" pitchFamily="18" charset="0"/>
            </a:endParaRPr>
          </a:p>
          <a:p>
            <a:pPr>
              <a:buSzPts val="1300"/>
              <a:tabLst>
                <a:tab pos="1223010" algn="l"/>
              </a:tabLst>
            </a:pPr>
            <a:r>
              <a:rPr lang="vi-VN" sz="2600" dirty="0">
                <a:latin typeface="Times New Roman" panose="02020603050405020304" pitchFamily="18" charset="0"/>
                <a:ea typeface="Times New Roman" panose="02020603050405020304" pitchFamily="18" charset="0"/>
              </a:rPr>
              <a:t>- Thật cảm phục biết bao trước hình ảnh </a:t>
            </a:r>
            <a:r>
              <a:rPr lang="vi-VN" sz="2600" dirty="0" smtClean="0">
                <a:latin typeface="Times New Roman" panose="02020603050405020304" pitchFamily="18" charset="0"/>
                <a:ea typeface="Times New Roman" panose="02020603050405020304" pitchFamily="18" charset="0"/>
              </a:rPr>
              <a:t>...</a:t>
            </a:r>
            <a:r>
              <a:rPr lang="en-US" sz="2600" dirty="0" smtClean="0">
                <a:latin typeface="Times New Roman" panose="02020603050405020304" pitchFamily="18" charset="0"/>
                <a:ea typeface="Times New Roman" panose="02020603050405020304" pitchFamily="18" charset="0"/>
              </a:rPr>
              <a:t> !</a:t>
            </a:r>
            <a:endParaRPr lang="vi-VN" sz="2600" dirty="0">
              <a:latin typeface="Times New Roman" panose="02020603050405020304" pitchFamily="18" charset="0"/>
              <a:ea typeface="Times New Roman" panose="02020603050405020304" pitchFamily="18" charset="0"/>
            </a:endParaRPr>
          </a:p>
          <a:p>
            <a:pPr>
              <a:buSzPts val="1300"/>
              <a:tabLst>
                <a:tab pos="1223010" algn="l"/>
              </a:tabLst>
            </a:pPr>
            <a:r>
              <a:rPr lang="en-US" sz="2600" b="1" dirty="0" smtClean="0">
                <a:solidFill>
                  <a:srgbClr val="0070C0"/>
                </a:solidFill>
                <a:latin typeface="Times New Roman" panose="02020603050405020304" pitchFamily="18" charset="0"/>
                <a:ea typeface="Times New Roman" panose="02020603050405020304" pitchFamily="18" charset="0"/>
              </a:rPr>
              <a:t>3. </a:t>
            </a:r>
            <a:r>
              <a:rPr lang="en-US" sz="2600" b="1" dirty="0" err="1" smtClean="0">
                <a:solidFill>
                  <a:srgbClr val="0070C0"/>
                </a:solidFill>
                <a:latin typeface="Times New Roman" panose="02020603050405020304" pitchFamily="18" charset="0"/>
                <a:ea typeface="Times New Roman" panose="02020603050405020304" pitchFamily="18" charset="0"/>
              </a:rPr>
              <a:t>Dùng</a:t>
            </a:r>
            <a:r>
              <a:rPr lang="en-US" sz="2600" b="1" dirty="0" smtClean="0">
                <a:solidFill>
                  <a:srgbClr val="0070C0"/>
                </a:solidFill>
                <a:latin typeface="Times New Roman" panose="02020603050405020304" pitchFamily="18" charset="0"/>
                <a:ea typeface="Times New Roman" panose="02020603050405020304" pitchFamily="18" charset="0"/>
              </a:rPr>
              <a:t> </a:t>
            </a:r>
            <a:r>
              <a:rPr lang="en-US" sz="2600" b="1" dirty="0" err="1" smtClean="0">
                <a:solidFill>
                  <a:srgbClr val="0070C0"/>
                </a:solidFill>
                <a:latin typeface="Times New Roman" panose="02020603050405020304" pitchFamily="18" charset="0"/>
                <a:ea typeface="Times New Roman" panose="02020603050405020304" pitchFamily="18" charset="0"/>
              </a:rPr>
              <a:t>câu</a:t>
            </a:r>
            <a:r>
              <a:rPr lang="en-US" sz="2600" b="1" dirty="0" smtClean="0">
                <a:solidFill>
                  <a:srgbClr val="0070C0"/>
                </a:solidFill>
                <a:latin typeface="Times New Roman" panose="02020603050405020304" pitchFamily="18" charset="0"/>
                <a:ea typeface="Times New Roman" panose="02020603050405020304" pitchFamily="18" charset="0"/>
              </a:rPr>
              <a:t> </a:t>
            </a:r>
            <a:r>
              <a:rPr lang="en-US" sz="2600" b="1" dirty="0" err="1" smtClean="0">
                <a:solidFill>
                  <a:srgbClr val="0070C0"/>
                </a:solidFill>
                <a:latin typeface="Times New Roman" panose="02020603050405020304" pitchFamily="18" charset="0"/>
                <a:ea typeface="Times New Roman" panose="02020603050405020304" pitchFamily="18" charset="0"/>
              </a:rPr>
              <a:t>cầu</a:t>
            </a:r>
            <a:r>
              <a:rPr lang="en-US" sz="2600" b="1" dirty="0" smtClean="0">
                <a:solidFill>
                  <a:srgbClr val="0070C0"/>
                </a:solidFill>
                <a:latin typeface="Times New Roman" panose="02020603050405020304" pitchFamily="18" charset="0"/>
                <a:ea typeface="Times New Roman" panose="02020603050405020304" pitchFamily="18" charset="0"/>
              </a:rPr>
              <a:t> </a:t>
            </a:r>
            <a:r>
              <a:rPr lang="en-US" sz="2600" b="1" dirty="0" err="1" smtClean="0">
                <a:solidFill>
                  <a:srgbClr val="0070C0"/>
                </a:solidFill>
                <a:latin typeface="Times New Roman" panose="02020603050405020304" pitchFamily="18" charset="0"/>
                <a:ea typeface="Times New Roman" panose="02020603050405020304" pitchFamily="18" charset="0"/>
              </a:rPr>
              <a:t>khiến</a:t>
            </a:r>
            <a:endParaRPr lang="en-US" sz="2600" b="1" dirty="0" smtClean="0">
              <a:solidFill>
                <a:srgbClr val="0070C0"/>
              </a:solidFill>
              <a:latin typeface="Times New Roman" panose="02020603050405020304" pitchFamily="18" charset="0"/>
              <a:ea typeface="Times New Roman" panose="02020603050405020304" pitchFamily="18" charset="0"/>
            </a:endParaRPr>
          </a:p>
          <a:p>
            <a:pPr>
              <a:buSzPts val="1300"/>
              <a:tabLst>
                <a:tab pos="1223010" algn="l"/>
              </a:tabLst>
            </a:pP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Chúng</a:t>
            </a:r>
            <a:r>
              <a:rPr lang="en-US" sz="2600" dirty="0" smtClean="0">
                <a:latin typeface="Times New Roman" panose="02020603050405020304" pitchFamily="18" charset="0"/>
                <a:ea typeface="Times New Roman" panose="02020603050405020304" pitchFamily="18" charset="0"/>
              </a:rPr>
              <a:t> ta </a:t>
            </a:r>
            <a:r>
              <a:rPr lang="en-US" sz="2600" dirty="0" err="1" smtClean="0">
                <a:latin typeface="Times New Roman" panose="02020603050405020304" pitchFamily="18" charset="0"/>
                <a:ea typeface="Times New Roman" panose="02020603050405020304" pitchFamily="18" charset="0"/>
              </a:rPr>
              <a:t>cần</a:t>
            </a: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trân</a:t>
            </a: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trọng</a:t>
            </a: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những</a:t>
            </a: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tấm</a:t>
            </a: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lòng</a:t>
            </a:r>
            <a:r>
              <a:rPr lang="en-US" sz="2600" dirty="0" smtClean="0">
                <a:latin typeface="Times New Roman" panose="02020603050405020304" pitchFamily="18" charset="0"/>
                <a:ea typeface="Times New Roman" panose="02020603050405020304" pitchFamily="18" charset="0"/>
              </a:rPr>
              <a:t>/</a:t>
            </a:r>
            <a:r>
              <a:rPr lang="en-US" sz="2600" dirty="0" err="1" smtClean="0">
                <a:latin typeface="Times New Roman" panose="02020603050405020304" pitchFamily="18" charset="0"/>
                <a:ea typeface="Times New Roman" panose="02020603050405020304" pitchFamily="18" charset="0"/>
              </a:rPr>
              <a:t>tình</a:t>
            </a: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cảm</a:t>
            </a:r>
            <a:r>
              <a:rPr lang="en-US" sz="2600" dirty="0" smtClean="0">
                <a:latin typeface="Times New Roman" panose="02020603050405020304" pitchFamily="18" charset="0"/>
                <a:ea typeface="Times New Roman" panose="02020603050405020304" pitchFamily="18" charset="0"/>
              </a:rPr>
              <a:t>/</a:t>
            </a:r>
            <a:r>
              <a:rPr lang="en-US" sz="2600" dirty="0" err="1" smtClean="0">
                <a:latin typeface="Times New Roman" panose="02020603050405020304" pitchFamily="18" charset="0"/>
                <a:ea typeface="Times New Roman" panose="02020603050405020304" pitchFamily="18" charset="0"/>
              </a:rPr>
              <a:t>vẻ</a:t>
            </a: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đẹp</a:t>
            </a: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như</a:t>
            </a: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thế</a:t>
            </a:r>
            <a:r>
              <a:rPr lang="en-US" sz="2600" dirty="0" smtClean="0">
                <a:latin typeface="Times New Roman" panose="02020603050405020304" pitchFamily="18" charset="0"/>
                <a:ea typeface="Times New Roman" panose="02020603050405020304" pitchFamily="18" charset="0"/>
              </a:rPr>
              <a:t>!</a:t>
            </a:r>
          </a:p>
          <a:p>
            <a:pPr>
              <a:buSzPts val="1300"/>
              <a:tabLst>
                <a:tab pos="1223010" algn="l"/>
              </a:tabLst>
            </a:pPr>
            <a:r>
              <a:rPr lang="en-US" sz="2600" b="1" dirty="0" smtClean="0">
                <a:solidFill>
                  <a:srgbClr val="0070C0"/>
                </a:solidFill>
                <a:latin typeface="Times New Roman" panose="02020603050405020304" pitchFamily="18" charset="0"/>
                <a:ea typeface="Times New Roman" panose="02020603050405020304" pitchFamily="18" charset="0"/>
              </a:rPr>
              <a:t>4. </a:t>
            </a:r>
            <a:r>
              <a:rPr lang="en-US" sz="2600" b="1" dirty="0" err="1" smtClean="0">
                <a:solidFill>
                  <a:srgbClr val="0070C0"/>
                </a:solidFill>
                <a:latin typeface="Times New Roman" panose="02020603050405020304" pitchFamily="18" charset="0"/>
                <a:ea typeface="Times New Roman" panose="02020603050405020304" pitchFamily="18" charset="0"/>
              </a:rPr>
              <a:t>Dùng</a:t>
            </a:r>
            <a:r>
              <a:rPr lang="en-US" sz="2600" b="1" dirty="0" smtClean="0">
                <a:solidFill>
                  <a:srgbClr val="0070C0"/>
                </a:solidFill>
                <a:latin typeface="Times New Roman" panose="02020603050405020304" pitchFamily="18" charset="0"/>
                <a:ea typeface="Times New Roman" panose="02020603050405020304" pitchFamily="18" charset="0"/>
              </a:rPr>
              <a:t> </a:t>
            </a:r>
            <a:r>
              <a:rPr lang="en-US" sz="2600" b="1" dirty="0" err="1" smtClean="0">
                <a:solidFill>
                  <a:srgbClr val="0070C0"/>
                </a:solidFill>
                <a:latin typeface="Times New Roman" panose="02020603050405020304" pitchFamily="18" charset="0"/>
                <a:ea typeface="Times New Roman" panose="02020603050405020304" pitchFamily="18" charset="0"/>
              </a:rPr>
              <a:t>câu</a:t>
            </a:r>
            <a:r>
              <a:rPr lang="en-US" sz="2600" b="1" dirty="0" smtClean="0">
                <a:solidFill>
                  <a:srgbClr val="0070C0"/>
                </a:solidFill>
                <a:latin typeface="Times New Roman" panose="02020603050405020304" pitchFamily="18" charset="0"/>
                <a:ea typeface="Times New Roman" panose="02020603050405020304" pitchFamily="18" charset="0"/>
              </a:rPr>
              <a:t> </a:t>
            </a:r>
            <a:r>
              <a:rPr lang="en-US" sz="2600" b="1" dirty="0" err="1" smtClean="0">
                <a:solidFill>
                  <a:srgbClr val="0070C0"/>
                </a:solidFill>
                <a:latin typeface="Times New Roman" panose="02020603050405020304" pitchFamily="18" charset="0"/>
                <a:ea typeface="Times New Roman" panose="02020603050405020304" pitchFamily="18" charset="0"/>
              </a:rPr>
              <a:t>nghi</a:t>
            </a:r>
            <a:r>
              <a:rPr lang="en-US" sz="2600" b="1" dirty="0" smtClean="0">
                <a:solidFill>
                  <a:srgbClr val="0070C0"/>
                </a:solidFill>
                <a:latin typeface="Times New Roman" panose="02020603050405020304" pitchFamily="18" charset="0"/>
                <a:ea typeface="Times New Roman" panose="02020603050405020304" pitchFamily="18" charset="0"/>
              </a:rPr>
              <a:t> </a:t>
            </a:r>
            <a:r>
              <a:rPr lang="en-US" sz="2600" b="1" dirty="0" err="1" smtClean="0">
                <a:solidFill>
                  <a:srgbClr val="0070C0"/>
                </a:solidFill>
                <a:latin typeface="Times New Roman" panose="02020603050405020304" pitchFamily="18" charset="0"/>
                <a:ea typeface="Times New Roman" panose="02020603050405020304" pitchFamily="18" charset="0"/>
              </a:rPr>
              <a:t>vấn</a:t>
            </a:r>
            <a:r>
              <a:rPr lang="en-US" sz="2600" b="1" dirty="0" smtClean="0">
                <a:solidFill>
                  <a:srgbClr val="0070C0"/>
                </a:solidFill>
                <a:latin typeface="Times New Roman" panose="02020603050405020304" pitchFamily="18" charset="0"/>
                <a:ea typeface="Times New Roman" panose="02020603050405020304" pitchFamily="18" charset="0"/>
              </a:rPr>
              <a:t>(</a:t>
            </a:r>
            <a:r>
              <a:rPr lang="en-US" sz="2600" b="1" dirty="0" err="1" smtClean="0">
                <a:solidFill>
                  <a:srgbClr val="0070C0"/>
                </a:solidFill>
                <a:latin typeface="Times New Roman" panose="02020603050405020304" pitchFamily="18" charset="0"/>
                <a:ea typeface="Times New Roman" panose="02020603050405020304" pitchFamily="18" charset="0"/>
              </a:rPr>
              <a:t>chốt</a:t>
            </a:r>
            <a:r>
              <a:rPr lang="en-US" sz="2600" b="1" dirty="0" smtClean="0">
                <a:solidFill>
                  <a:srgbClr val="0070C0"/>
                </a:solidFill>
                <a:latin typeface="Times New Roman" panose="02020603050405020304" pitchFamily="18" charset="0"/>
                <a:ea typeface="Times New Roman" panose="02020603050405020304" pitchFamily="18" charset="0"/>
              </a:rPr>
              <a:t> </a:t>
            </a:r>
            <a:r>
              <a:rPr lang="en-US" sz="2600" b="1" dirty="0" err="1" smtClean="0">
                <a:solidFill>
                  <a:srgbClr val="0070C0"/>
                </a:solidFill>
                <a:latin typeface="Times New Roman" panose="02020603050405020304" pitchFamily="18" charset="0"/>
                <a:ea typeface="Times New Roman" panose="02020603050405020304" pitchFamily="18" charset="0"/>
              </a:rPr>
              <a:t>dẫn</a:t>
            </a:r>
            <a:r>
              <a:rPr lang="en-US" sz="2600" b="1" dirty="0" smtClean="0">
                <a:solidFill>
                  <a:srgbClr val="0070C0"/>
                </a:solidFill>
                <a:latin typeface="Times New Roman" panose="02020603050405020304" pitchFamily="18" charset="0"/>
                <a:ea typeface="Times New Roman" panose="02020603050405020304" pitchFamily="18" charset="0"/>
              </a:rPr>
              <a:t> </a:t>
            </a:r>
            <a:r>
              <a:rPr lang="en-US" sz="2600" b="1" dirty="0" err="1" smtClean="0">
                <a:solidFill>
                  <a:srgbClr val="0070C0"/>
                </a:solidFill>
                <a:latin typeface="Times New Roman" panose="02020603050405020304" pitchFamily="18" charset="0"/>
                <a:ea typeface="Times New Roman" panose="02020603050405020304" pitchFamily="18" charset="0"/>
              </a:rPr>
              <a:t>chứng</a:t>
            </a:r>
            <a:r>
              <a:rPr lang="en-US" sz="2600" b="1" dirty="0" smtClean="0">
                <a:solidFill>
                  <a:srgbClr val="0070C0"/>
                </a:solidFill>
                <a:latin typeface="Times New Roman" panose="02020603050405020304" pitchFamily="18" charset="0"/>
                <a:ea typeface="Times New Roman" panose="02020603050405020304" pitchFamily="18" charset="0"/>
              </a:rPr>
              <a:t>)</a:t>
            </a:r>
          </a:p>
          <a:p>
            <a:pPr>
              <a:buSzPts val="1300"/>
              <a:tabLst>
                <a:tab pos="1223010" algn="l"/>
              </a:tabLst>
            </a:pP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Đó</a:t>
            </a: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chẳng</a:t>
            </a: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phải</a:t>
            </a: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là</a:t>
            </a:r>
            <a:r>
              <a:rPr lang="en-US" sz="2600" dirty="0" smtClean="0">
                <a:latin typeface="Times New Roman" panose="02020603050405020304" pitchFamily="18" charset="0"/>
                <a:ea typeface="Times New Roman" panose="02020603050405020304" pitchFamily="18" charset="0"/>
              </a:rPr>
              <a:t> minh </a:t>
            </a:r>
            <a:r>
              <a:rPr lang="en-US" sz="2600" dirty="0" err="1" smtClean="0">
                <a:latin typeface="Times New Roman" panose="02020603050405020304" pitchFamily="18" charset="0"/>
                <a:ea typeface="Times New Roman" panose="02020603050405020304" pitchFamily="18" charset="0"/>
              </a:rPr>
              <a:t>chứng</a:t>
            </a: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tiêu</a:t>
            </a: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biểu</a:t>
            </a:r>
            <a:r>
              <a:rPr lang="en-US" sz="2600" dirty="0" smtClean="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cho</a:t>
            </a:r>
            <a:r>
              <a:rPr lang="en-US" sz="2600" dirty="0" smtClean="0">
                <a:latin typeface="Times New Roman" panose="02020603050405020304" pitchFamily="18" charset="0"/>
                <a:ea typeface="Times New Roman" panose="02020603050405020304" pitchFamily="18" charset="0"/>
              </a:rPr>
              <a:t> … hay </a:t>
            </a:r>
            <a:r>
              <a:rPr lang="en-US" sz="2600" dirty="0" err="1" smtClean="0">
                <a:latin typeface="Times New Roman" panose="02020603050405020304" pitchFamily="18" charset="0"/>
                <a:ea typeface="Times New Roman" panose="02020603050405020304" pitchFamily="18" charset="0"/>
              </a:rPr>
              <a:t>sao</a:t>
            </a:r>
            <a:r>
              <a:rPr lang="en-US" sz="2600" dirty="0" smtClean="0">
                <a:latin typeface="Times New Roman" panose="02020603050405020304" pitchFamily="18" charset="0"/>
                <a:ea typeface="Times New Roman" panose="02020603050405020304" pitchFamily="18" charset="0"/>
              </a:rPr>
              <a:t>? </a:t>
            </a:r>
            <a:endParaRPr lang="en-US" sz="2600" dirty="0">
              <a:latin typeface="Times New Roman" panose="02020603050405020304" pitchFamily="18" charset="0"/>
              <a:ea typeface="Times New Roman" panose="02020603050405020304" pitchFamily="18" charset="0"/>
            </a:endParaRPr>
          </a:p>
        </p:txBody>
      </p:sp>
      <p:sp>
        <p:nvSpPr>
          <p:cNvPr id="8" name="Rectangle 7"/>
          <p:cNvSpPr/>
          <p:nvPr/>
        </p:nvSpPr>
        <p:spPr>
          <a:xfrm>
            <a:off x="3878236" y="1321050"/>
            <a:ext cx="8074278" cy="1692771"/>
          </a:xfrm>
          <a:prstGeom prst="rect">
            <a:avLst/>
          </a:prstGeom>
        </p:spPr>
        <p:txBody>
          <a:bodyPr wrap="square">
            <a:spAutoFit/>
          </a:bodyPr>
          <a:lstStyle/>
          <a:p>
            <a:pPr lvl="0" algn="just">
              <a:buSzPts val="1300"/>
              <a:tabLst>
                <a:tab pos="1223010" algn="l"/>
              </a:tabLst>
            </a:pPr>
            <a:r>
              <a:rPr lang="en-US" sz="2600" b="1" dirty="0">
                <a:solidFill>
                  <a:srgbClr val="0070C0"/>
                </a:solidFill>
                <a:latin typeface="Times New Roman" panose="02020603050405020304" pitchFamily="18" charset="0"/>
                <a:ea typeface="Times New Roman" panose="02020603050405020304" pitchFamily="18" charset="0"/>
              </a:rPr>
              <a:t>1. </a:t>
            </a:r>
            <a:r>
              <a:rPr lang="en-US" sz="2600" b="1" dirty="0" err="1">
                <a:solidFill>
                  <a:srgbClr val="0070C0"/>
                </a:solidFill>
                <a:latin typeface="Times New Roman" panose="02020603050405020304" pitchFamily="18" charset="0"/>
                <a:ea typeface="Times New Roman" panose="02020603050405020304" pitchFamily="18" charset="0"/>
              </a:rPr>
              <a:t>Dùng</a:t>
            </a:r>
            <a:r>
              <a:rPr lang="en-US" sz="2600" b="1" dirty="0">
                <a:solidFill>
                  <a:srgbClr val="0070C0"/>
                </a:solidFill>
                <a:latin typeface="Times New Roman" panose="02020603050405020304" pitchFamily="18" charset="0"/>
                <a:ea typeface="Times New Roman" panose="02020603050405020304" pitchFamily="18" charset="0"/>
              </a:rPr>
              <a:t> </a:t>
            </a:r>
            <a:r>
              <a:rPr lang="en-US" sz="2600" b="1" dirty="0" err="1">
                <a:solidFill>
                  <a:srgbClr val="0070C0"/>
                </a:solidFill>
                <a:latin typeface="Times New Roman" panose="02020603050405020304" pitchFamily="18" charset="0"/>
                <a:ea typeface="Times New Roman" panose="02020603050405020304" pitchFamily="18" charset="0"/>
              </a:rPr>
              <a:t>câu</a:t>
            </a:r>
            <a:r>
              <a:rPr lang="en-US" sz="2600" b="1" dirty="0">
                <a:solidFill>
                  <a:srgbClr val="0070C0"/>
                </a:solidFill>
                <a:latin typeface="Times New Roman" panose="02020603050405020304" pitchFamily="18" charset="0"/>
                <a:ea typeface="Times New Roman" panose="02020603050405020304" pitchFamily="18" charset="0"/>
              </a:rPr>
              <a:t> </a:t>
            </a:r>
            <a:r>
              <a:rPr lang="en-US" sz="2600" b="1" dirty="0" err="1">
                <a:solidFill>
                  <a:srgbClr val="0070C0"/>
                </a:solidFill>
                <a:latin typeface="Times New Roman" panose="02020603050405020304" pitchFamily="18" charset="0"/>
                <a:ea typeface="Times New Roman" panose="02020603050405020304" pitchFamily="18" charset="0"/>
              </a:rPr>
              <a:t>trần</a:t>
            </a:r>
            <a:r>
              <a:rPr lang="en-US" sz="2600" b="1" dirty="0">
                <a:solidFill>
                  <a:srgbClr val="0070C0"/>
                </a:solidFill>
                <a:latin typeface="Times New Roman" panose="02020603050405020304" pitchFamily="18" charset="0"/>
                <a:ea typeface="Times New Roman" panose="02020603050405020304" pitchFamily="18" charset="0"/>
              </a:rPr>
              <a:t> </a:t>
            </a:r>
            <a:r>
              <a:rPr lang="en-US" sz="2600" b="1" dirty="0" err="1">
                <a:solidFill>
                  <a:srgbClr val="0070C0"/>
                </a:solidFill>
                <a:latin typeface="Times New Roman" panose="02020603050405020304" pitchFamily="18" charset="0"/>
                <a:ea typeface="Times New Roman" panose="02020603050405020304" pitchFamily="18" charset="0"/>
              </a:rPr>
              <a:t>thuật</a:t>
            </a:r>
            <a:endParaRPr lang="en-US" sz="2600" b="1" dirty="0">
              <a:solidFill>
                <a:srgbClr val="0070C0"/>
              </a:solidFill>
              <a:latin typeface="Times New Roman" panose="02020603050405020304" pitchFamily="18" charset="0"/>
              <a:ea typeface="Times New Roman" panose="02020603050405020304" pitchFamily="18" charset="0"/>
            </a:endParaRPr>
          </a:p>
          <a:p>
            <a:pPr lvl="0" algn="just">
              <a:buSzPts val="1300"/>
              <a:tabLst>
                <a:tab pos="1223010" algn="l"/>
              </a:tabLst>
            </a:pPr>
            <a:r>
              <a:rPr lang="vi-VN" sz="2600" dirty="0">
                <a:latin typeface="Times New Roman" panose="02020603050405020304" pitchFamily="18" charset="0"/>
                <a:ea typeface="Times New Roman" panose="02020603050405020304" pitchFamily="18" charset="0"/>
              </a:rPr>
              <a:t>- Một</a:t>
            </a:r>
            <a:r>
              <a:rPr lang="vi-VN" sz="2600" spc="-20" dirty="0">
                <a:latin typeface="Times New Roman" panose="02020603050405020304" pitchFamily="18" charset="0"/>
                <a:ea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rPr>
              <a:t>trong</a:t>
            </a:r>
            <a:r>
              <a:rPr lang="vi-VN" sz="2600" spc="-5" dirty="0">
                <a:latin typeface="Times New Roman" panose="02020603050405020304" pitchFamily="18" charset="0"/>
                <a:ea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rPr>
              <a:t>những</a:t>
            </a:r>
            <a:r>
              <a:rPr lang="vi-VN" sz="2600" spc="-5" dirty="0">
                <a:latin typeface="Times New Roman" panose="02020603050405020304" pitchFamily="18" charset="0"/>
                <a:ea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rPr>
              <a:t>ví</a:t>
            </a:r>
            <a:r>
              <a:rPr lang="vi-VN" sz="2600" spc="-20" dirty="0">
                <a:latin typeface="Times New Roman" panose="02020603050405020304" pitchFamily="18" charset="0"/>
                <a:ea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rPr>
              <a:t>dụ điển</a:t>
            </a:r>
            <a:r>
              <a:rPr lang="vi-VN" sz="2600" spc="-5" dirty="0">
                <a:latin typeface="Times New Roman" panose="02020603050405020304" pitchFamily="18" charset="0"/>
                <a:ea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rPr>
              <a:t>hình</a:t>
            </a:r>
            <a:r>
              <a:rPr lang="vi-VN" sz="2600" spc="-5" dirty="0">
                <a:latin typeface="Times New Roman" panose="02020603050405020304" pitchFamily="18" charset="0"/>
                <a:ea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rPr>
              <a:t>của</a:t>
            </a:r>
            <a:r>
              <a:rPr lang="vi-VN" sz="2600" spc="-10" dirty="0">
                <a:latin typeface="Times New Roman" panose="02020603050405020304" pitchFamily="18" charset="0"/>
                <a:ea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rPr>
              <a:t>...đó</a:t>
            </a:r>
            <a:r>
              <a:rPr lang="vi-VN" sz="2600" spc="20" dirty="0">
                <a:latin typeface="Times New Roman" panose="02020603050405020304" pitchFamily="18" charset="0"/>
                <a:ea typeface="Times New Roman" panose="02020603050405020304" pitchFamily="18" charset="0"/>
              </a:rPr>
              <a:t> </a:t>
            </a:r>
            <a:r>
              <a:rPr lang="vi-VN" sz="2600" spc="-20" dirty="0">
                <a:latin typeface="Times New Roman" panose="02020603050405020304" pitchFamily="18" charset="0"/>
                <a:ea typeface="Times New Roman" panose="02020603050405020304" pitchFamily="18" charset="0"/>
              </a:rPr>
              <a:t>là….</a:t>
            </a:r>
            <a:endParaRPr lang="en-US" sz="2600" dirty="0">
              <a:latin typeface="Times New Roman" panose="02020603050405020304" pitchFamily="18" charset="0"/>
              <a:ea typeface="Times New Roman" panose="02020603050405020304" pitchFamily="18" charset="0"/>
            </a:endParaRPr>
          </a:p>
          <a:p>
            <a:pPr lvl="0">
              <a:buSzPts val="1300"/>
              <a:tabLst>
                <a:tab pos="1223010" algn="l"/>
              </a:tabLst>
            </a:pPr>
            <a:r>
              <a:rPr lang="en-US" sz="2600" dirty="0">
                <a:latin typeface="Times New Roman" panose="02020603050405020304" pitchFamily="18" charset="0"/>
                <a:ea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rPr>
              <a:t>Trong cuộc sống có biết bao tấm gương về....mà tiêu biểu là</a:t>
            </a:r>
            <a:r>
              <a:rPr lang="vi-VN" sz="2600" dirty="0" smtClean="0">
                <a:latin typeface="Times New Roman" panose="02020603050405020304" pitchFamily="18" charset="0"/>
                <a:ea typeface="Times New Roman" panose="02020603050405020304" pitchFamily="18" charset="0"/>
              </a:rPr>
              <a:t>...</a:t>
            </a:r>
            <a:endParaRPr lang="en-US" sz="2600" dirty="0">
              <a:latin typeface="Times New Roman" panose="02020603050405020304" pitchFamily="18" charset="0"/>
              <a:ea typeface="Times New Roman" panose="02020603050405020304" pitchFamily="18" charset="0"/>
            </a:endParaRPr>
          </a:p>
        </p:txBody>
      </p:sp>
      <p:grpSp>
        <p:nvGrpSpPr>
          <p:cNvPr id="17" name="淘宝网chenying0907出品 29">
            <a:extLst>
              <a:ext uri="{FF2B5EF4-FFF2-40B4-BE49-F238E27FC236}">
                <a16:creationId xmlns:a16="http://schemas.microsoft.com/office/drawing/2014/main" id="{EFD83815-CDFD-4BAC-8CD0-E254F969EB1E}"/>
              </a:ext>
            </a:extLst>
          </p:cNvPr>
          <p:cNvGrpSpPr/>
          <p:nvPr/>
        </p:nvGrpSpPr>
        <p:grpSpPr>
          <a:xfrm>
            <a:off x="2246236" y="4423644"/>
            <a:ext cx="1417297" cy="370114"/>
            <a:chOff x="7752521" y="4572000"/>
            <a:chExt cx="1623291" cy="370114"/>
          </a:xfrm>
        </p:grpSpPr>
        <p:sp>
          <p:nvSpPr>
            <p:cNvPr id="18" name="淘宝网chenying0907出品 19">
              <a:extLst>
                <a:ext uri="{FF2B5EF4-FFF2-40B4-BE49-F238E27FC236}">
                  <a16:creationId xmlns:a16="http://schemas.microsoft.com/office/drawing/2014/main" id="{E2373DA7-E959-40D0-A6B7-CF8C733ED9CD}"/>
                </a:ext>
              </a:extLst>
            </p:cNvPr>
            <p:cNvSpPr/>
            <p:nvPr/>
          </p:nvSpPr>
          <p:spPr>
            <a:xfrm>
              <a:off x="7752521" y="4572000"/>
              <a:ext cx="1458192" cy="370114"/>
            </a:xfrm>
            <a:custGeom>
              <a:avLst/>
              <a:gdLst>
                <a:gd name="connsiteX0" fmla="*/ 0 w 2126343"/>
                <a:gd name="connsiteY0" fmla="*/ 0 h 370114"/>
                <a:gd name="connsiteX1" fmla="*/ 87086 w 2126343"/>
                <a:gd name="connsiteY1" fmla="*/ 14514 h 370114"/>
                <a:gd name="connsiteX2" fmla="*/ 123372 w 2126343"/>
                <a:gd name="connsiteY2" fmla="*/ 36286 h 370114"/>
                <a:gd name="connsiteX3" fmla="*/ 210457 w 2126343"/>
                <a:gd name="connsiteY3" fmla="*/ 79829 h 370114"/>
                <a:gd name="connsiteX4" fmla="*/ 254000 w 2126343"/>
                <a:gd name="connsiteY4" fmla="*/ 101600 h 370114"/>
                <a:gd name="connsiteX5" fmla="*/ 297543 w 2126343"/>
                <a:gd name="connsiteY5" fmla="*/ 130629 h 370114"/>
                <a:gd name="connsiteX6" fmla="*/ 333829 w 2126343"/>
                <a:gd name="connsiteY6" fmla="*/ 152400 h 370114"/>
                <a:gd name="connsiteX7" fmla="*/ 370115 w 2126343"/>
                <a:gd name="connsiteY7" fmla="*/ 181429 h 370114"/>
                <a:gd name="connsiteX8" fmla="*/ 420915 w 2126343"/>
                <a:gd name="connsiteY8" fmla="*/ 203200 h 370114"/>
                <a:gd name="connsiteX9" fmla="*/ 464457 w 2126343"/>
                <a:gd name="connsiteY9" fmla="*/ 224971 h 370114"/>
                <a:gd name="connsiteX10" fmla="*/ 573315 w 2126343"/>
                <a:gd name="connsiteY10" fmla="*/ 261257 h 370114"/>
                <a:gd name="connsiteX11" fmla="*/ 660400 w 2126343"/>
                <a:gd name="connsiteY11" fmla="*/ 290286 h 370114"/>
                <a:gd name="connsiteX12" fmla="*/ 696686 w 2126343"/>
                <a:gd name="connsiteY12" fmla="*/ 304800 h 370114"/>
                <a:gd name="connsiteX13" fmla="*/ 798286 w 2126343"/>
                <a:gd name="connsiteY13" fmla="*/ 326571 h 370114"/>
                <a:gd name="connsiteX14" fmla="*/ 914400 w 2126343"/>
                <a:gd name="connsiteY14" fmla="*/ 355600 h 370114"/>
                <a:gd name="connsiteX15" fmla="*/ 1052286 w 2126343"/>
                <a:gd name="connsiteY15" fmla="*/ 370114 h 370114"/>
                <a:gd name="connsiteX16" fmla="*/ 1299029 w 2126343"/>
                <a:gd name="connsiteY16" fmla="*/ 362857 h 370114"/>
                <a:gd name="connsiteX17" fmla="*/ 1320800 w 2126343"/>
                <a:gd name="connsiteY17" fmla="*/ 355600 h 370114"/>
                <a:gd name="connsiteX18" fmla="*/ 1444172 w 2126343"/>
                <a:gd name="connsiteY18" fmla="*/ 333829 h 370114"/>
                <a:gd name="connsiteX19" fmla="*/ 1524000 w 2126343"/>
                <a:gd name="connsiteY19" fmla="*/ 319314 h 370114"/>
                <a:gd name="connsiteX20" fmla="*/ 1632857 w 2126343"/>
                <a:gd name="connsiteY20" fmla="*/ 297543 h 370114"/>
                <a:gd name="connsiteX21" fmla="*/ 1654629 w 2126343"/>
                <a:gd name="connsiteY21" fmla="*/ 283029 h 370114"/>
                <a:gd name="connsiteX22" fmla="*/ 1690915 w 2126343"/>
                <a:gd name="connsiteY22" fmla="*/ 275771 h 370114"/>
                <a:gd name="connsiteX23" fmla="*/ 1719943 w 2126343"/>
                <a:gd name="connsiteY23" fmla="*/ 268514 h 370114"/>
                <a:gd name="connsiteX24" fmla="*/ 1741715 w 2126343"/>
                <a:gd name="connsiteY24" fmla="*/ 261257 h 370114"/>
                <a:gd name="connsiteX25" fmla="*/ 1807029 w 2126343"/>
                <a:gd name="connsiteY25" fmla="*/ 246743 h 370114"/>
                <a:gd name="connsiteX26" fmla="*/ 1843315 w 2126343"/>
                <a:gd name="connsiteY26" fmla="*/ 232229 h 370114"/>
                <a:gd name="connsiteX27" fmla="*/ 1872343 w 2126343"/>
                <a:gd name="connsiteY27" fmla="*/ 224971 h 370114"/>
                <a:gd name="connsiteX28" fmla="*/ 1915886 w 2126343"/>
                <a:gd name="connsiteY28" fmla="*/ 210457 h 370114"/>
                <a:gd name="connsiteX29" fmla="*/ 1937657 w 2126343"/>
                <a:gd name="connsiteY29" fmla="*/ 203200 h 370114"/>
                <a:gd name="connsiteX30" fmla="*/ 1959429 w 2126343"/>
                <a:gd name="connsiteY30" fmla="*/ 195943 h 370114"/>
                <a:gd name="connsiteX31" fmla="*/ 2010229 w 2126343"/>
                <a:gd name="connsiteY31" fmla="*/ 166914 h 370114"/>
                <a:gd name="connsiteX32" fmla="*/ 2053772 w 2126343"/>
                <a:gd name="connsiteY32" fmla="*/ 145143 h 370114"/>
                <a:gd name="connsiteX33" fmla="*/ 2075543 w 2126343"/>
                <a:gd name="connsiteY33" fmla="*/ 130629 h 370114"/>
                <a:gd name="connsiteX34" fmla="*/ 2090057 w 2126343"/>
                <a:gd name="connsiteY34" fmla="*/ 116114 h 370114"/>
                <a:gd name="connsiteX35" fmla="*/ 2126343 w 2126343"/>
                <a:gd name="connsiteY35" fmla="*/ 94343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26343" h="370114">
                  <a:moveTo>
                    <a:pt x="0" y="0"/>
                  </a:moveTo>
                  <a:cubicBezTo>
                    <a:pt x="10881" y="1360"/>
                    <a:pt x="68324" y="6175"/>
                    <a:pt x="87086" y="14514"/>
                  </a:cubicBezTo>
                  <a:cubicBezTo>
                    <a:pt x="99976" y="20243"/>
                    <a:pt x="110906" y="29686"/>
                    <a:pt x="123372" y="36286"/>
                  </a:cubicBezTo>
                  <a:cubicBezTo>
                    <a:pt x="152055" y="51471"/>
                    <a:pt x="181429" y="65315"/>
                    <a:pt x="210457" y="79829"/>
                  </a:cubicBezTo>
                  <a:cubicBezTo>
                    <a:pt x="224971" y="87086"/>
                    <a:pt x="240498" y="92599"/>
                    <a:pt x="254000" y="101600"/>
                  </a:cubicBezTo>
                  <a:cubicBezTo>
                    <a:pt x="268514" y="111276"/>
                    <a:pt x="282826" y="121264"/>
                    <a:pt x="297543" y="130629"/>
                  </a:cubicBezTo>
                  <a:cubicBezTo>
                    <a:pt x="309443" y="138202"/>
                    <a:pt x="322273" y="144311"/>
                    <a:pt x="333829" y="152400"/>
                  </a:cubicBezTo>
                  <a:cubicBezTo>
                    <a:pt x="346519" y="161283"/>
                    <a:pt x="357227" y="172837"/>
                    <a:pt x="370115" y="181429"/>
                  </a:cubicBezTo>
                  <a:cubicBezTo>
                    <a:pt x="388051" y="193386"/>
                    <a:pt x="401562" y="196749"/>
                    <a:pt x="420915" y="203200"/>
                  </a:cubicBezTo>
                  <a:cubicBezTo>
                    <a:pt x="455280" y="226110"/>
                    <a:pt x="428949" y="211314"/>
                    <a:pt x="464457" y="224971"/>
                  </a:cubicBezTo>
                  <a:cubicBezTo>
                    <a:pt x="555484" y="259981"/>
                    <a:pt x="508166" y="248228"/>
                    <a:pt x="573315" y="261257"/>
                  </a:cubicBezTo>
                  <a:cubicBezTo>
                    <a:pt x="660660" y="304931"/>
                    <a:pt x="573065" y="266468"/>
                    <a:pt x="660400" y="290286"/>
                  </a:cubicBezTo>
                  <a:cubicBezTo>
                    <a:pt x="672968" y="293714"/>
                    <a:pt x="684235" y="300969"/>
                    <a:pt x="696686" y="304800"/>
                  </a:cubicBezTo>
                  <a:cubicBezTo>
                    <a:pt x="781726" y="330966"/>
                    <a:pt x="725693" y="310072"/>
                    <a:pt x="798286" y="326571"/>
                  </a:cubicBezTo>
                  <a:cubicBezTo>
                    <a:pt x="837190" y="335413"/>
                    <a:pt x="874905" y="349958"/>
                    <a:pt x="914400" y="355600"/>
                  </a:cubicBezTo>
                  <a:cubicBezTo>
                    <a:pt x="994037" y="366976"/>
                    <a:pt x="948154" y="361437"/>
                    <a:pt x="1052286" y="370114"/>
                  </a:cubicBezTo>
                  <a:cubicBezTo>
                    <a:pt x="1134534" y="367695"/>
                    <a:pt x="1216866" y="367298"/>
                    <a:pt x="1299029" y="362857"/>
                  </a:cubicBezTo>
                  <a:cubicBezTo>
                    <a:pt x="1306667" y="362444"/>
                    <a:pt x="1313299" y="357100"/>
                    <a:pt x="1320800" y="355600"/>
                  </a:cubicBezTo>
                  <a:cubicBezTo>
                    <a:pt x="1361748" y="347410"/>
                    <a:pt x="1403063" y="341170"/>
                    <a:pt x="1444172" y="333829"/>
                  </a:cubicBezTo>
                  <a:cubicBezTo>
                    <a:pt x="1470796" y="329075"/>
                    <a:pt x="1497598" y="325181"/>
                    <a:pt x="1524000" y="319314"/>
                  </a:cubicBezTo>
                  <a:cubicBezTo>
                    <a:pt x="1603679" y="301608"/>
                    <a:pt x="1567316" y="308467"/>
                    <a:pt x="1632857" y="297543"/>
                  </a:cubicBezTo>
                  <a:cubicBezTo>
                    <a:pt x="1640114" y="292705"/>
                    <a:pt x="1646462" y="286092"/>
                    <a:pt x="1654629" y="283029"/>
                  </a:cubicBezTo>
                  <a:cubicBezTo>
                    <a:pt x="1666179" y="278698"/>
                    <a:pt x="1678874" y="278447"/>
                    <a:pt x="1690915" y="275771"/>
                  </a:cubicBezTo>
                  <a:cubicBezTo>
                    <a:pt x="1700651" y="273607"/>
                    <a:pt x="1710353" y="271254"/>
                    <a:pt x="1719943" y="268514"/>
                  </a:cubicBezTo>
                  <a:cubicBezTo>
                    <a:pt x="1727299" y="266412"/>
                    <a:pt x="1734294" y="263112"/>
                    <a:pt x="1741715" y="261257"/>
                  </a:cubicBezTo>
                  <a:cubicBezTo>
                    <a:pt x="1764720" y="255506"/>
                    <a:pt x="1784681" y="254192"/>
                    <a:pt x="1807029" y="246743"/>
                  </a:cubicBezTo>
                  <a:cubicBezTo>
                    <a:pt x="1819388" y="242624"/>
                    <a:pt x="1830957" y="236349"/>
                    <a:pt x="1843315" y="232229"/>
                  </a:cubicBezTo>
                  <a:cubicBezTo>
                    <a:pt x="1852777" y="229075"/>
                    <a:pt x="1862790" y="227837"/>
                    <a:pt x="1872343" y="224971"/>
                  </a:cubicBezTo>
                  <a:cubicBezTo>
                    <a:pt x="1886997" y="220575"/>
                    <a:pt x="1901372" y="215295"/>
                    <a:pt x="1915886" y="210457"/>
                  </a:cubicBezTo>
                  <a:lnTo>
                    <a:pt x="1937657" y="203200"/>
                  </a:lnTo>
                  <a:lnTo>
                    <a:pt x="1959429" y="195943"/>
                  </a:lnTo>
                  <a:cubicBezTo>
                    <a:pt x="2012470" y="160582"/>
                    <a:pt x="1945777" y="203744"/>
                    <a:pt x="2010229" y="166914"/>
                  </a:cubicBezTo>
                  <a:cubicBezTo>
                    <a:pt x="2049617" y="144406"/>
                    <a:pt x="2013856" y="158448"/>
                    <a:pt x="2053772" y="145143"/>
                  </a:cubicBezTo>
                  <a:cubicBezTo>
                    <a:pt x="2061029" y="140305"/>
                    <a:pt x="2068732" y="136078"/>
                    <a:pt x="2075543" y="130629"/>
                  </a:cubicBezTo>
                  <a:cubicBezTo>
                    <a:pt x="2080886" y="126355"/>
                    <a:pt x="2084190" y="119634"/>
                    <a:pt x="2090057" y="116114"/>
                  </a:cubicBezTo>
                  <a:cubicBezTo>
                    <a:pt x="2137164" y="87849"/>
                    <a:pt x="2089566" y="131120"/>
                    <a:pt x="2126343" y="94343"/>
                  </a:cubicBezTo>
                </a:path>
              </a:pathLst>
            </a:cu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Times New Roman" pitchFamily="18" charset="0"/>
                <a:cs typeface="Times New Roman" panose="02020603050405020304" pitchFamily="18" charset="0"/>
              </a:endParaRPr>
            </a:p>
          </p:txBody>
        </p:sp>
        <p:sp>
          <p:nvSpPr>
            <p:cNvPr id="19" name="淘宝网chenying0907出品 20">
              <a:extLst>
                <a:ext uri="{FF2B5EF4-FFF2-40B4-BE49-F238E27FC236}">
                  <a16:creationId xmlns:a16="http://schemas.microsoft.com/office/drawing/2014/main" id="{3B7C9DB1-D8AA-437A-B759-94A65999E11B}"/>
                </a:ext>
              </a:extLst>
            </p:cNvPr>
            <p:cNvSpPr/>
            <p:nvPr/>
          </p:nvSpPr>
          <p:spPr>
            <a:xfrm>
              <a:off x="9210712" y="4587234"/>
              <a:ext cx="165100" cy="165100"/>
            </a:xfrm>
            <a:prstGeom prst="ellipse">
              <a:avLst/>
            </a:prstGeom>
            <a:solidFill>
              <a:schemeClr val="tx2"/>
            </a:solidFill>
            <a:ln w="25400">
              <a:solidFill>
                <a:schemeClr val="bg1"/>
              </a:solidFill>
            </a:ln>
            <a:effectLst>
              <a:outerShdw blurRad="25400" sx="110000" sy="110000" algn="ctr" rotWithShape="0">
                <a:schemeClr val="accent1">
                  <a:alpha val="9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Times New Roman" pitchFamily="18" charset="0"/>
                <a:cs typeface="Times New Roman" panose="02020603050405020304" pitchFamily="18" charset="0"/>
              </a:endParaRPr>
            </a:p>
          </p:txBody>
        </p:sp>
      </p:grpSp>
      <p:grpSp>
        <p:nvGrpSpPr>
          <p:cNvPr id="20" name="淘宝网chenying0907出品 29">
            <a:extLst>
              <a:ext uri="{FF2B5EF4-FFF2-40B4-BE49-F238E27FC236}">
                <a16:creationId xmlns:a16="http://schemas.microsoft.com/office/drawing/2014/main" id="{EFD83815-CDFD-4BAC-8CD0-E254F969EB1E}"/>
              </a:ext>
            </a:extLst>
          </p:cNvPr>
          <p:cNvGrpSpPr/>
          <p:nvPr/>
        </p:nvGrpSpPr>
        <p:grpSpPr>
          <a:xfrm>
            <a:off x="2282776" y="5456333"/>
            <a:ext cx="1417297" cy="370114"/>
            <a:chOff x="7752521" y="4572000"/>
            <a:chExt cx="1623291" cy="370114"/>
          </a:xfrm>
        </p:grpSpPr>
        <p:sp>
          <p:nvSpPr>
            <p:cNvPr id="21" name="淘宝网chenying0907出品 19">
              <a:extLst>
                <a:ext uri="{FF2B5EF4-FFF2-40B4-BE49-F238E27FC236}">
                  <a16:creationId xmlns:a16="http://schemas.microsoft.com/office/drawing/2014/main" id="{E2373DA7-E959-40D0-A6B7-CF8C733ED9CD}"/>
                </a:ext>
              </a:extLst>
            </p:cNvPr>
            <p:cNvSpPr/>
            <p:nvPr/>
          </p:nvSpPr>
          <p:spPr>
            <a:xfrm>
              <a:off x="7752521" y="4572000"/>
              <a:ext cx="1458192" cy="370114"/>
            </a:xfrm>
            <a:custGeom>
              <a:avLst/>
              <a:gdLst>
                <a:gd name="connsiteX0" fmla="*/ 0 w 2126343"/>
                <a:gd name="connsiteY0" fmla="*/ 0 h 370114"/>
                <a:gd name="connsiteX1" fmla="*/ 87086 w 2126343"/>
                <a:gd name="connsiteY1" fmla="*/ 14514 h 370114"/>
                <a:gd name="connsiteX2" fmla="*/ 123372 w 2126343"/>
                <a:gd name="connsiteY2" fmla="*/ 36286 h 370114"/>
                <a:gd name="connsiteX3" fmla="*/ 210457 w 2126343"/>
                <a:gd name="connsiteY3" fmla="*/ 79829 h 370114"/>
                <a:gd name="connsiteX4" fmla="*/ 254000 w 2126343"/>
                <a:gd name="connsiteY4" fmla="*/ 101600 h 370114"/>
                <a:gd name="connsiteX5" fmla="*/ 297543 w 2126343"/>
                <a:gd name="connsiteY5" fmla="*/ 130629 h 370114"/>
                <a:gd name="connsiteX6" fmla="*/ 333829 w 2126343"/>
                <a:gd name="connsiteY6" fmla="*/ 152400 h 370114"/>
                <a:gd name="connsiteX7" fmla="*/ 370115 w 2126343"/>
                <a:gd name="connsiteY7" fmla="*/ 181429 h 370114"/>
                <a:gd name="connsiteX8" fmla="*/ 420915 w 2126343"/>
                <a:gd name="connsiteY8" fmla="*/ 203200 h 370114"/>
                <a:gd name="connsiteX9" fmla="*/ 464457 w 2126343"/>
                <a:gd name="connsiteY9" fmla="*/ 224971 h 370114"/>
                <a:gd name="connsiteX10" fmla="*/ 573315 w 2126343"/>
                <a:gd name="connsiteY10" fmla="*/ 261257 h 370114"/>
                <a:gd name="connsiteX11" fmla="*/ 660400 w 2126343"/>
                <a:gd name="connsiteY11" fmla="*/ 290286 h 370114"/>
                <a:gd name="connsiteX12" fmla="*/ 696686 w 2126343"/>
                <a:gd name="connsiteY12" fmla="*/ 304800 h 370114"/>
                <a:gd name="connsiteX13" fmla="*/ 798286 w 2126343"/>
                <a:gd name="connsiteY13" fmla="*/ 326571 h 370114"/>
                <a:gd name="connsiteX14" fmla="*/ 914400 w 2126343"/>
                <a:gd name="connsiteY14" fmla="*/ 355600 h 370114"/>
                <a:gd name="connsiteX15" fmla="*/ 1052286 w 2126343"/>
                <a:gd name="connsiteY15" fmla="*/ 370114 h 370114"/>
                <a:gd name="connsiteX16" fmla="*/ 1299029 w 2126343"/>
                <a:gd name="connsiteY16" fmla="*/ 362857 h 370114"/>
                <a:gd name="connsiteX17" fmla="*/ 1320800 w 2126343"/>
                <a:gd name="connsiteY17" fmla="*/ 355600 h 370114"/>
                <a:gd name="connsiteX18" fmla="*/ 1444172 w 2126343"/>
                <a:gd name="connsiteY18" fmla="*/ 333829 h 370114"/>
                <a:gd name="connsiteX19" fmla="*/ 1524000 w 2126343"/>
                <a:gd name="connsiteY19" fmla="*/ 319314 h 370114"/>
                <a:gd name="connsiteX20" fmla="*/ 1632857 w 2126343"/>
                <a:gd name="connsiteY20" fmla="*/ 297543 h 370114"/>
                <a:gd name="connsiteX21" fmla="*/ 1654629 w 2126343"/>
                <a:gd name="connsiteY21" fmla="*/ 283029 h 370114"/>
                <a:gd name="connsiteX22" fmla="*/ 1690915 w 2126343"/>
                <a:gd name="connsiteY22" fmla="*/ 275771 h 370114"/>
                <a:gd name="connsiteX23" fmla="*/ 1719943 w 2126343"/>
                <a:gd name="connsiteY23" fmla="*/ 268514 h 370114"/>
                <a:gd name="connsiteX24" fmla="*/ 1741715 w 2126343"/>
                <a:gd name="connsiteY24" fmla="*/ 261257 h 370114"/>
                <a:gd name="connsiteX25" fmla="*/ 1807029 w 2126343"/>
                <a:gd name="connsiteY25" fmla="*/ 246743 h 370114"/>
                <a:gd name="connsiteX26" fmla="*/ 1843315 w 2126343"/>
                <a:gd name="connsiteY26" fmla="*/ 232229 h 370114"/>
                <a:gd name="connsiteX27" fmla="*/ 1872343 w 2126343"/>
                <a:gd name="connsiteY27" fmla="*/ 224971 h 370114"/>
                <a:gd name="connsiteX28" fmla="*/ 1915886 w 2126343"/>
                <a:gd name="connsiteY28" fmla="*/ 210457 h 370114"/>
                <a:gd name="connsiteX29" fmla="*/ 1937657 w 2126343"/>
                <a:gd name="connsiteY29" fmla="*/ 203200 h 370114"/>
                <a:gd name="connsiteX30" fmla="*/ 1959429 w 2126343"/>
                <a:gd name="connsiteY30" fmla="*/ 195943 h 370114"/>
                <a:gd name="connsiteX31" fmla="*/ 2010229 w 2126343"/>
                <a:gd name="connsiteY31" fmla="*/ 166914 h 370114"/>
                <a:gd name="connsiteX32" fmla="*/ 2053772 w 2126343"/>
                <a:gd name="connsiteY32" fmla="*/ 145143 h 370114"/>
                <a:gd name="connsiteX33" fmla="*/ 2075543 w 2126343"/>
                <a:gd name="connsiteY33" fmla="*/ 130629 h 370114"/>
                <a:gd name="connsiteX34" fmla="*/ 2090057 w 2126343"/>
                <a:gd name="connsiteY34" fmla="*/ 116114 h 370114"/>
                <a:gd name="connsiteX35" fmla="*/ 2126343 w 2126343"/>
                <a:gd name="connsiteY35" fmla="*/ 94343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26343" h="370114">
                  <a:moveTo>
                    <a:pt x="0" y="0"/>
                  </a:moveTo>
                  <a:cubicBezTo>
                    <a:pt x="10881" y="1360"/>
                    <a:pt x="68324" y="6175"/>
                    <a:pt x="87086" y="14514"/>
                  </a:cubicBezTo>
                  <a:cubicBezTo>
                    <a:pt x="99976" y="20243"/>
                    <a:pt x="110906" y="29686"/>
                    <a:pt x="123372" y="36286"/>
                  </a:cubicBezTo>
                  <a:cubicBezTo>
                    <a:pt x="152055" y="51471"/>
                    <a:pt x="181429" y="65315"/>
                    <a:pt x="210457" y="79829"/>
                  </a:cubicBezTo>
                  <a:cubicBezTo>
                    <a:pt x="224971" y="87086"/>
                    <a:pt x="240498" y="92599"/>
                    <a:pt x="254000" y="101600"/>
                  </a:cubicBezTo>
                  <a:cubicBezTo>
                    <a:pt x="268514" y="111276"/>
                    <a:pt x="282826" y="121264"/>
                    <a:pt x="297543" y="130629"/>
                  </a:cubicBezTo>
                  <a:cubicBezTo>
                    <a:pt x="309443" y="138202"/>
                    <a:pt x="322273" y="144311"/>
                    <a:pt x="333829" y="152400"/>
                  </a:cubicBezTo>
                  <a:cubicBezTo>
                    <a:pt x="346519" y="161283"/>
                    <a:pt x="357227" y="172837"/>
                    <a:pt x="370115" y="181429"/>
                  </a:cubicBezTo>
                  <a:cubicBezTo>
                    <a:pt x="388051" y="193386"/>
                    <a:pt x="401562" y="196749"/>
                    <a:pt x="420915" y="203200"/>
                  </a:cubicBezTo>
                  <a:cubicBezTo>
                    <a:pt x="455280" y="226110"/>
                    <a:pt x="428949" y="211314"/>
                    <a:pt x="464457" y="224971"/>
                  </a:cubicBezTo>
                  <a:cubicBezTo>
                    <a:pt x="555484" y="259981"/>
                    <a:pt x="508166" y="248228"/>
                    <a:pt x="573315" y="261257"/>
                  </a:cubicBezTo>
                  <a:cubicBezTo>
                    <a:pt x="660660" y="304931"/>
                    <a:pt x="573065" y="266468"/>
                    <a:pt x="660400" y="290286"/>
                  </a:cubicBezTo>
                  <a:cubicBezTo>
                    <a:pt x="672968" y="293714"/>
                    <a:pt x="684235" y="300969"/>
                    <a:pt x="696686" y="304800"/>
                  </a:cubicBezTo>
                  <a:cubicBezTo>
                    <a:pt x="781726" y="330966"/>
                    <a:pt x="725693" y="310072"/>
                    <a:pt x="798286" y="326571"/>
                  </a:cubicBezTo>
                  <a:cubicBezTo>
                    <a:pt x="837190" y="335413"/>
                    <a:pt x="874905" y="349958"/>
                    <a:pt x="914400" y="355600"/>
                  </a:cubicBezTo>
                  <a:cubicBezTo>
                    <a:pt x="994037" y="366976"/>
                    <a:pt x="948154" y="361437"/>
                    <a:pt x="1052286" y="370114"/>
                  </a:cubicBezTo>
                  <a:cubicBezTo>
                    <a:pt x="1134534" y="367695"/>
                    <a:pt x="1216866" y="367298"/>
                    <a:pt x="1299029" y="362857"/>
                  </a:cubicBezTo>
                  <a:cubicBezTo>
                    <a:pt x="1306667" y="362444"/>
                    <a:pt x="1313299" y="357100"/>
                    <a:pt x="1320800" y="355600"/>
                  </a:cubicBezTo>
                  <a:cubicBezTo>
                    <a:pt x="1361748" y="347410"/>
                    <a:pt x="1403063" y="341170"/>
                    <a:pt x="1444172" y="333829"/>
                  </a:cubicBezTo>
                  <a:cubicBezTo>
                    <a:pt x="1470796" y="329075"/>
                    <a:pt x="1497598" y="325181"/>
                    <a:pt x="1524000" y="319314"/>
                  </a:cubicBezTo>
                  <a:cubicBezTo>
                    <a:pt x="1603679" y="301608"/>
                    <a:pt x="1567316" y="308467"/>
                    <a:pt x="1632857" y="297543"/>
                  </a:cubicBezTo>
                  <a:cubicBezTo>
                    <a:pt x="1640114" y="292705"/>
                    <a:pt x="1646462" y="286092"/>
                    <a:pt x="1654629" y="283029"/>
                  </a:cubicBezTo>
                  <a:cubicBezTo>
                    <a:pt x="1666179" y="278698"/>
                    <a:pt x="1678874" y="278447"/>
                    <a:pt x="1690915" y="275771"/>
                  </a:cubicBezTo>
                  <a:cubicBezTo>
                    <a:pt x="1700651" y="273607"/>
                    <a:pt x="1710353" y="271254"/>
                    <a:pt x="1719943" y="268514"/>
                  </a:cubicBezTo>
                  <a:cubicBezTo>
                    <a:pt x="1727299" y="266412"/>
                    <a:pt x="1734294" y="263112"/>
                    <a:pt x="1741715" y="261257"/>
                  </a:cubicBezTo>
                  <a:cubicBezTo>
                    <a:pt x="1764720" y="255506"/>
                    <a:pt x="1784681" y="254192"/>
                    <a:pt x="1807029" y="246743"/>
                  </a:cubicBezTo>
                  <a:cubicBezTo>
                    <a:pt x="1819388" y="242624"/>
                    <a:pt x="1830957" y="236349"/>
                    <a:pt x="1843315" y="232229"/>
                  </a:cubicBezTo>
                  <a:cubicBezTo>
                    <a:pt x="1852777" y="229075"/>
                    <a:pt x="1862790" y="227837"/>
                    <a:pt x="1872343" y="224971"/>
                  </a:cubicBezTo>
                  <a:cubicBezTo>
                    <a:pt x="1886997" y="220575"/>
                    <a:pt x="1901372" y="215295"/>
                    <a:pt x="1915886" y="210457"/>
                  </a:cubicBezTo>
                  <a:lnTo>
                    <a:pt x="1937657" y="203200"/>
                  </a:lnTo>
                  <a:lnTo>
                    <a:pt x="1959429" y="195943"/>
                  </a:lnTo>
                  <a:cubicBezTo>
                    <a:pt x="2012470" y="160582"/>
                    <a:pt x="1945777" y="203744"/>
                    <a:pt x="2010229" y="166914"/>
                  </a:cubicBezTo>
                  <a:cubicBezTo>
                    <a:pt x="2049617" y="144406"/>
                    <a:pt x="2013856" y="158448"/>
                    <a:pt x="2053772" y="145143"/>
                  </a:cubicBezTo>
                  <a:cubicBezTo>
                    <a:pt x="2061029" y="140305"/>
                    <a:pt x="2068732" y="136078"/>
                    <a:pt x="2075543" y="130629"/>
                  </a:cubicBezTo>
                  <a:cubicBezTo>
                    <a:pt x="2080886" y="126355"/>
                    <a:pt x="2084190" y="119634"/>
                    <a:pt x="2090057" y="116114"/>
                  </a:cubicBezTo>
                  <a:cubicBezTo>
                    <a:pt x="2137164" y="87849"/>
                    <a:pt x="2089566" y="131120"/>
                    <a:pt x="2126343" y="94343"/>
                  </a:cubicBezTo>
                </a:path>
              </a:pathLst>
            </a:cu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Times New Roman" pitchFamily="18" charset="0"/>
                <a:cs typeface="Times New Roman" panose="02020603050405020304" pitchFamily="18" charset="0"/>
              </a:endParaRPr>
            </a:p>
          </p:txBody>
        </p:sp>
        <p:sp>
          <p:nvSpPr>
            <p:cNvPr id="22" name="淘宝网chenying0907出品 20">
              <a:extLst>
                <a:ext uri="{FF2B5EF4-FFF2-40B4-BE49-F238E27FC236}">
                  <a16:creationId xmlns:a16="http://schemas.microsoft.com/office/drawing/2014/main" id="{3B7C9DB1-D8AA-437A-B759-94A65999E11B}"/>
                </a:ext>
              </a:extLst>
            </p:cNvPr>
            <p:cNvSpPr/>
            <p:nvPr/>
          </p:nvSpPr>
          <p:spPr>
            <a:xfrm>
              <a:off x="9210712" y="4587234"/>
              <a:ext cx="165100" cy="165100"/>
            </a:xfrm>
            <a:prstGeom prst="ellipse">
              <a:avLst/>
            </a:prstGeom>
            <a:solidFill>
              <a:schemeClr val="tx2"/>
            </a:solidFill>
            <a:ln w="25400">
              <a:solidFill>
                <a:schemeClr val="bg1"/>
              </a:solidFill>
            </a:ln>
            <a:effectLst>
              <a:outerShdw blurRad="25400" sx="110000" sy="110000" algn="ctr" rotWithShape="0">
                <a:schemeClr val="accent1">
                  <a:alpha val="9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Times New Roman" pitchFamily="18" charset="0"/>
                <a:cs typeface="Times New Roman" panose="02020603050405020304" pitchFamily="18" charset="0"/>
              </a:endParaRPr>
            </a:p>
          </p:txBody>
        </p:sp>
      </p:grpSp>
    </p:spTree>
    <p:extLst>
      <p:ext uri="{BB962C8B-B14F-4D97-AF65-F5344CB8AC3E}">
        <p14:creationId xmlns:p14="http://schemas.microsoft.com/office/powerpoint/2010/main" val="227121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arn(inVertical)">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barn(inVertical)">
                                      <p:cBhvr>
                                        <p:cTn id="18" dur="500"/>
                                        <p:tgtEl>
                                          <p:spTgt spid="16">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barn(inVertical)">
                                      <p:cBhvr>
                                        <p:cTn id="21" dur="500"/>
                                        <p:tgtEl>
                                          <p:spTgt spid="1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barn(inVertical)">
                                      <p:cBhvr>
                                        <p:cTn id="26" dur="500"/>
                                        <p:tgtEl>
                                          <p:spTgt spid="16">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6">
                                            <p:txEl>
                                              <p:pRg st="4" end="4"/>
                                            </p:txEl>
                                          </p:spTgt>
                                        </p:tgtEl>
                                        <p:attrNameLst>
                                          <p:attrName>style.visibility</p:attrName>
                                        </p:attrNameLst>
                                      </p:cBhvr>
                                      <p:to>
                                        <p:strVal val="visible"/>
                                      </p:to>
                                    </p:set>
                                    <p:animEffect transition="in" filter="barn(inVertical)">
                                      <p:cBhvr>
                                        <p:cTn id="29" dur="500"/>
                                        <p:tgtEl>
                                          <p:spTgt spid="1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xEl>
                                              <p:pRg st="5" end="5"/>
                                            </p:txEl>
                                          </p:spTgt>
                                        </p:tgtEl>
                                        <p:attrNameLst>
                                          <p:attrName>style.visibility</p:attrName>
                                        </p:attrNameLst>
                                      </p:cBhvr>
                                      <p:to>
                                        <p:strVal val="visible"/>
                                      </p:to>
                                    </p:set>
                                    <p:animEffect transition="in" filter="barn(inVertical)">
                                      <p:cBhvr>
                                        <p:cTn id="34" dur="500"/>
                                        <p:tgtEl>
                                          <p:spTgt spid="16">
                                            <p:txEl>
                                              <p:pRg st="5" end="5"/>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barn(inVertical)">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96240" y="396240"/>
            <a:ext cx="11384280" cy="6021198"/>
          </a:xfrm>
          <a:prstGeom prst="rect">
            <a:avLst/>
          </a:prstGeom>
          <a:noFill/>
        </p:spPr>
      </p:pic>
      <p:sp>
        <p:nvSpPr>
          <p:cNvPr id="2050" name="AutoShape 2" descr="Kết quả hình ảnh cho họa sĩ già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6" name="TextBox 5"/>
          <p:cNvSpPr txBox="1"/>
          <p:nvPr/>
        </p:nvSpPr>
        <p:spPr>
          <a:xfrm>
            <a:off x="3743534" y="165407"/>
            <a:ext cx="4114460"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VIẾT ĐOẠN HOÀN CHỈNH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60375" y="857905"/>
            <a:ext cx="11075126" cy="5816977"/>
          </a:xfrm>
          <a:prstGeom prst="rect">
            <a:avLst/>
          </a:prstGeom>
        </p:spPr>
        <p:txBody>
          <a:bodyPr wrap="square">
            <a:spAutoFit/>
          </a:bodyPr>
          <a:lstStyle/>
          <a:p>
            <a:pPr marL="0" marR="0" lvl="0" indent="457200" algn="just" defTabSz="914400" rtl="0" eaLnBrk="1" fontAlgn="auto" latinLnBrk="0" hangingPunct="1">
              <a:spcBef>
                <a:spcPts val="0"/>
              </a:spcBef>
              <a:spcAft>
                <a:spcPts val="0"/>
              </a:spcAft>
              <a:buClrTx/>
              <a:buSzTx/>
              <a:buFontTx/>
              <a:buNone/>
              <a:tabLst/>
              <a:defRPr/>
            </a:pPr>
            <a:r>
              <a:rPr kumimoji="0" lang="en-US" sz="2400" b="1" i="0" u="none" strike="noStrike" kern="1200" cap="none" spc="1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 </a:t>
            </a:r>
            <a:r>
              <a:rPr kumimoji="0" lang="en-US" sz="2400" b="1" i="0" u="none" strike="noStrike" kern="1200" cap="none" spc="1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400" b="1" i="0" u="none" strike="noStrike" kern="1200" cap="none" spc="1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1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trích</a:t>
            </a:r>
            <a:r>
              <a:rPr kumimoji="0" lang="en-US" sz="2400" b="1" i="0" u="none" strike="noStrike" kern="1200" cap="none" spc="1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1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2400" b="1" i="0" u="none" strike="noStrike" kern="1200" cap="none" spc="1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và </a:t>
            </a:r>
            <a:r>
              <a:rPr kumimoji="0" lang="en-US" sz="2400" b="1" i="0" u="none" strike="noStrike" kern="1200" cap="none" spc="1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a:t>
            </a:r>
            <a:r>
              <a:rPr kumimoji="0" lang="en-US" sz="2400" b="1" i="0" u="none" strike="noStrike" kern="1200" cap="none" spc="1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1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400" b="1" i="0" u="none" strike="noStrike" kern="1200" cap="none" spc="1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1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1" i="0" u="none" strike="noStrike" kern="1200" cap="none" spc="1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1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2400" b="1" i="0" u="none" strike="noStrike" kern="1200" cap="none" spc="1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“Tôi tin rằng,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niềm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và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sự bình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Nhưng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sự bình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phải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sẵn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là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sự bình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niềm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là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là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yêu và sự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là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Nếu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trăm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năm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là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hữu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cứng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còn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yêu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thấu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mềm</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kiểu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gì</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2.</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phải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sẵn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3</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gợi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văn trên, cùng với hiểu biết của bản thân, hãy viết một đoạn văn khoảng </a:t>
            </a:r>
            <a:r>
              <a:rPr lang="vi-VN"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2/3 </a:t>
            </a:r>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trang giấy thi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yêu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luôn</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là nơi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niềm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vui</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và sự bình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lang="vi-VN" sz="2400" dirty="0">
                <a:solidFill>
                  <a:prstClr val="black"/>
                </a:solidFill>
                <a:latin typeface="+mj-lt"/>
                <a:ea typeface="Calibri" panose="020F0502020204030204" pitchFamily="34" charset="0"/>
                <a:cs typeface="Times New Roman" panose="02020603050405020304" pitchFamily="18" charset="0"/>
              </a:rPr>
              <a:t> </a:t>
            </a:r>
            <a:endParaRPr lang="en-US" sz="2400" dirty="0">
              <a:solidFill>
                <a:prstClr val="black"/>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4751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0"/>
          <p:cNvSpPr/>
          <p:nvPr/>
        </p:nvSpPr>
        <p:spPr>
          <a:xfrm>
            <a:off x="2384214" y="2040467"/>
            <a:ext cx="8894900" cy="2777067"/>
          </a:xfrm>
          <a:prstGeom prst="rect">
            <a:avLst/>
          </a:prstGeom>
          <a:gradFill>
            <a:gsLst>
              <a:gs pos="0">
                <a:srgbClr val="F9D172"/>
              </a:gs>
              <a:gs pos="50000">
                <a:schemeClr val="lt1"/>
              </a:gs>
              <a:gs pos="100000">
                <a:schemeClr val="lt1"/>
              </a:gs>
            </a:gsLst>
            <a:lin ang="0" scaled="0"/>
          </a:gradFill>
          <a:ln>
            <a:noFill/>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defTabSz="1219170">
              <a:buClr>
                <a:srgbClr val="000000"/>
              </a:buClr>
            </a:pPr>
            <a:endParaRPr sz="2400" kern="0">
              <a:solidFill>
                <a:srgbClr val="FFFFFF"/>
              </a:solidFill>
              <a:latin typeface="Helvetica Neue"/>
              <a:ea typeface="Helvetica Neue"/>
              <a:cs typeface="Helvetica Neue"/>
              <a:sym typeface="Helvetica Neue"/>
            </a:endParaRPr>
          </a:p>
        </p:txBody>
      </p:sp>
      <p:grpSp>
        <p:nvGrpSpPr>
          <p:cNvPr id="307" name="Google Shape;307;p10"/>
          <p:cNvGrpSpPr/>
          <p:nvPr/>
        </p:nvGrpSpPr>
        <p:grpSpPr>
          <a:xfrm>
            <a:off x="-136000" y="-933027"/>
            <a:ext cx="7149256" cy="7303347"/>
            <a:chOff x="-102000" y="-699770"/>
            <a:chExt cx="5361942" cy="5477510"/>
          </a:xfrm>
        </p:grpSpPr>
        <p:pic>
          <p:nvPicPr>
            <p:cNvPr id="308" name="Google Shape;308;p10"/>
            <p:cNvPicPr preferRelativeResize="0"/>
            <p:nvPr/>
          </p:nvPicPr>
          <p:blipFill rotWithShape="1">
            <a:blip r:embed="rId3">
              <a:alphaModFix/>
            </a:blip>
            <a:srcRect/>
            <a:stretch/>
          </p:blipFill>
          <p:spPr>
            <a:xfrm>
              <a:off x="-102000" y="-699770"/>
              <a:ext cx="5361942" cy="5477510"/>
            </a:xfrm>
            <a:prstGeom prst="rect">
              <a:avLst/>
            </a:prstGeom>
            <a:noFill/>
            <a:ln>
              <a:noFill/>
            </a:ln>
          </p:spPr>
        </p:pic>
        <p:pic>
          <p:nvPicPr>
            <p:cNvPr id="309" name="Google Shape;309;p10"/>
            <p:cNvPicPr preferRelativeResize="0"/>
            <p:nvPr/>
          </p:nvPicPr>
          <p:blipFill rotWithShape="1">
            <a:blip r:embed="rId4">
              <a:alphaModFix/>
            </a:blip>
            <a:srcRect/>
            <a:stretch/>
          </p:blipFill>
          <p:spPr>
            <a:xfrm>
              <a:off x="213709" y="538159"/>
              <a:ext cx="3150735" cy="3685013"/>
            </a:xfrm>
            <a:prstGeom prst="rect">
              <a:avLst/>
            </a:prstGeom>
            <a:noFill/>
            <a:ln>
              <a:noFill/>
            </a:ln>
          </p:spPr>
        </p:pic>
      </p:grpSp>
      <p:pic>
        <p:nvPicPr>
          <p:cNvPr id="311" name="Google Shape;311;p10"/>
          <p:cNvPicPr preferRelativeResize="0"/>
          <p:nvPr/>
        </p:nvPicPr>
        <p:blipFill rotWithShape="1">
          <a:blip r:embed="rId5">
            <a:alphaModFix/>
          </a:blip>
          <a:srcRect/>
          <a:stretch/>
        </p:blipFill>
        <p:spPr>
          <a:xfrm>
            <a:off x="5395226" y="3669234"/>
            <a:ext cx="907352" cy="695148"/>
          </a:xfrm>
          <a:prstGeom prst="rect">
            <a:avLst/>
          </a:prstGeom>
          <a:noFill/>
          <a:ln>
            <a:noFill/>
          </a:ln>
        </p:spPr>
      </p:pic>
      <p:pic>
        <p:nvPicPr>
          <p:cNvPr id="314" name="Google Shape;314;p10"/>
          <p:cNvPicPr preferRelativeResize="0"/>
          <p:nvPr/>
        </p:nvPicPr>
        <p:blipFill rotWithShape="1">
          <a:blip r:embed="rId6">
            <a:alphaModFix/>
          </a:blip>
          <a:srcRect l="69114" t="90522" b="291"/>
          <a:stretch/>
        </p:blipFill>
        <p:spPr>
          <a:xfrm>
            <a:off x="11837418" y="217716"/>
            <a:ext cx="303783" cy="1185333"/>
          </a:xfrm>
          <a:prstGeom prst="rect">
            <a:avLst/>
          </a:prstGeom>
          <a:noFill/>
          <a:ln>
            <a:noFill/>
          </a:ln>
        </p:spPr>
      </p:pic>
      <p:pic>
        <p:nvPicPr>
          <p:cNvPr id="315" name="Google Shape;315;p10"/>
          <p:cNvPicPr preferRelativeResize="0"/>
          <p:nvPr/>
        </p:nvPicPr>
        <p:blipFill rotWithShape="1">
          <a:blip r:embed="rId6">
            <a:alphaModFix/>
          </a:blip>
          <a:srcRect l="69281" t="90522" b="680"/>
          <a:stretch/>
        </p:blipFill>
        <p:spPr>
          <a:xfrm rot="5400000">
            <a:off x="10666428" y="-973316"/>
            <a:ext cx="302141" cy="2371637"/>
          </a:xfrm>
          <a:prstGeom prst="rect">
            <a:avLst/>
          </a:prstGeom>
          <a:noFill/>
          <a:ln>
            <a:noFill/>
          </a:ln>
        </p:spPr>
      </p:pic>
      <p:pic>
        <p:nvPicPr>
          <p:cNvPr id="316" name="Google Shape;316;p10"/>
          <p:cNvPicPr preferRelativeResize="0"/>
          <p:nvPr/>
        </p:nvPicPr>
        <p:blipFill rotWithShape="1">
          <a:blip r:embed="rId6">
            <a:alphaModFix/>
          </a:blip>
          <a:srcRect l="69114" t="90522" b="291"/>
          <a:stretch/>
        </p:blipFill>
        <p:spPr>
          <a:xfrm rot="10800000" flipH="1">
            <a:off x="11837418" y="5472362"/>
            <a:ext cx="303783" cy="1185333"/>
          </a:xfrm>
          <a:prstGeom prst="rect">
            <a:avLst/>
          </a:prstGeom>
          <a:noFill/>
          <a:ln>
            <a:noFill/>
          </a:ln>
        </p:spPr>
      </p:pic>
      <p:pic>
        <p:nvPicPr>
          <p:cNvPr id="317" name="Google Shape;317;p10"/>
          <p:cNvPicPr preferRelativeResize="0"/>
          <p:nvPr/>
        </p:nvPicPr>
        <p:blipFill rotWithShape="1">
          <a:blip r:embed="rId6">
            <a:alphaModFix/>
          </a:blip>
          <a:srcRect l="69281" t="90522" b="680"/>
          <a:stretch/>
        </p:blipFill>
        <p:spPr>
          <a:xfrm rot="5400000" flipH="1">
            <a:off x="10666428" y="5477090"/>
            <a:ext cx="302141" cy="2371637"/>
          </a:xfrm>
          <a:prstGeom prst="rect">
            <a:avLst/>
          </a:prstGeom>
          <a:noFill/>
          <a:ln>
            <a:noFill/>
          </a:ln>
        </p:spPr>
      </p:pic>
      <p:sp>
        <p:nvSpPr>
          <p:cNvPr id="2" name="TextBox 1"/>
          <p:cNvSpPr txBox="1"/>
          <p:nvPr/>
        </p:nvSpPr>
        <p:spPr>
          <a:xfrm>
            <a:off x="4010297" y="2144980"/>
            <a:ext cx="7574626" cy="1569660"/>
          </a:xfrm>
          <a:prstGeom prst="rect">
            <a:avLst/>
          </a:prstGeom>
          <a:noFill/>
        </p:spPr>
        <p:txBody>
          <a:bodyPr wrap="square" rtlCol="0">
            <a:spAutoFit/>
          </a:bodyPr>
          <a:lstStyle/>
          <a:p>
            <a:pPr algn="ctr" defTabSz="1219170">
              <a:buClr>
                <a:srgbClr val="000000"/>
              </a:buClr>
            </a:pPr>
            <a:r>
              <a:rPr lang="en-US" sz="4800" b="1" kern="0" dirty="0" smtClean="0">
                <a:solidFill>
                  <a:srgbClr val="684202"/>
                </a:solidFill>
                <a:latin typeface="Times New Roman" panose="02020603050405020304" pitchFamily="18" charset="0"/>
                <a:cs typeface="Times New Roman" panose="02020603050405020304" pitchFamily="18" charset="0"/>
                <a:sym typeface="Arial"/>
              </a:rPr>
              <a:t>CHUYÊN MỤC</a:t>
            </a:r>
          </a:p>
          <a:p>
            <a:pPr algn="ctr" defTabSz="1219170">
              <a:buClr>
                <a:srgbClr val="000000"/>
              </a:buClr>
            </a:pPr>
            <a:r>
              <a:rPr lang="en-US" sz="4800" b="1" kern="0" dirty="0" smtClean="0">
                <a:solidFill>
                  <a:srgbClr val="684202"/>
                </a:solidFill>
                <a:latin typeface="Times New Roman" panose="02020603050405020304" pitchFamily="18" charset="0"/>
                <a:cs typeface="Times New Roman" panose="02020603050405020304" pitchFamily="18" charset="0"/>
                <a:sym typeface="Arial"/>
              </a:rPr>
              <a:t>“</a:t>
            </a:r>
            <a:r>
              <a:rPr lang="en-US" sz="4000" b="1" kern="0" dirty="0" smtClean="0">
                <a:solidFill>
                  <a:srgbClr val="684202"/>
                </a:solidFill>
                <a:latin typeface="Times New Roman" panose="02020603050405020304" pitchFamily="18" charset="0"/>
                <a:cs typeface="Times New Roman" panose="02020603050405020304" pitchFamily="18" charset="0"/>
                <a:sym typeface="Arial"/>
              </a:rPr>
              <a:t>CHIA SẺ KINH NGHIỆM”</a:t>
            </a:r>
            <a:endParaRPr lang="en-US" sz="4000" b="1" kern="0" dirty="0">
              <a:solidFill>
                <a:srgbClr val="684202"/>
              </a:solidFill>
              <a:latin typeface="Times New Roman" panose="02020603050405020304" pitchFamily="18" charset="0"/>
              <a:cs typeface="Times New Roman" panose="02020603050405020304" pitchFamily="18" charset="0"/>
              <a:sym typeface="Arial"/>
            </a:endParaRPr>
          </a:p>
        </p:txBody>
      </p:sp>
      <p:pic>
        <p:nvPicPr>
          <p:cNvPr id="12" name="图片 4">
            <a:extLst>
              <a:ext uri="{FF2B5EF4-FFF2-40B4-BE49-F238E27FC236}">
                <a16:creationId xmlns:a16="http://schemas.microsoft.com/office/drawing/2014/main" id="{8E36E655-9930-7647-B0F8-6CE74D4A84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26599" y="363573"/>
            <a:ext cx="112236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078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16"/>
                                        </p:tgtEl>
                                        <p:attrNameLst>
                                          <p:attrName>style.visibility</p:attrName>
                                        </p:attrNameLst>
                                      </p:cBhvr>
                                      <p:to>
                                        <p:strVal val="visible"/>
                                      </p:to>
                                    </p:set>
                                    <p:animEffect transition="in" filter="fade">
                                      <p:cBhvr>
                                        <p:cTn id="11" dur="500"/>
                                        <p:tgtEl>
                                          <p:spTgt spid="316"/>
                                        </p:tgtEl>
                                      </p:cBhvr>
                                    </p:animEffect>
                                  </p:childTnLst>
                                </p:cTn>
                              </p:par>
                              <p:par>
                                <p:cTn id="12" presetID="10" presetClass="entr" presetSubtype="0" fill="hold" nodeType="withEffect">
                                  <p:stCondLst>
                                    <p:cond delay="0"/>
                                  </p:stCondLst>
                                  <p:childTnLst>
                                    <p:set>
                                      <p:cBhvr>
                                        <p:cTn id="13" dur="1" fill="hold">
                                          <p:stCondLst>
                                            <p:cond delay="0"/>
                                          </p:stCondLst>
                                        </p:cTn>
                                        <p:tgtEl>
                                          <p:spTgt spid="317"/>
                                        </p:tgtEl>
                                        <p:attrNameLst>
                                          <p:attrName>style.visibility</p:attrName>
                                        </p:attrNameLst>
                                      </p:cBhvr>
                                      <p:to>
                                        <p:strVal val="visible"/>
                                      </p:to>
                                    </p:set>
                                    <p:animEffect transition="in" filter="fade">
                                      <p:cBhvr>
                                        <p:cTn id="14" dur="500"/>
                                        <p:tgtEl>
                                          <p:spTgt spid="317"/>
                                        </p:tgtEl>
                                      </p:cBhvr>
                                    </p:animEffect>
                                  </p:childTnLst>
                                </p:cTn>
                              </p:par>
                              <p:par>
                                <p:cTn id="15" presetID="10" presetClass="entr" presetSubtype="0" fill="hold" nodeType="withEffect">
                                  <p:stCondLst>
                                    <p:cond delay="0"/>
                                  </p:stCondLst>
                                  <p:childTnLst>
                                    <p:set>
                                      <p:cBhvr>
                                        <p:cTn id="16" dur="1" fill="hold">
                                          <p:stCondLst>
                                            <p:cond delay="0"/>
                                          </p:stCondLst>
                                        </p:cTn>
                                        <p:tgtEl>
                                          <p:spTgt spid="314"/>
                                        </p:tgtEl>
                                        <p:attrNameLst>
                                          <p:attrName>style.visibility</p:attrName>
                                        </p:attrNameLst>
                                      </p:cBhvr>
                                      <p:to>
                                        <p:strVal val="visible"/>
                                      </p:to>
                                    </p:set>
                                    <p:animEffect transition="in" filter="fade">
                                      <p:cBhvr>
                                        <p:cTn id="17" dur="500"/>
                                        <p:tgtEl>
                                          <p:spTgt spid="314"/>
                                        </p:tgtEl>
                                      </p:cBhvr>
                                    </p:animEffect>
                                  </p:childTnLst>
                                </p:cTn>
                              </p:par>
                              <p:par>
                                <p:cTn id="18" presetID="10" presetClass="entr" presetSubtype="0" fill="hold" nodeType="withEffect">
                                  <p:stCondLst>
                                    <p:cond delay="0"/>
                                  </p:stCondLst>
                                  <p:childTnLst>
                                    <p:set>
                                      <p:cBhvr>
                                        <p:cTn id="19" dur="1" fill="hold">
                                          <p:stCondLst>
                                            <p:cond delay="0"/>
                                          </p:stCondLst>
                                        </p:cTn>
                                        <p:tgtEl>
                                          <p:spTgt spid="315"/>
                                        </p:tgtEl>
                                        <p:attrNameLst>
                                          <p:attrName>style.visibility</p:attrName>
                                        </p:attrNameLst>
                                      </p:cBhvr>
                                      <p:to>
                                        <p:strVal val="visible"/>
                                      </p:to>
                                    </p:set>
                                    <p:animEffect transition="in" filter="fade">
                                      <p:cBhvr>
                                        <p:cTn id="20" dur="500"/>
                                        <p:tgtEl>
                                          <p:spTgt spid="31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06"/>
                                        </p:tgtEl>
                                        <p:attrNameLst>
                                          <p:attrName>style.visibility</p:attrName>
                                        </p:attrNameLst>
                                      </p:cBhvr>
                                      <p:to>
                                        <p:strVal val="visible"/>
                                      </p:to>
                                    </p:set>
                                    <p:animEffect transition="in" filter="fade">
                                      <p:cBhvr>
                                        <p:cTn id="24" dur="500"/>
                                        <p:tgtEl>
                                          <p:spTgt spid="306"/>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11"/>
                                        </p:tgtEl>
                                        <p:attrNameLst>
                                          <p:attrName>style.visibility</p:attrName>
                                        </p:attrNameLst>
                                      </p:cBhvr>
                                      <p:to>
                                        <p:strVal val="visible"/>
                                      </p:to>
                                    </p:set>
                                    <p:animEffect transition="in" filter="fade">
                                      <p:cBhvr>
                                        <p:cTn id="28" dur="500"/>
                                        <p:tgtEl>
                                          <p:spTgt spid="3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fade">
                                      <p:cBhvr>
                                        <p:cTn id="33" dur="1000"/>
                                        <p:tgtEl>
                                          <p:spTgt spid="2">
                                            <p:txEl>
                                              <p:pRg st="0" end="0"/>
                                            </p:txEl>
                                          </p:spTgt>
                                        </p:tgtEl>
                                      </p:cBhvr>
                                    </p:animEffect>
                                    <p:anim calcmode="lin" valueType="num">
                                      <p:cBhvr>
                                        <p:cTn id="3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Effect transition="in" filter="fade">
                                      <p:cBhvr>
                                        <p:cTn id="40" dur="1000"/>
                                        <p:tgtEl>
                                          <p:spTgt spid="2">
                                            <p:txEl>
                                              <p:pRg st="1" end="1"/>
                                            </p:txEl>
                                          </p:spTgt>
                                        </p:tgtEl>
                                      </p:cBhvr>
                                    </p:animEffect>
                                    <p:anim calcmode="lin" valueType="num">
                                      <p:cBhvr>
                                        <p:cTn id="4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0"/>
          <p:cNvSpPr/>
          <p:nvPr/>
        </p:nvSpPr>
        <p:spPr>
          <a:xfrm>
            <a:off x="2384214" y="2040467"/>
            <a:ext cx="8894900" cy="2777067"/>
          </a:xfrm>
          <a:prstGeom prst="rect">
            <a:avLst/>
          </a:prstGeom>
          <a:gradFill>
            <a:gsLst>
              <a:gs pos="0">
                <a:srgbClr val="F9D172"/>
              </a:gs>
              <a:gs pos="50000">
                <a:schemeClr val="lt1"/>
              </a:gs>
              <a:gs pos="100000">
                <a:schemeClr val="lt1"/>
              </a:gs>
            </a:gsLst>
            <a:lin ang="0" scaled="0"/>
          </a:gradFill>
          <a:ln>
            <a:noFill/>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defTabSz="1219170">
              <a:buClr>
                <a:srgbClr val="000000"/>
              </a:buClr>
            </a:pPr>
            <a:endParaRPr sz="2400" kern="0">
              <a:solidFill>
                <a:srgbClr val="FFFFFF"/>
              </a:solidFill>
              <a:latin typeface="Helvetica Neue"/>
              <a:ea typeface="Helvetica Neue"/>
              <a:cs typeface="Helvetica Neue"/>
              <a:sym typeface="Helvetica Neue"/>
            </a:endParaRPr>
          </a:p>
        </p:txBody>
      </p:sp>
      <p:grpSp>
        <p:nvGrpSpPr>
          <p:cNvPr id="568" name="Google Shape;568;p20"/>
          <p:cNvGrpSpPr/>
          <p:nvPr/>
        </p:nvGrpSpPr>
        <p:grpSpPr>
          <a:xfrm>
            <a:off x="-136000" y="-933027"/>
            <a:ext cx="7149256" cy="7303347"/>
            <a:chOff x="-102000" y="-699770"/>
            <a:chExt cx="5361942" cy="5477510"/>
          </a:xfrm>
        </p:grpSpPr>
        <p:pic>
          <p:nvPicPr>
            <p:cNvPr id="569" name="Google Shape;569;p20"/>
            <p:cNvPicPr preferRelativeResize="0"/>
            <p:nvPr/>
          </p:nvPicPr>
          <p:blipFill rotWithShape="1">
            <a:blip r:embed="rId3">
              <a:alphaModFix/>
            </a:blip>
            <a:srcRect/>
            <a:stretch/>
          </p:blipFill>
          <p:spPr>
            <a:xfrm>
              <a:off x="-102000" y="-699770"/>
              <a:ext cx="5361942" cy="5477510"/>
            </a:xfrm>
            <a:prstGeom prst="rect">
              <a:avLst/>
            </a:prstGeom>
            <a:noFill/>
            <a:ln>
              <a:noFill/>
            </a:ln>
          </p:spPr>
        </p:pic>
        <p:pic>
          <p:nvPicPr>
            <p:cNvPr id="570" name="Google Shape;570;p20"/>
            <p:cNvPicPr preferRelativeResize="0"/>
            <p:nvPr/>
          </p:nvPicPr>
          <p:blipFill rotWithShape="1">
            <a:blip r:embed="rId4">
              <a:alphaModFix/>
            </a:blip>
            <a:srcRect/>
            <a:stretch/>
          </p:blipFill>
          <p:spPr>
            <a:xfrm>
              <a:off x="213709" y="538159"/>
              <a:ext cx="3150735" cy="3685013"/>
            </a:xfrm>
            <a:prstGeom prst="rect">
              <a:avLst/>
            </a:prstGeom>
            <a:noFill/>
            <a:ln>
              <a:noFill/>
            </a:ln>
          </p:spPr>
        </p:pic>
      </p:grpSp>
      <p:sp>
        <p:nvSpPr>
          <p:cNvPr id="571" name="Google Shape;571;p20"/>
          <p:cNvSpPr txBox="1"/>
          <p:nvPr/>
        </p:nvSpPr>
        <p:spPr>
          <a:xfrm>
            <a:off x="5038764" y="1461772"/>
            <a:ext cx="5512872" cy="533489"/>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2667" b="1" kern="0" dirty="0" smtClean="0">
                <a:solidFill>
                  <a:srgbClr val="754C24"/>
                </a:solidFill>
                <a:latin typeface="Helvetica Neue"/>
                <a:ea typeface="Helvetica Neue"/>
                <a:cs typeface="Helvetica Neue"/>
                <a:sym typeface="Helvetica Neue"/>
              </a:rPr>
              <a:t>01   </a:t>
            </a:r>
            <a:r>
              <a:rPr lang="en-US" sz="2667" b="1" kern="0" dirty="0" err="1" smtClean="0">
                <a:solidFill>
                  <a:srgbClr val="754C24"/>
                </a:solidFill>
                <a:latin typeface="Helvetica Neue"/>
                <a:ea typeface="Helvetica Neue"/>
                <a:cs typeface="Helvetica Neue"/>
                <a:sym typeface="Helvetica Neue"/>
              </a:rPr>
              <a:t>Dùng</a:t>
            </a:r>
            <a:r>
              <a:rPr lang="en-US" sz="2667" b="1" kern="0" dirty="0" smtClean="0">
                <a:solidFill>
                  <a:srgbClr val="754C24"/>
                </a:solidFill>
                <a:latin typeface="Helvetica Neue"/>
                <a:ea typeface="Helvetica Neue"/>
                <a:cs typeface="Helvetica Neue"/>
                <a:sym typeface="Helvetica Neue"/>
              </a:rPr>
              <a:t> </a:t>
            </a:r>
            <a:r>
              <a:rPr lang="en-US" sz="2667" b="1" kern="0" dirty="0" err="1" smtClean="0">
                <a:solidFill>
                  <a:srgbClr val="754C24"/>
                </a:solidFill>
                <a:latin typeface="Helvetica Neue"/>
                <a:ea typeface="Helvetica Neue"/>
                <a:cs typeface="Helvetica Neue"/>
                <a:sym typeface="Helvetica Neue"/>
              </a:rPr>
              <a:t>câu</a:t>
            </a:r>
            <a:r>
              <a:rPr lang="en-US" sz="2667" b="1" kern="0" dirty="0" smtClean="0">
                <a:solidFill>
                  <a:srgbClr val="754C24"/>
                </a:solidFill>
                <a:latin typeface="Helvetica Neue"/>
                <a:ea typeface="Helvetica Neue"/>
                <a:cs typeface="Helvetica Neue"/>
                <a:sym typeface="Helvetica Neue"/>
              </a:rPr>
              <a:t> </a:t>
            </a:r>
            <a:r>
              <a:rPr lang="en-US" sz="2667" b="1" kern="0" dirty="0" err="1" smtClean="0">
                <a:solidFill>
                  <a:srgbClr val="754C24"/>
                </a:solidFill>
                <a:latin typeface="Helvetica Neue"/>
                <a:ea typeface="Helvetica Neue"/>
                <a:cs typeface="Helvetica Neue"/>
                <a:sym typeface="Helvetica Neue"/>
              </a:rPr>
              <a:t>cầu</a:t>
            </a:r>
            <a:r>
              <a:rPr lang="en-US" sz="2667" b="1" kern="0" dirty="0" smtClean="0">
                <a:solidFill>
                  <a:srgbClr val="754C24"/>
                </a:solidFill>
                <a:latin typeface="Helvetica Neue"/>
                <a:ea typeface="Helvetica Neue"/>
                <a:cs typeface="Helvetica Neue"/>
                <a:sym typeface="Helvetica Neue"/>
              </a:rPr>
              <a:t> </a:t>
            </a:r>
            <a:r>
              <a:rPr lang="en-US" sz="2667" b="1" kern="0" dirty="0" err="1" smtClean="0">
                <a:solidFill>
                  <a:srgbClr val="754C24"/>
                </a:solidFill>
                <a:latin typeface="Helvetica Neue"/>
                <a:ea typeface="Helvetica Neue"/>
                <a:cs typeface="Helvetica Neue"/>
                <a:sym typeface="Helvetica Neue"/>
              </a:rPr>
              <a:t>khiến</a:t>
            </a:r>
            <a:endParaRPr sz="2667" b="1" kern="0" dirty="0">
              <a:solidFill>
                <a:srgbClr val="754C24"/>
              </a:solidFill>
              <a:latin typeface="Helvetica Neue"/>
              <a:ea typeface="Helvetica Neue"/>
              <a:cs typeface="Helvetica Neue"/>
              <a:sym typeface="Helvetica Neue"/>
            </a:endParaRPr>
          </a:p>
        </p:txBody>
      </p:sp>
      <p:pic>
        <p:nvPicPr>
          <p:cNvPr id="572" name="Google Shape;572;p20"/>
          <p:cNvPicPr preferRelativeResize="0"/>
          <p:nvPr/>
        </p:nvPicPr>
        <p:blipFill rotWithShape="1">
          <a:blip r:embed="rId5">
            <a:alphaModFix/>
          </a:blip>
          <a:srcRect/>
          <a:stretch/>
        </p:blipFill>
        <p:spPr>
          <a:xfrm>
            <a:off x="4032249" y="1507786"/>
            <a:ext cx="907352" cy="695148"/>
          </a:xfrm>
          <a:prstGeom prst="rect">
            <a:avLst/>
          </a:prstGeom>
          <a:noFill/>
          <a:ln>
            <a:noFill/>
          </a:ln>
        </p:spPr>
      </p:pic>
      <p:sp>
        <p:nvSpPr>
          <p:cNvPr id="574" name="Google Shape;574;p20"/>
          <p:cNvSpPr txBox="1"/>
          <p:nvPr/>
        </p:nvSpPr>
        <p:spPr>
          <a:xfrm>
            <a:off x="4327012" y="2281695"/>
            <a:ext cx="6936376" cy="1785050"/>
          </a:xfrm>
          <a:prstGeom prst="rect">
            <a:avLst/>
          </a:prstGeom>
          <a:noFill/>
          <a:ln>
            <a:noFill/>
          </a:ln>
        </p:spPr>
        <p:txBody>
          <a:bodyPr spcFirstLastPara="1" wrap="square" lIns="121900" tIns="60933" rIns="121900" bIns="60933" anchor="t" anchorCtr="0">
            <a:spAutoFit/>
          </a:bodyPr>
          <a:lstStyle/>
          <a:p>
            <a:pPr marL="380990" indent="-279393" defTabSz="1219170">
              <a:lnSpc>
                <a:spcPct val="150000"/>
              </a:lnSpc>
              <a:buClr>
                <a:srgbClr val="000000"/>
              </a:buClr>
              <a:buSzPts val="1200"/>
            </a:pPr>
            <a:r>
              <a:rPr lang="en-US" sz="2400" b="1" kern="0" dirty="0" smtClean="0">
                <a:solidFill>
                  <a:srgbClr val="754C24"/>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002060"/>
                </a:solidFill>
                <a:latin typeface="Times New Roman" panose="02020603050405020304" pitchFamily="18" charset="0"/>
                <a:ea typeface="Helvetica Neue"/>
                <a:cs typeface="Times New Roman" panose="02020603050405020304" pitchFamily="18" charset="0"/>
                <a:sym typeface="Helvetica Neue"/>
              </a:rPr>
              <a:t>Hãy</a:t>
            </a:r>
            <a:r>
              <a:rPr lang="en-US" sz="2400" b="1" kern="0" dirty="0" smtClean="0">
                <a:solidFill>
                  <a:srgbClr val="754C24"/>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754C24"/>
                </a:solidFill>
                <a:latin typeface="Times New Roman" panose="02020603050405020304" pitchFamily="18" charset="0"/>
                <a:ea typeface="Helvetica Neue"/>
                <a:cs typeface="Times New Roman" panose="02020603050405020304" pitchFamily="18" charset="0"/>
                <a:sym typeface="Helvetica Neue"/>
              </a:rPr>
              <a:t>luôn</a:t>
            </a:r>
            <a:r>
              <a:rPr lang="en-US" sz="2400" b="1" kern="0" dirty="0" smtClean="0">
                <a:solidFill>
                  <a:srgbClr val="754C24"/>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754C24"/>
                </a:solidFill>
                <a:latin typeface="Times New Roman" panose="02020603050405020304" pitchFamily="18" charset="0"/>
                <a:ea typeface="Helvetica Neue"/>
                <a:cs typeface="Times New Roman" panose="02020603050405020304" pitchFamily="18" charset="0"/>
                <a:sym typeface="Helvetica Neue"/>
              </a:rPr>
              <a:t>sống</a:t>
            </a:r>
            <a:r>
              <a:rPr lang="en-US" sz="2400" b="1" kern="0" dirty="0" smtClean="0">
                <a:solidFill>
                  <a:srgbClr val="754C24"/>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smtClean="0">
                <a:solidFill>
                  <a:srgbClr val="FF0000"/>
                </a:solidFill>
                <a:latin typeface="Times New Roman" panose="02020603050405020304" pitchFamily="18" charset="0"/>
                <a:ea typeface="Helvetica Neue"/>
                <a:cs typeface="Times New Roman" panose="02020603050405020304" pitchFamily="18" charset="0"/>
                <a:sym typeface="Helvetica Neue"/>
              </a:rPr>
              <a:t>(</a:t>
            </a:r>
            <a:r>
              <a:rPr lang="en-US" sz="2400" b="1" kern="0" dirty="0" err="1" smtClean="0">
                <a:solidFill>
                  <a:srgbClr val="FF0000"/>
                </a:solidFill>
                <a:latin typeface="Times New Roman" panose="02020603050405020304" pitchFamily="18" charset="0"/>
                <a:ea typeface="Helvetica Neue"/>
                <a:cs typeface="Times New Roman" panose="02020603050405020304" pitchFamily="18" charset="0"/>
                <a:sym typeface="Helvetica Neue"/>
              </a:rPr>
              <a:t>với</a:t>
            </a:r>
            <a:r>
              <a:rPr lang="en-US" sz="2400" b="1" kern="0" dirty="0" smtClean="0">
                <a:solidFill>
                  <a:srgbClr val="FF0000"/>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FF0000"/>
                </a:solidFill>
                <a:latin typeface="Times New Roman" panose="02020603050405020304" pitchFamily="18" charset="0"/>
                <a:ea typeface="Helvetica Neue"/>
                <a:cs typeface="Times New Roman" panose="02020603050405020304" pitchFamily="18" charset="0"/>
                <a:sym typeface="Helvetica Neue"/>
              </a:rPr>
              <a:t>thái</a:t>
            </a:r>
            <a:r>
              <a:rPr lang="en-US" sz="2400" b="1" kern="0" dirty="0" smtClean="0">
                <a:solidFill>
                  <a:srgbClr val="FF0000"/>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FF0000"/>
                </a:solidFill>
                <a:latin typeface="Times New Roman" panose="02020603050405020304" pitchFamily="18" charset="0"/>
                <a:ea typeface="Helvetica Neue"/>
                <a:cs typeface="Times New Roman" panose="02020603050405020304" pitchFamily="18" charset="0"/>
                <a:sym typeface="Helvetica Neue"/>
              </a:rPr>
              <a:t>độ</a:t>
            </a:r>
            <a:r>
              <a:rPr lang="en-US" sz="2400" b="1" kern="0" dirty="0" smtClean="0">
                <a:solidFill>
                  <a:srgbClr val="FF0000"/>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FF0000"/>
                </a:solidFill>
                <a:latin typeface="Times New Roman" panose="02020603050405020304" pitchFamily="18" charset="0"/>
                <a:ea typeface="Helvetica Neue"/>
                <a:cs typeface="Times New Roman" panose="02020603050405020304" pitchFamily="18" charset="0"/>
                <a:sym typeface="Helvetica Neue"/>
              </a:rPr>
              <a:t>tích</a:t>
            </a:r>
            <a:r>
              <a:rPr lang="en-US" sz="2400" b="1" kern="0" dirty="0" smtClean="0">
                <a:solidFill>
                  <a:srgbClr val="FF0000"/>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FF0000"/>
                </a:solidFill>
                <a:latin typeface="Times New Roman" panose="02020603050405020304" pitchFamily="18" charset="0"/>
                <a:ea typeface="Helvetica Neue"/>
                <a:cs typeface="Times New Roman" panose="02020603050405020304" pitchFamily="18" charset="0"/>
                <a:sym typeface="Helvetica Neue"/>
              </a:rPr>
              <a:t>cực</a:t>
            </a:r>
            <a:r>
              <a:rPr lang="en-US" sz="2400" b="1" kern="0" dirty="0" smtClean="0">
                <a:solidFill>
                  <a:srgbClr val="FF0000"/>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FF0000"/>
                </a:solidFill>
                <a:latin typeface="Times New Roman" panose="02020603050405020304" pitchFamily="18" charset="0"/>
                <a:ea typeface="Helvetica Neue"/>
                <a:cs typeface="Times New Roman" panose="02020603050405020304" pitchFamily="18" charset="0"/>
                <a:sym typeface="Helvetica Neue"/>
              </a:rPr>
              <a:t>lạc</a:t>
            </a:r>
            <a:r>
              <a:rPr lang="en-US" sz="2400" b="1" kern="0" dirty="0" smtClean="0">
                <a:solidFill>
                  <a:srgbClr val="FF0000"/>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FF0000"/>
                </a:solidFill>
                <a:latin typeface="Times New Roman" panose="02020603050405020304" pitchFamily="18" charset="0"/>
                <a:ea typeface="Helvetica Neue"/>
                <a:cs typeface="Times New Roman" panose="02020603050405020304" pitchFamily="18" charset="0"/>
                <a:sym typeface="Helvetica Neue"/>
              </a:rPr>
              <a:t>quan</a:t>
            </a:r>
            <a:r>
              <a:rPr lang="en-US" sz="2400" b="1" kern="0" dirty="0" smtClean="0">
                <a:solidFill>
                  <a:srgbClr val="FF0000"/>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FF0000"/>
                </a:solidFill>
                <a:latin typeface="Times New Roman" panose="02020603050405020304" pitchFamily="18" charset="0"/>
                <a:ea typeface="Helvetica Neue"/>
                <a:cs typeface="Times New Roman" panose="02020603050405020304" pitchFamily="18" charset="0"/>
                <a:sym typeface="Helvetica Neue"/>
              </a:rPr>
              <a:t>tự</a:t>
            </a:r>
            <a:r>
              <a:rPr lang="en-US" sz="2400" b="1" kern="0" dirty="0" smtClean="0">
                <a:solidFill>
                  <a:srgbClr val="FF0000"/>
                </a:solidFill>
                <a:latin typeface="Times New Roman" panose="02020603050405020304" pitchFamily="18" charset="0"/>
                <a:ea typeface="Helvetica Neue"/>
                <a:cs typeface="Times New Roman" panose="02020603050405020304" pitchFamily="18" charset="0"/>
                <a:sym typeface="Helvetica Neue"/>
              </a:rPr>
              <a:t> tin/ </a:t>
            </a:r>
            <a:r>
              <a:rPr lang="en-US" sz="2400" b="1" kern="0" dirty="0" err="1" smtClean="0">
                <a:solidFill>
                  <a:srgbClr val="FF0000"/>
                </a:solidFill>
                <a:latin typeface="Times New Roman" panose="02020603050405020304" pitchFamily="18" charset="0"/>
                <a:ea typeface="Helvetica Neue"/>
                <a:cs typeface="Times New Roman" panose="02020603050405020304" pitchFamily="18" charset="0"/>
                <a:sym typeface="Helvetica Neue"/>
              </a:rPr>
              <a:t>có</a:t>
            </a:r>
            <a:r>
              <a:rPr lang="en-US" sz="2400" b="1" kern="0" dirty="0" smtClean="0">
                <a:solidFill>
                  <a:srgbClr val="FF0000"/>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FF0000"/>
                </a:solidFill>
                <a:latin typeface="Times New Roman" panose="02020603050405020304" pitchFamily="18" charset="0"/>
                <a:ea typeface="Helvetica Neue"/>
                <a:cs typeface="Times New Roman" panose="02020603050405020304" pitchFamily="18" charset="0"/>
                <a:sym typeface="Helvetica Neue"/>
              </a:rPr>
              <a:t>đam</a:t>
            </a:r>
            <a:r>
              <a:rPr lang="en-US" sz="2400" b="1" kern="0" dirty="0" smtClean="0">
                <a:solidFill>
                  <a:srgbClr val="FF0000"/>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FF0000"/>
                </a:solidFill>
                <a:latin typeface="Times New Roman" panose="02020603050405020304" pitchFamily="18" charset="0"/>
                <a:ea typeface="Helvetica Neue"/>
                <a:cs typeface="Times New Roman" panose="02020603050405020304" pitchFamily="18" charset="0"/>
                <a:sym typeface="Helvetica Neue"/>
              </a:rPr>
              <a:t>mê</a:t>
            </a:r>
            <a:r>
              <a:rPr lang="en-US" sz="2400" b="1" kern="0" dirty="0" smtClean="0">
                <a:solidFill>
                  <a:srgbClr val="FF0000"/>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FF0000"/>
                </a:solidFill>
                <a:latin typeface="Times New Roman" panose="02020603050405020304" pitchFamily="18" charset="0"/>
                <a:ea typeface="Helvetica Neue"/>
                <a:cs typeface="Times New Roman" panose="02020603050405020304" pitchFamily="18" charset="0"/>
                <a:sym typeface="Helvetica Neue"/>
              </a:rPr>
              <a:t>ước</a:t>
            </a:r>
            <a:r>
              <a:rPr lang="en-US" sz="2400" b="1" kern="0" dirty="0" smtClean="0">
                <a:solidFill>
                  <a:srgbClr val="FF0000"/>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FF0000"/>
                </a:solidFill>
                <a:latin typeface="Times New Roman" panose="02020603050405020304" pitchFamily="18" charset="0"/>
                <a:ea typeface="Helvetica Neue"/>
                <a:cs typeface="Times New Roman" panose="02020603050405020304" pitchFamily="18" charset="0"/>
                <a:sym typeface="Helvetica Neue"/>
              </a:rPr>
              <a:t>mơ</a:t>
            </a:r>
            <a:r>
              <a:rPr lang="en-US" sz="2400" b="1" kern="0" dirty="0" smtClean="0">
                <a:solidFill>
                  <a:srgbClr val="FF0000"/>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754C24"/>
                </a:solidFill>
                <a:latin typeface="Times New Roman" panose="02020603050405020304" pitchFamily="18" charset="0"/>
                <a:ea typeface="Helvetica Neue"/>
                <a:cs typeface="Times New Roman" panose="02020603050405020304" pitchFamily="18" charset="0"/>
                <a:sym typeface="Helvetica Neue"/>
              </a:rPr>
              <a:t>cánh</a:t>
            </a:r>
            <a:r>
              <a:rPr lang="en-US" sz="2400" b="1" kern="0" dirty="0" smtClean="0">
                <a:solidFill>
                  <a:srgbClr val="754C24"/>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754C24"/>
                </a:solidFill>
                <a:latin typeface="Times New Roman" panose="02020603050405020304" pitchFamily="18" charset="0"/>
                <a:ea typeface="Helvetica Neue"/>
                <a:cs typeface="Times New Roman" panose="02020603050405020304" pitchFamily="18" charset="0"/>
                <a:sym typeface="Helvetica Neue"/>
              </a:rPr>
              <a:t>cửa</a:t>
            </a:r>
            <a:r>
              <a:rPr lang="en-US" sz="2400" b="1" kern="0" dirty="0" smtClean="0">
                <a:solidFill>
                  <a:srgbClr val="754C24"/>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754C24"/>
                </a:solidFill>
                <a:latin typeface="Times New Roman" panose="02020603050405020304" pitchFamily="18" charset="0"/>
                <a:ea typeface="Helvetica Neue"/>
                <a:cs typeface="Times New Roman" panose="02020603050405020304" pitchFamily="18" charset="0"/>
                <a:sym typeface="Helvetica Neue"/>
              </a:rPr>
              <a:t>thành</a:t>
            </a:r>
            <a:r>
              <a:rPr lang="en-US" sz="2400" b="1" kern="0" dirty="0" smtClean="0">
                <a:solidFill>
                  <a:srgbClr val="754C24"/>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754C24"/>
                </a:solidFill>
                <a:latin typeface="Times New Roman" panose="02020603050405020304" pitchFamily="18" charset="0"/>
                <a:ea typeface="Helvetica Neue"/>
                <a:cs typeface="Times New Roman" panose="02020603050405020304" pitchFamily="18" charset="0"/>
                <a:sym typeface="Helvetica Neue"/>
              </a:rPr>
              <a:t>công</a:t>
            </a:r>
            <a:r>
              <a:rPr lang="en-US" sz="2400" b="1" kern="0" dirty="0">
                <a:solidFill>
                  <a:srgbClr val="754C24"/>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smtClean="0">
                <a:solidFill>
                  <a:srgbClr val="754C24"/>
                </a:solidFill>
                <a:latin typeface="Times New Roman" panose="02020603050405020304" pitchFamily="18" charset="0"/>
                <a:ea typeface="Helvetica Neue"/>
                <a:cs typeface="Times New Roman" panose="02020603050405020304" pitchFamily="18" charset="0"/>
                <a:sym typeface="Helvetica Neue"/>
              </a:rPr>
              <a:t>(</a:t>
            </a:r>
            <a:r>
              <a:rPr lang="en-US" sz="2400" b="1" kern="0" dirty="0" err="1" smtClean="0">
                <a:solidFill>
                  <a:srgbClr val="754C24"/>
                </a:solidFill>
                <a:latin typeface="Times New Roman" panose="02020603050405020304" pitchFamily="18" charset="0"/>
                <a:ea typeface="Helvetica Neue"/>
                <a:cs typeface="Times New Roman" panose="02020603050405020304" pitchFamily="18" charset="0"/>
                <a:sym typeface="Helvetica Neue"/>
              </a:rPr>
              <a:t>hạnh</a:t>
            </a:r>
            <a:r>
              <a:rPr lang="en-US" sz="2400" b="1" kern="0" dirty="0" smtClean="0">
                <a:solidFill>
                  <a:srgbClr val="754C24"/>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754C24"/>
                </a:solidFill>
                <a:latin typeface="Times New Roman" panose="02020603050405020304" pitchFamily="18" charset="0"/>
                <a:ea typeface="Helvetica Neue"/>
                <a:cs typeface="Times New Roman" panose="02020603050405020304" pitchFamily="18" charset="0"/>
                <a:sym typeface="Helvetica Neue"/>
              </a:rPr>
              <a:t>phúc</a:t>
            </a:r>
            <a:r>
              <a:rPr lang="en-US" sz="2400" b="1" kern="0" dirty="0" smtClean="0">
                <a:solidFill>
                  <a:srgbClr val="754C24"/>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754C24"/>
                </a:solidFill>
                <a:latin typeface="Times New Roman" panose="02020603050405020304" pitchFamily="18" charset="0"/>
                <a:ea typeface="Helvetica Neue"/>
                <a:cs typeface="Times New Roman" panose="02020603050405020304" pitchFamily="18" charset="0"/>
                <a:sym typeface="Helvetica Neue"/>
              </a:rPr>
              <a:t>sẽ</a:t>
            </a:r>
            <a:r>
              <a:rPr lang="en-US" sz="2400" b="1" kern="0" dirty="0" smtClean="0">
                <a:solidFill>
                  <a:srgbClr val="754C24"/>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754C24"/>
                </a:solidFill>
                <a:latin typeface="Times New Roman" panose="02020603050405020304" pitchFamily="18" charset="0"/>
                <a:ea typeface="Helvetica Neue"/>
                <a:cs typeface="Times New Roman" panose="02020603050405020304" pitchFamily="18" charset="0"/>
                <a:sym typeface="Helvetica Neue"/>
              </a:rPr>
              <a:t>mở</a:t>
            </a:r>
            <a:r>
              <a:rPr lang="en-US" sz="2400" b="1" kern="0" dirty="0" smtClean="0">
                <a:solidFill>
                  <a:srgbClr val="754C24"/>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754C24"/>
                </a:solidFill>
                <a:latin typeface="Times New Roman" panose="02020603050405020304" pitchFamily="18" charset="0"/>
                <a:ea typeface="Helvetica Neue"/>
                <a:cs typeface="Times New Roman" panose="02020603050405020304" pitchFamily="18" charset="0"/>
                <a:sym typeface="Helvetica Neue"/>
              </a:rPr>
              <a:t>ra</a:t>
            </a:r>
            <a:r>
              <a:rPr lang="en-US" sz="2400" b="1" kern="0" dirty="0" smtClean="0">
                <a:solidFill>
                  <a:srgbClr val="754C24"/>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754C24"/>
                </a:solidFill>
                <a:latin typeface="Times New Roman" panose="02020603050405020304" pitchFamily="18" charset="0"/>
                <a:ea typeface="Helvetica Neue"/>
                <a:cs typeface="Times New Roman" panose="02020603050405020304" pitchFamily="18" charset="0"/>
                <a:sym typeface="Helvetica Neue"/>
              </a:rPr>
              <a:t>với</a:t>
            </a:r>
            <a:r>
              <a:rPr lang="en-US" sz="2400" b="1" kern="0" dirty="0" smtClean="0">
                <a:solidFill>
                  <a:srgbClr val="754C24"/>
                </a:solidFill>
                <a:latin typeface="Times New Roman" panose="02020603050405020304" pitchFamily="18" charset="0"/>
                <a:ea typeface="Helvetica Neue"/>
                <a:cs typeface="Times New Roman" panose="02020603050405020304" pitchFamily="18" charset="0"/>
                <a:sym typeface="Helvetica Neue"/>
              </a:rPr>
              <a:t> </a:t>
            </a:r>
            <a:r>
              <a:rPr lang="en-US" sz="2400" b="1" kern="0" dirty="0" err="1" smtClean="0">
                <a:solidFill>
                  <a:srgbClr val="754C24"/>
                </a:solidFill>
                <a:latin typeface="Times New Roman" panose="02020603050405020304" pitchFamily="18" charset="0"/>
                <a:ea typeface="Helvetica Neue"/>
                <a:cs typeface="Times New Roman" panose="02020603050405020304" pitchFamily="18" charset="0"/>
                <a:sym typeface="Helvetica Neue"/>
              </a:rPr>
              <a:t>bạn</a:t>
            </a:r>
            <a:r>
              <a:rPr lang="en-US" sz="2400" b="1" kern="0" dirty="0" smtClean="0">
                <a:solidFill>
                  <a:srgbClr val="754C24"/>
                </a:solidFill>
                <a:latin typeface="Times New Roman" panose="02020603050405020304" pitchFamily="18" charset="0"/>
                <a:ea typeface="Helvetica Neue"/>
                <a:cs typeface="Times New Roman" panose="02020603050405020304" pitchFamily="18" charset="0"/>
                <a:sym typeface="Helvetica Neue"/>
              </a:rPr>
              <a:t>! </a:t>
            </a:r>
            <a:endParaRPr sz="2400" b="1" kern="0" dirty="0">
              <a:solidFill>
                <a:srgbClr val="754C24"/>
              </a:solidFill>
              <a:latin typeface="Times New Roman" panose="02020603050405020304" pitchFamily="18" charset="0"/>
              <a:ea typeface="Helvetica Neue"/>
              <a:cs typeface="Times New Roman" panose="02020603050405020304" pitchFamily="18" charset="0"/>
              <a:sym typeface="Helvetica Neue"/>
            </a:endParaRPr>
          </a:p>
        </p:txBody>
      </p:sp>
      <p:pic>
        <p:nvPicPr>
          <p:cNvPr id="575" name="Google Shape;575;p20"/>
          <p:cNvPicPr preferRelativeResize="0"/>
          <p:nvPr/>
        </p:nvPicPr>
        <p:blipFill rotWithShape="1">
          <a:blip r:embed="rId6">
            <a:alphaModFix/>
          </a:blip>
          <a:srcRect l="69114" t="90522" b="291"/>
          <a:stretch/>
        </p:blipFill>
        <p:spPr>
          <a:xfrm>
            <a:off x="11837418" y="217716"/>
            <a:ext cx="303783" cy="1185333"/>
          </a:xfrm>
          <a:prstGeom prst="rect">
            <a:avLst/>
          </a:prstGeom>
          <a:noFill/>
          <a:ln>
            <a:noFill/>
          </a:ln>
        </p:spPr>
      </p:pic>
      <p:pic>
        <p:nvPicPr>
          <p:cNvPr id="576" name="Google Shape;576;p20"/>
          <p:cNvPicPr preferRelativeResize="0"/>
          <p:nvPr/>
        </p:nvPicPr>
        <p:blipFill rotWithShape="1">
          <a:blip r:embed="rId6">
            <a:alphaModFix/>
          </a:blip>
          <a:srcRect l="69281" t="90522" b="680"/>
          <a:stretch/>
        </p:blipFill>
        <p:spPr>
          <a:xfrm rot="5400000">
            <a:off x="10666428" y="-973316"/>
            <a:ext cx="302141" cy="2371637"/>
          </a:xfrm>
          <a:prstGeom prst="rect">
            <a:avLst/>
          </a:prstGeom>
          <a:noFill/>
          <a:ln>
            <a:noFill/>
          </a:ln>
        </p:spPr>
      </p:pic>
      <p:pic>
        <p:nvPicPr>
          <p:cNvPr id="577" name="Google Shape;577;p20"/>
          <p:cNvPicPr preferRelativeResize="0"/>
          <p:nvPr/>
        </p:nvPicPr>
        <p:blipFill rotWithShape="1">
          <a:blip r:embed="rId6">
            <a:alphaModFix/>
          </a:blip>
          <a:srcRect l="69114" t="90522" b="291"/>
          <a:stretch/>
        </p:blipFill>
        <p:spPr>
          <a:xfrm rot="10800000" flipH="1">
            <a:off x="11837418" y="5472362"/>
            <a:ext cx="303783" cy="1185333"/>
          </a:xfrm>
          <a:prstGeom prst="rect">
            <a:avLst/>
          </a:prstGeom>
          <a:noFill/>
          <a:ln>
            <a:noFill/>
          </a:ln>
        </p:spPr>
      </p:pic>
      <p:pic>
        <p:nvPicPr>
          <p:cNvPr id="578" name="Google Shape;578;p20"/>
          <p:cNvPicPr preferRelativeResize="0"/>
          <p:nvPr/>
        </p:nvPicPr>
        <p:blipFill rotWithShape="1">
          <a:blip r:embed="rId6">
            <a:alphaModFix/>
          </a:blip>
          <a:srcRect l="69281" t="90522" b="680"/>
          <a:stretch/>
        </p:blipFill>
        <p:spPr>
          <a:xfrm rot="5400000" flipH="1">
            <a:off x="10666428" y="5477090"/>
            <a:ext cx="302141" cy="2371637"/>
          </a:xfrm>
          <a:prstGeom prst="rect">
            <a:avLst/>
          </a:prstGeom>
          <a:noFill/>
          <a:ln>
            <a:noFill/>
          </a:ln>
        </p:spPr>
      </p:pic>
    </p:spTree>
    <p:extLst>
      <p:ext uri="{BB962C8B-B14F-4D97-AF65-F5344CB8AC3E}">
        <p14:creationId xmlns:p14="http://schemas.microsoft.com/office/powerpoint/2010/main" val="4203527503"/>
      </p:ext>
    </p:extLst>
  </p:cSld>
  <p:clrMapOvr>
    <a:masterClrMapping/>
  </p:clrMapOvr>
  <mc:AlternateContent xmlns:mc="http://schemas.openxmlformats.org/markup-compatibility/2006" xmlns:p14="http://schemas.microsoft.com/office/powerpoint/2010/main">
    <mc:Choice Requires="p14">
      <p:transition spd="slow" p14:dur="1500" advTm="6500">
        <p:random/>
      </p:transition>
    </mc:Choice>
    <mc:Fallback xmlns="">
      <p:transition spd="slow" advTm="6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8"/>
                                        </p:tgtEl>
                                        <p:attrNameLst>
                                          <p:attrName>style.visibility</p:attrName>
                                        </p:attrNameLst>
                                      </p:cBhvr>
                                      <p:to>
                                        <p:strVal val="visible"/>
                                      </p:to>
                                    </p:set>
                                    <p:animEffect transition="in" filter="fade">
                                      <p:cBhvr>
                                        <p:cTn id="7" dur="1000"/>
                                        <p:tgtEl>
                                          <p:spTgt spid="56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7"/>
                                        </p:tgtEl>
                                        <p:attrNameLst>
                                          <p:attrName>style.visibility</p:attrName>
                                        </p:attrNameLst>
                                      </p:cBhvr>
                                      <p:to>
                                        <p:strVal val="visible"/>
                                      </p:to>
                                    </p:set>
                                    <p:animEffect transition="in" filter="fade">
                                      <p:cBhvr>
                                        <p:cTn id="11" dur="500"/>
                                        <p:tgtEl>
                                          <p:spTgt spid="577"/>
                                        </p:tgtEl>
                                      </p:cBhvr>
                                    </p:animEffect>
                                  </p:childTnLst>
                                </p:cTn>
                              </p:par>
                              <p:par>
                                <p:cTn id="12" presetID="10" presetClass="entr" presetSubtype="0" fill="hold" nodeType="withEffect">
                                  <p:stCondLst>
                                    <p:cond delay="0"/>
                                  </p:stCondLst>
                                  <p:childTnLst>
                                    <p:set>
                                      <p:cBhvr>
                                        <p:cTn id="13" dur="1" fill="hold">
                                          <p:stCondLst>
                                            <p:cond delay="0"/>
                                          </p:stCondLst>
                                        </p:cTn>
                                        <p:tgtEl>
                                          <p:spTgt spid="578"/>
                                        </p:tgtEl>
                                        <p:attrNameLst>
                                          <p:attrName>style.visibility</p:attrName>
                                        </p:attrNameLst>
                                      </p:cBhvr>
                                      <p:to>
                                        <p:strVal val="visible"/>
                                      </p:to>
                                    </p:set>
                                    <p:animEffect transition="in" filter="fade">
                                      <p:cBhvr>
                                        <p:cTn id="14" dur="500"/>
                                        <p:tgtEl>
                                          <p:spTgt spid="578"/>
                                        </p:tgtEl>
                                      </p:cBhvr>
                                    </p:animEffect>
                                  </p:childTnLst>
                                </p:cTn>
                              </p:par>
                              <p:par>
                                <p:cTn id="15" presetID="10" presetClass="entr" presetSubtype="0" fill="hold" nodeType="withEffect">
                                  <p:stCondLst>
                                    <p:cond delay="0"/>
                                  </p:stCondLst>
                                  <p:childTnLst>
                                    <p:set>
                                      <p:cBhvr>
                                        <p:cTn id="16" dur="1" fill="hold">
                                          <p:stCondLst>
                                            <p:cond delay="0"/>
                                          </p:stCondLst>
                                        </p:cTn>
                                        <p:tgtEl>
                                          <p:spTgt spid="575"/>
                                        </p:tgtEl>
                                        <p:attrNameLst>
                                          <p:attrName>style.visibility</p:attrName>
                                        </p:attrNameLst>
                                      </p:cBhvr>
                                      <p:to>
                                        <p:strVal val="visible"/>
                                      </p:to>
                                    </p:set>
                                    <p:animEffect transition="in" filter="fade">
                                      <p:cBhvr>
                                        <p:cTn id="17" dur="500"/>
                                        <p:tgtEl>
                                          <p:spTgt spid="575"/>
                                        </p:tgtEl>
                                      </p:cBhvr>
                                    </p:animEffect>
                                  </p:childTnLst>
                                </p:cTn>
                              </p:par>
                              <p:par>
                                <p:cTn id="18" presetID="10" presetClass="entr" presetSubtype="0" fill="hold" nodeType="withEffect">
                                  <p:stCondLst>
                                    <p:cond delay="0"/>
                                  </p:stCondLst>
                                  <p:childTnLst>
                                    <p:set>
                                      <p:cBhvr>
                                        <p:cTn id="19" dur="1" fill="hold">
                                          <p:stCondLst>
                                            <p:cond delay="0"/>
                                          </p:stCondLst>
                                        </p:cTn>
                                        <p:tgtEl>
                                          <p:spTgt spid="576"/>
                                        </p:tgtEl>
                                        <p:attrNameLst>
                                          <p:attrName>style.visibility</p:attrName>
                                        </p:attrNameLst>
                                      </p:cBhvr>
                                      <p:to>
                                        <p:strVal val="visible"/>
                                      </p:to>
                                    </p:set>
                                    <p:animEffect transition="in" filter="fade">
                                      <p:cBhvr>
                                        <p:cTn id="20" dur="500"/>
                                        <p:tgtEl>
                                          <p:spTgt spid="57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67"/>
                                        </p:tgtEl>
                                        <p:attrNameLst>
                                          <p:attrName>style.visibility</p:attrName>
                                        </p:attrNameLst>
                                      </p:cBhvr>
                                      <p:to>
                                        <p:strVal val="visible"/>
                                      </p:to>
                                    </p:set>
                                    <p:animEffect transition="in" filter="fade">
                                      <p:cBhvr>
                                        <p:cTn id="24" dur="500"/>
                                        <p:tgtEl>
                                          <p:spTgt spid="567"/>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72"/>
                                        </p:tgtEl>
                                        <p:attrNameLst>
                                          <p:attrName>style.visibility</p:attrName>
                                        </p:attrNameLst>
                                      </p:cBhvr>
                                      <p:to>
                                        <p:strVal val="visible"/>
                                      </p:to>
                                    </p:set>
                                    <p:animEffect transition="in" filter="fade">
                                      <p:cBhvr>
                                        <p:cTn id="28" dur="500"/>
                                        <p:tgtEl>
                                          <p:spTgt spid="572"/>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71"/>
                                        </p:tgtEl>
                                        <p:attrNameLst>
                                          <p:attrName>style.visibility</p:attrName>
                                        </p:attrNameLst>
                                      </p:cBhvr>
                                      <p:to>
                                        <p:strVal val="visible"/>
                                      </p:to>
                                    </p:set>
                                    <p:animEffect transition="in" filter="fade">
                                      <p:cBhvr>
                                        <p:cTn id="32" dur="500"/>
                                        <p:tgtEl>
                                          <p:spTgt spid="571"/>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574">
                                            <p:txEl>
                                              <p:pRg st="0" end="0"/>
                                            </p:txEl>
                                          </p:spTgt>
                                        </p:tgtEl>
                                        <p:attrNameLst>
                                          <p:attrName>style.visibility</p:attrName>
                                        </p:attrNameLst>
                                      </p:cBhvr>
                                      <p:to>
                                        <p:strVal val="visible"/>
                                      </p:to>
                                    </p:set>
                                    <p:anim calcmode="lin" valueType="num">
                                      <p:cBhvr additive="base">
                                        <p:cTn id="36" dur="500"/>
                                        <p:tgtEl>
                                          <p:spTgt spid="57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58C3150-061A-4777-A0C7-C90FC0E9C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599268"/>
            <a:ext cx="6858000" cy="6858000"/>
          </a:xfrm>
          <a:prstGeom prst="rect">
            <a:avLst/>
          </a:prstGeom>
        </p:spPr>
      </p:pic>
      <p:sp>
        <p:nvSpPr>
          <p:cNvPr id="4" name="TextBox 3"/>
          <p:cNvSpPr txBox="1"/>
          <p:nvPr/>
        </p:nvSpPr>
        <p:spPr>
          <a:xfrm>
            <a:off x="3429000" y="2829732"/>
            <a:ext cx="5662246" cy="1569660"/>
          </a:xfrm>
          <a:prstGeom prst="rect">
            <a:avLst/>
          </a:prstGeom>
          <a:noFill/>
        </p:spPr>
        <p:txBody>
          <a:bodyPr wrap="square" rtlCol="0">
            <a:spAutoFit/>
          </a:bodyPr>
          <a:lstStyle/>
          <a:p>
            <a:pPr algn="ctr"/>
            <a:r>
              <a:rPr lang="en-US" sz="3200" b="1" dirty="0" err="1">
                <a:solidFill>
                  <a:prstClr val="black"/>
                </a:solidFill>
                <a:latin typeface="Times New Roman" panose="02020603050405020304" pitchFamily="18" charset="0"/>
                <a:cs typeface="Times New Roman" panose="02020603050405020304" pitchFamily="18" charset="0"/>
              </a:rPr>
              <a:t>X</a:t>
            </a:r>
            <a:r>
              <a:rPr lang="en-US" sz="3200" b="1" dirty="0" err="1" smtClean="0">
                <a:solidFill>
                  <a:prstClr val="black"/>
                </a:solidFill>
                <a:latin typeface="Times New Roman" panose="02020603050405020304" pitchFamily="18" charset="0"/>
                <a:cs typeface="Times New Roman" panose="02020603050405020304" pitchFamily="18" charset="0"/>
              </a:rPr>
              <a:t>em</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video,nhận</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xét</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về</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cách</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ứng</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xử</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của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người</a:t>
            </a:r>
            <a:r>
              <a:rPr lang="en-US" sz="3200" b="1" dirty="0">
                <a:solidFill>
                  <a:prstClr val="black"/>
                </a:solidFill>
                <a:latin typeface="Times New Roman" panose="02020603050405020304" pitchFamily="18" charset="0"/>
                <a:cs typeface="Times New Roman" panose="02020603050405020304" pitchFamily="18" charset="0"/>
              </a:rPr>
              <a:t> con </a:t>
            </a:r>
            <a:r>
              <a:rPr lang="en-US" sz="3200" b="1" dirty="0" err="1">
                <a:solidFill>
                  <a:prstClr val="black"/>
                </a:solidFill>
                <a:latin typeface="Times New Roman" panose="02020603050405020304" pitchFamily="18" charset="0"/>
                <a:cs typeface="Times New Roman" panose="02020603050405020304" pitchFamily="18" charset="0"/>
              </a:rPr>
              <a:t>và</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tâm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trạng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của</a:t>
            </a:r>
            <a:r>
              <a:rPr lang="en-US" sz="3200" b="1" dirty="0">
                <a:solidFill>
                  <a:prstClr val="black"/>
                </a:solidFill>
                <a:latin typeface="Times New Roman" panose="02020603050405020304" pitchFamily="18" charset="0"/>
                <a:cs typeface="Times New Roman" panose="02020603050405020304" pitchFamily="18" charset="0"/>
              </a:rPr>
              <a:t> cha </a:t>
            </a:r>
            <a:r>
              <a:rPr lang="en-US" sz="3200" b="1" dirty="0" err="1">
                <a:solidFill>
                  <a:prstClr val="black"/>
                </a:solidFill>
                <a:latin typeface="Times New Roman" panose="02020603050405020304" pitchFamily="18" charset="0"/>
                <a:cs typeface="Times New Roman" panose="02020603050405020304" pitchFamily="18" charset="0"/>
              </a:rPr>
              <a:t>mẹ</a:t>
            </a:r>
            <a:r>
              <a:rPr lang="en-US" sz="3200" b="1" dirty="0">
                <a:solidFill>
                  <a:prstClr val="black"/>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568160" y="4085640"/>
              <a:ext cx="590040" cy="156240"/>
            </p14:xfrm>
          </p:contentPart>
        </mc:Choice>
        <mc:Fallback xmlns="">
          <p:pic>
            <p:nvPicPr>
              <p:cNvPr id="2" name="Ink 1"/>
              <p:cNvPicPr/>
              <p:nvPr/>
            </p:nvPicPr>
            <p:blipFill>
              <a:blip r:embed="rId6"/>
              <a:stretch>
                <a:fillRect/>
              </a:stretch>
            </p:blipFill>
            <p:spPr>
              <a:xfrm>
                <a:off x="1563840" y="4081320"/>
                <a:ext cx="598680" cy="164880"/>
              </a:xfrm>
              <a:prstGeom prst="rect">
                <a:avLst/>
              </a:prstGeom>
            </p:spPr>
          </p:pic>
        </mc:Fallback>
      </mc:AlternateContent>
    </p:spTree>
    <p:extLst>
      <p:ext uri="{BB962C8B-B14F-4D97-AF65-F5344CB8AC3E}">
        <p14:creationId xmlns:p14="http://schemas.microsoft.com/office/powerpoint/2010/main" val="79444059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0"/>
          <p:cNvSpPr/>
          <p:nvPr/>
        </p:nvSpPr>
        <p:spPr>
          <a:xfrm>
            <a:off x="2384214" y="2040467"/>
            <a:ext cx="8894900" cy="2777067"/>
          </a:xfrm>
          <a:prstGeom prst="rect">
            <a:avLst/>
          </a:prstGeom>
          <a:gradFill>
            <a:gsLst>
              <a:gs pos="0">
                <a:srgbClr val="F9D172"/>
              </a:gs>
              <a:gs pos="50000">
                <a:schemeClr val="lt1"/>
              </a:gs>
              <a:gs pos="100000">
                <a:schemeClr val="lt1"/>
              </a:gs>
            </a:gsLst>
            <a:lin ang="0" scaled="0"/>
          </a:gradFill>
          <a:ln>
            <a:noFill/>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grpSp>
        <p:nvGrpSpPr>
          <p:cNvPr id="568" name="Google Shape;568;p20"/>
          <p:cNvGrpSpPr/>
          <p:nvPr/>
        </p:nvGrpSpPr>
        <p:grpSpPr>
          <a:xfrm>
            <a:off x="-136000" y="-933027"/>
            <a:ext cx="7149256" cy="7303347"/>
            <a:chOff x="-102000" y="-699770"/>
            <a:chExt cx="5361942" cy="5477510"/>
          </a:xfrm>
        </p:grpSpPr>
        <p:pic>
          <p:nvPicPr>
            <p:cNvPr id="569" name="Google Shape;569;p20"/>
            <p:cNvPicPr preferRelativeResize="0"/>
            <p:nvPr/>
          </p:nvPicPr>
          <p:blipFill rotWithShape="1">
            <a:blip r:embed="rId3">
              <a:alphaModFix/>
            </a:blip>
            <a:srcRect/>
            <a:stretch/>
          </p:blipFill>
          <p:spPr>
            <a:xfrm>
              <a:off x="-102000" y="-699770"/>
              <a:ext cx="5361942" cy="5477510"/>
            </a:xfrm>
            <a:prstGeom prst="rect">
              <a:avLst/>
            </a:prstGeom>
            <a:noFill/>
            <a:ln>
              <a:noFill/>
            </a:ln>
          </p:spPr>
        </p:pic>
        <p:pic>
          <p:nvPicPr>
            <p:cNvPr id="570" name="Google Shape;570;p20"/>
            <p:cNvPicPr preferRelativeResize="0"/>
            <p:nvPr/>
          </p:nvPicPr>
          <p:blipFill rotWithShape="1">
            <a:blip r:embed="rId4">
              <a:alphaModFix/>
            </a:blip>
            <a:srcRect/>
            <a:stretch/>
          </p:blipFill>
          <p:spPr>
            <a:xfrm>
              <a:off x="213709" y="538159"/>
              <a:ext cx="3150735" cy="3685013"/>
            </a:xfrm>
            <a:prstGeom prst="rect">
              <a:avLst/>
            </a:prstGeom>
            <a:noFill/>
            <a:ln>
              <a:noFill/>
            </a:ln>
          </p:spPr>
        </p:pic>
      </p:grpSp>
      <p:sp>
        <p:nvSpPr>
          <p:cNvPr id="571" name="Google Shape;571;p20"/>
          <p:cNvSpPr txBox="1"/>
          <p:nvPr/>
        </p:nvSpPr>
        <p:spPr>
          <a:xfrm>
            <a:off x="4672980" y="1552532"/>
            <a:ext cx="6798654" cy="943922"/>
          </a:xfrm>
          <a:prstGeom prst="rect">
            <a:avLst/>
          </a:prstGeom>
          <a:noFill/>
          <a:ln>
            <a:noFill/>
          </a:ln>
        </p:spPr>
        <p:txBody>
          <a:bodyPr spcFirstLastPara="1" wrap="square" lIns="121900" tIns="60933" rIns="121900" bIns="60933" anchor="t" anchorCtr="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dirty="0" smtClean="0">
                <a:ln>
                  <a:noFill/>
                </a:ln>
                <a:solidFill>
                  <a:srgbClr val="754C24"/>
                </a:solidFill>
                <a:effectLst/>
                <a:uLnTx/>
                <a:uFillTx/>
                <a:latin typeface="Helvetica Neue"/>
                <a:ea typeface="Helvetica Neue"/>
                <a:cs typeface="Helvetica Neue"/>
                <a:sym typeface="Helvetica Neue"/>
              </a:rPr>
              <a:t>02   </a:t>
            </a:r>
            <a:r>
              <a:rPr kumimoji="0" lang="en-US" sz="2667" b="1" i="0" u="none" strike="noStrike" kern="0" cap="none" spc="0" normalizeH="0" baseline="0" noProof="0" dirty="0" err="1" smtClean="0">
                <a:ln>
                  <a:noFill/>
                </a:ln>
                <a:solidFill>
                  <a:srgbClr val="754C24"/>
                </a:solidFill>
                <a:effectLst/>
                <a:uLnTx/>
                <a:uFillTx/>
                <a:latin typeface="Helvetica Neue"/>
                <a:ea typeface="Helvetica Neue"/>
                <a:cs typeface="Helvetica Neue"/>
                <a:sym typeface="Helvetica Neue"/>
              </a:rPr>
              <a:t>Sử</a:t>
            </a:r>
            <a:r>
              <a:rPr kumimoji="0" lang="en-US" sz="2667" b="1" i="0" u="none" strike="noStrike" kern="0" cap="none" spc="0" normalizeH="0" noProof="0" dirty="0" smtClean="0">
                <a:ln>
                  <a:noFill/>
                </a:ln>
                <a:solidFill>
                  <a:srgbClr val="754C24"/>
                </a:solidFill>
                <a:effectLst/>
                <a:uLnTx/>
                <a:uFillTx/>
                <a:latin typeface="Helvetica Neue"/>
                <a:ea typeface="Helvetica Neue"/>
                <a:cs typeface="Helvetica Neue"/>
                <a:sym typeface="Helvetica Neue"/>
              </a:rPr>
              <a:t> </a:t>
            </a:r>
            <a:r>
              <a:rPr kumimoji="0" lang="en-US" sz="2667" b="1" i="0" u="none" strike="noStrike" kern="0" cap="none" spc="0" normalizeH="0" noProof="0" dirty="0" err="1" smtClean="0">
                <a:ln>
                  <a:noFill/>
                </a:ln>
                <a:solidFill>
                  <a:srgbClr val="754C24"/>
                </a:solidFill>
                <a:effectLst/>
                <a:uLnTx/>
                <a:uFillTx/>
                <a:latin typeface="Helvetica Neue"/>
                <a:ea typeface="Helvetica Neue"/>
                <a:cs typeface="Helvetica Neue"/>
                <a:sym typeface="Helvetica Neue"/>
              </a:rPr>
              <a:t>dụng</a:t>
            </a:r>
            <a:r>
              <a:rPr kumimoji="0" lang="en-US" sz="2667" b="1" i="0" u="none" strike="noStrike" kern="0" cap="none" spc="0" normalizeH="0" noProof="0" dirty="0" smtClean="0">
                <a:ln>
                  <a:noFill/>
                </a:ln>
                <a:solidFill>
                  <a:srgbClr val="754C24"/>
                </a:solidFill>
                <a:effectLst/>
                <a:uLnTx/>
                <a:uFillTx/>
                <a:latin typeface="Helvetica Neue"/>
                <a:ea typeface="Helvetica Neue"/>
                <a:cs typeface="Helvetica Neue"/>
                <a:sym typeface="Helvetica Neue"/>
              </a:rPr>
              <a:t> </a:t>
            </a:r>
            <a:r>
              <a:rPr kumimoji="0" lang="en-US" sz="2667" b="1" i="0" u="none" strike="noStrike" kern="0" cap="none" spc="0" normalizeH="0" noProof="0" dirty="0" err="1" smtClean="0">
                <a:ln>
                  <a:noFill/>
                </a:ln>
                <a:solidFill>
                  <a:srgbClr val="754C24"/>
                </a:solidFill>
                <a:effectLst/>
                <a:uLnTx/>
                <a:uFillTx/>
                <a:latin typeface="Helvetica Neue"/>
                <a:ea typeface="Helvetica Neue"/>
                <a:cs typeface="Helvetica Neue"/>
                <a:sym typeface="Helvetica Neue"/>
              </a:rPr>
              <a:t>trích</a:t>
            </a:r>
            <a:r>
              <a:rPr kumimoji="0" lang="en-US" sz="2667" b="1" i="0" u="none" strike="noStrike" kern="0" cap="none" spc="0" normalizeH="0" noProof="0" dirty="0" smtClean="0">
                <a:ln>
                  <a:noFill/>
                </a:ln>
                <a:solidFill>
                  <a:srgbClr val="754C24"/>
                </a:solidFill>
                <a:effectLst/>
                <a:uLnTx/>
                <a:uFillTx/>
                <a:latin typeface="Helvetica Neue"/>
                <a:ea typeface="Helvetica Neue"/>
                <a:cs typeface="Helvetica Neue"/>
                <a:sym typeface="Helvetica Neue"/>
              </a:rPr>
              <a:t> </a:t>
            </a:r>
            <a:r>
              <a:rPr kumimoji="0" lang="en-US" sz="2667" b="1" i="0" u="none" strike="noStrike" kern="0" cap="none" spc="0" normalizeH="0" noProof="0" dirty="0" err="1" smtClean="0">
                <a:ln>
                  <a:noFill/>
                </a:ln>
                <a:solidFill>
                  <a:srgbClr val="754C24"/>
                </a:solidFill>
                <a:effectLst/>
                <a:uLnTx/>
                <a:uFillTx/>
                <a:latin typeface="Helvetica Neue"/>
                <a:ea typeface="Helvetica Neue"/>
                <a:cs typeface="Helvetica Neue"/>
                <a:sym typeface="Helvetica Neue"/>
              </a:rPr>
              <a:t>dẫn</a:t>
            </a:r>
            <a:r>
              <a:rPr kumimoji="0" lang="en-US" sz="2667" b="1" i="0" u="none" strike="noStrike" kern="0" cap="none" spc="0" normalizeH="0" noProof="0" dirty="0" smtClean="0">
                <a:ln>
                  <a:noFill/>
                </a:ln>
                <a:solidFill>
                  <a:srgbClr val="754C24"/>
                </a:solidFill>
                <a:effectLst/>
                <a:uLnTx/>
                <a:uFillTx/>
                <a:latin typeface="Helvetica Neue"/>
                <a:ea typeface="Helvetica Neue"/>
                <a:cs typeface="Helvetica Neue"/>
                <a:sym typeface="Helvetica Neue"/>
              </a:rPr>
              <a:t> </a:t>
            </a:r>
            <a:r>
              <a:rPr kumimoji="0" lang="en-US" sz="2667" b="1" i="0" u="none" strike="noStrike" kern="0" cap="none" spc="0" normalizeH="0" noProof="0" dirty="0" err="1" smtClean="0">
                <a:ln>
                  <a:noFill/>
                </a:ln>
                <a:solidFill>
                  <a:srgbClr val="754C24"/>
                </a:solidFill>
                <a:effectLst/>
                <a:uLnTx/>
                <a:uFillTx/>
                <a:latin typeface="Helvetica Neue"/>
                <a:ea typeface="Helvetica Neue"/>
                <a:cs typeface="Helvetica Neue"/>
                <a:sym typeface="Helvetica Neue"/>
              </a:rPr>
              <a:t>tâm</a:t>
            </a:r>
            <a:r>
              <a:rPr kumimoji="0" lang="en-US" sz="2667" b="1" i="0" u="none" strike="noStrike" kern="0" cap="none" spc="0" normalizeH="0" noProof="0" dirty="0" smtClean="0">
                <a:ln>
                  <a:noFill/>
                </a:ln>
                <a:solidFill>
                  <a:srgbClr val="754C24"/>
                </a:solidFill>
                <a:effectLst/>
                <a:uLnTx/>
                <a:uFillTx/>
                <a:latin typeface="Helvetica Neue"/>
                <a:ea typeface="Helvetica Neue"/>
                <a:cs typeface="Helvetica Neue"/>
                <a:sym typeface="Helvetica Neue"/>
              </a:rPr>
              <a:t> </a:t>
            </a:r>
            <a:r>
              <a:rPr kumimoji="0" lang="en-US" sz="2667" b="1" i="0" u="none" strike="noStrike" kern="0" cap="none" spc="0" normalizeH="0" noProof="0" dirty="0" err="1" smtClean="0">
                <a:ln>
                  <a:noFill/>
                </a:ln>
                <a:solidFill>
                  <a:srgbClr val="754C24"/>
                </a:solidFill>
                <a:effectLst/>
                <a:uLnTx/>
                <a:uFillTx/>
                <a:latin typeface="Helvetica Neue"/>
                <a:ea typeface="Helvetica Neue"/>
                <a:cs typeface="Helvetica Neue"/>
                <a:sym typeface="Helvetica Neue"/>
              </a:rPr>
              <a:t>đắc</a:t>
            </a:r>
            <a:r>
              <a:rPr kumimoji="0" lang="en-US" sz="2667" b="1" i="0" u="none" strike="noStrike" kern="0" cap="none" spc="0" normalizeH="0" noProof="0" dirty="0" smtClean="0">
                <a:ln>
                  <a:noFill/>
                </a:ln>
                <a:solidFill>
                  <a:srgbClr val="754C24"/>
                </a:solidFill>
                <a:effectLst/>
                <a:uLnTx/>
                <a:uFillTx/>
                <a:latin typeface="Helvetica Neue"/>
                <a:ea typeface="Helvetica Neue"/>
                <a:cs typeface="Helvetica Neue"/>
                <a:sym typeface="Helvetica Neue"/>
              </a:rPr>
              <a:t>, </a:t>
            </a:r>
            <a:r>
              <a:rPr kumimoji="0" lang="en-US" sz="2667" b="1" i="0" u="none" strike="noStrike" kern="0" cap="none" spc="0" normalizeH="0" noProof="0" dirty="0" err="1" smtClean="0">
                <a:ln>
                  <a:noFill/>
                </a:ln>
                <a:solidFill>
                  <a:srgbClr val="754C24"/>
                </a:solidFill>
                <a:effectLst/>
                <a:uLnTx/>
                <a:uFillTx/>
                <a:latin typeface="Helvetica Neue"/>
                <a:ea typeface="Helvetica Neue"/>
                <a:cs typeface="Helvetica Neue"/>
                <a:sym typeface="Helvetica Neue"/>
              </a:rPr>
              <a:t>câu</a:t>
            </a:r>
            <a:r>
              <a:rPr kumimoji="0" lang="en-US" sz="2667" b="1" i="0" u="none" strike="noStrike" kern="0" cap="none" spc="0" normalizeH="0" noProof="0" dirty="0" smtClean="0">
                <a:ln>
                  <a:noFill/>
                </a:ln>
                <a:solidFill>
                  <a:srgbClr val="754C24"/>
                </a:solidFill>
                <a:effectLst/>
                <a:uLnTx/>
                <a:uFillTx/>
                <a:latin typeface="Helvetica Neue"/>
                <a:ea typeface="Helvetica Neue"/>
                <a:cs typeface="Helvetica Neue"/>
                <a:sym typeface="Helvetica Neue"/>
              </a:rPr>
              <a:t> </a:t>
            </a:r>
            <a:r>
              <a:rPr kumimoji="0" lang="en-US" sz="2667" b="1" i="0" u="none" strike="noStrike" kern="0" cap="none" spc="0" normalizeH="0" noProof="0" dirty="0" err="1" smtClean="0">
                <a:ln>
                  <a:noFill/>
                </a:ln>
                <a:solidFill>
                  <a:srgbClr val="754C24"/>
                </a:solidFill>
                <a:effectLst/>
                <a:uLnTx/>
                <a:uFillTx/>
                <a:latin typeface="Helvetica Neue"/>
                <a:ea typeface="Helvetica Neue"/>
                <a:cs typeface="Helvetica Neue"/>
                <a:sym typeface="Helvetica Neue"/>
              </a:rPr>
              <a:t>thơ</a:t>
            </a:r>
            <a:r>
              <a:rPr kumimoji="0" lang="en-US" sz="2667" b="1" i="0" u="none" strike="noStrike" kern="0" cap="none" spc="0" normalizeH="0" noProof="0" dirty="0" smtClean="0">
                <a:ln>
                  <a:noFill/>
                </a:ln>
                <a:solidFill>
                  <a:srgbClr val="754C24"/>
                </a:solidFill>
                <a:effectLst/>
                <a:uLnTx/>
                <a:uFillTx/>
                <a:latin typeface="Helvetica Neue"/>
                <a:ea typeface="Helvetica Neue"/>
                <a:cs typeface="Helvetica Neue"/>
                <a:sym typeface="Helvetica Neue"/>
              </a:rPr>
              <a:t>, </a:t>
            </a:r>
            <a:r>
              <a:rPr kumimoji="0" lang="en-US" sz="2667" b="1" i="0" u="none" strike="noStrike" kern="0" cap="none" spc="0" normalizeH="0" noProof="0" dirty="0" err="1" smtClean="0">
                <a:ln>
                  <a:noFill/>
                </a:ln>
                <a:solidFill>
                  <a:srgbClr val="754C24"/>
                </a:solidFill>
                <a:effectLst/>
                <a:uLnTx/>
                <a:uFillTx/>
                <a:latin typeface="Helvetica Neue"/>
                <a:ea typeface="Helvetica Neue"/>
                <a:cs typeface="Helvetica Neue"/>
                <a:sym typeface="Helvetica Neue"/>
              </a:rPr>
              <a:t>danh</a:t>
            </a:r>
            <a:r>
              <a:rPr kumimoji="0" lang="en-US" sz="2667" b="1" i="0" u="none" strike="noStrike" kern="0" cap="none" spc="0" normalizeH="0" noProof="0" dirty="0" smtClean="0">
                <a:ln>
                  <a:noFill/>
                </a:ln>
                <a:solidFill>
                  <a:srgbClr val="754C24"/>
                </a:solidFill>
                <a:effectLst/>
                <a:uLnTx/>
                <a:uFillTx/>
                <a:latin typeface="Helvetica Neue"/>
                <a:ea typeface="Helvetica Neue"/>
                <a:cs typeface="Helvetica Neue"/>
                <a:sym typeface="Helvetica Neue"/>
              </a:rPr>
              <a:t> </a:t>
            </a:r>
            <a:r>
              <a:rPr kumimoji="0" lang="en-US" sz="2667" b="1" i="0" u="none" strike="noStrike" kern="0" cap="none" spc="0" normalizeH="0" noProof="0" dirty="0" err="1" smtClean="0">
                <a:ln>
                  <a:noFill/>
                </a:ln>
                <a:solidFill>
                  <a:srgbClr val="754C24"/>
                </a:solidFill>
                <a:effectLst/>
                <a:uLnTx/>
                <a:uFillTx/>
                <a:latin typeface="Helvetica Neue"/>
                <a:ea typeface="Helvetica Neue"/>
                <a:cs typeface="Helvetica Neue"/>
                <a:sym typeface="Helvetica Neue"/>
              </a:rPr>
              <a:t>ngôn</a:t>
            </a:r>
            <a:r>
              <a:rPr kumimoji="0" lang="en-US" sz="2667" b="1" i="0" u="none" strike="noStrike" kern="0" cap="none" spc="0" normalizeH="0" noProof="0" dirty="0" smtClean="0">
                <a:ln>
                  <a:noFill/>
                </a:ln>
                <a:solidFill>
                  <a:srgbClr val="754C24"/>
                </a:solidFill>
                <a:effectLst/>
                <a:uLnTx/>
                <a:uFillTx/>
                <a:latin typeface="Helvetica Neue"/>
                <a:ea typeface="Helvetica Neue"/>
                <a:cs typeface="Helvetica Neue"/>
                <a:sym typeface="Helvetica Neue"/>
              </a:rPr>
              <a:t> </a:t>
            </a:r>
            <a:r>
              <a:rPr kumimoji="0" lang="en-US" sz="2667" b="1" i="0" u="none" strike="noStrike" kern="0" cap="none" spc="0" normalizeH="0" noProof="0" dirty="0" err="1" smtClean="0">
                <a:ln>
                  <a:noFill/>
                </a:ln>
                <a:solidFill>
                  <a:srgbClr val="754C24"/>
                </a:solidFill>
                <a:effectLst/>
                <a:uLnTx/>
                <a:uFillTx/>
                <a:latin typeface="Helvetica Neue"/>
                <a:ea typeface="Helvetica Neue"/>
                <a:cs typeface="Helvetica Neue"/>
                <a:sym typeface="Helvetica Neue"/>
              </a:rPr>
              <a:t>ngắn</a:t>
            </a:r>
            <a:r>
              <a:rPr lang="en-US" sz="2667" b="1" kern="0" dirty="0">
                <a:solidFill>
                  <a:srgbClr val="754C24"/>
                </a:solidFill>
                <a:latin typeface="Helvetica Neue"/>
                <a:ea typeface="Helvetica Neue"/>
                <a:cs typeface="Helvetica Neue"/>
                <a:sym typeface="Helvetica Neue"/>
              </a:rPr>
              <a:t>.</a:t>
            </a:r>
            <a:endParaRPr kumimoji="0" sz="2667" b="1" i="0" u="none" strike="noStrike" kern="0" cap="none" spc="0" normalizeH="0" baseline="0" noProof="0" dirty="0">
              <a:ln>
                <a:noFill/>
              </a:ln>
              <a:solidFill>
                <a:srgbClr val="754C24"/>
              </a:solidFill>
              <a:effectLst/>
              <a:uLnTx/>
              <a:uFillTx/>
              <a:latin typeface="Helvetica Neue"/>
              <a:ea typeface="Helvetica Neue"/>
              <a:cs typeface="Helvetica Neue"/>
              <a:sym typeface="Helvetica Neue"/>
            </a:endParaRPr>
          </a:p>
        </p:txBody>
      </p:sp>
      <p:pic>
        <p:nvPicPr>
          <p:cNvPr id="572" name="Google Shape;572;p20"/>
          <p:cNvPicPr preferRelativeResize="0"/>
          <p:nvPr/>
        </p:nvPicPr>
        <p:blipFill rotWithShape="1">
          <a:blip r:embed="rId5">
            <a:alphaModFix/>
          </a:blip>
          <a:srcRect/>
          <a:stretch/>
        </p:blipFill>
        <p:spPr>
          <a:xfrm>
            <a:off x="3765628" y="1507786"/>
            <a:ext cx="907352" cy="695148"/>
          </a:xfrm>
          <a:prstGeom prst="rect">
            <a:avLst/>
          </a:prstGeom>
          <a:noFill/>
          <a:ln>
            <a:noFill/>
          </a:ln>
        </p:spPr>
      </p:pic>
      <p:pic>
        <p:nvPicPr>
          <p:cNvPr id="575" name="Google Shape;575;p20"/>
          <p:cNvPicPr preferRelativeResize="0"/>
          <p:nvPr/>
        </p:nvPicPr>
        <p:blipFill rotWithShape="1">
          <a:blip r:embed="rId6">
            <a:alphaModFix/>
          </a:blip>
          <a:srcRect l="69114" t="90522" b="291"/>
          <a:stretch/>
        </p:blipFill>
        <p:spPr>
          <a:xfrm>
            <a:off x="11837418" y="217716"/>
            <a:ext cx="303783" cy="1185333"/>
          </a:xfrm>
          <a:prstGeom prst="rect">
            <a:avLst/>
          </a:prstGeom>
          <a:noFill/>
          <a:ln>
            <a:noFill/>
          </a:ln>
        </p:spPr>
      </p:pic>
      <p:pic>
        <p:nvPicPr>
          <p:cNvPr id="576" name="Google Shape;576;p20"/>
          <p:cNvPicPr preferRelativeResize="0"/>
          <p:nvPr/>
        </p:nvPicPr>
        <p:blipFill rotWithShape="1">
          <a:blip r:embed="rId6">
            <a:alphaModFix/>
          </a:blip>
          <a:srcRect l="69281" t="90522" b="680"/>
          <a:stretch/>
        </p:blipFill>
        <p:spPr>
          <a:xfrm rot="5400000">
            <a:off x="10666428" y="-973316"/>
            <a:ext cx="302141" cy="2371637"/>
          </a:xfrm>
          <a:prstGeom prst="rect">
            <a:avLst/>
          </a:prstGeom>
          <a:noFill/>
          <a:ln>
            <a:noFill/>
          </a:ln>
        </p:spPr>
      </p:pic>
      <p:pic>
        <p:nvPicPr>
          <p:cNvPr id="577" name="Google Shape;577;p20"/>
          <p:cNvPicPr preferRelativeResize="0"/>
          <p:nvPr/>
        </p:nvPicPr>
        <p:blipFill rotWithShape="1">
          <a:blip r:embed="rId6">
            <a:alphaModFix/>
          </a:blip>
          <a:srcRect l="69114" t="90522" b="291"/>
          <a:stretch/>
        </p:blipFill>
        <p:spPr>
          <a:xfrm rot="10800000" flipH="1">
            <a:off x="11837418" y="5472362"/>
            <a:ext cx="303783" cy="1185333"/>
          </a:xfrm>
          <a:prstGeom prst="rect">
            <a:avLst/>
          </a:prstGeom>
          <a:noFill/>
          <a:ln>
            <a:noFill/>
          </a:ln>
        </p:spPr>
      </p:pic>
      <p:pic>
        <p:nvPicPr>
          <p:cNvPr id="578" name="Google Shape;578;p20"/>
          <p:cNvPicPr preferRelativeResize="0"/>
          <p:nvPr/>
        </p:nvPicPr>
        <p:blipFill rotWithShape="1">
          <a:blip r:embed="rId6">
            <a:alphaModFix/>
          </a:blip>
          <a:srcRect l="69281" t="90522" b="680"/>
          <a:stretch/>
        </p:blipFill>
        <p:spPr>
          <a:xfrm rot="5400000" flipH="1">
            <a:off x="10666428" y="5477090"/>
            <a:ext cx="302141" cy="2371637"/>
          </a:xfrm>
          <a:prstGeom prst="rect">
            <a:avLst/>
          </a:prstGeom>
          <a:noFill/>
          <a:ln>
            <a:noFill/>
          </a:ln>
        </p:spPr>
      </p:pic>
    </p:spTree>
    <p:extLst>
      <p:ext uri="{BB962C8B-B14F-4D97-AF65-F5344CB8AC3E}">
        <p14:creationId xmlns:p14="http://schemas.microsoft.com/office/powerpoint/2010/main" val="2176810403"/>
      </p:ext>
    </p:extLst>
  </p:cSld>
  <p:clrMapOvr>
    <a:masterClrMapping/>
  </p:clrMapOvr>
  <mc:AlternateContent xmlns:mc="http://schemas.openxmlformats.org/markup-compatibility/2006" xmlns:p14="http://schemas.microsoft.com/office/powerpoint/2010/main">
    <mc:Choice Requires="p14">
      <p:transition spd="slow" p14:dur="1500" advTm="6500">
        <p:random/>
      </p:transition>
    </mc:Choice>
    <mc:Fallback xmlns="">
      <p:transition spd="slow" advTm="6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8"/>
                                        </p:tgtEl>
                                        <p:attrNameLst>
                                          <p:attrName>style.visibility</p:attrName>
                                        </p:attrNameLst>
                                      </p:cBhvr>
                                      <p:to>
                                        <p:strVal val="visible"/>
                                      </p:to>
                                    </p:set>
                                    <p:animEffect transition="in" filter="fade">
                                      <p:cBhvr>
                                        <p:cTn id="7" dur="1000"/>
                                        <p:tgtEl>
                                          <p:spTgt spid="56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7"/>
                                        </p:tgtEl>
                                        <p:attrNameLst>
                                          <p:attrName>style.visibility</p:attrName>
                                        </p:attrNameLst>
                                      </p:cBhvr>
                                      <p:to>
                                        <p:strVal val="visible"/>
                                      </p:to>
                                    </p:set>
                                    <p:animEffect transition="in" filter="fade">
                                      <p:cBhvr>
                                        <p:cTn id="11" dur="500"/>
                                        <p:tgtEl>
                                          <p:spTgt spid="577"/>
                                        </p:tgtEl>
                                      </p:cBhvr>
                                    </p:animEffect>
                                  </p:childTnLst>
                                </p:cTn>
                              </p:par>
                              <p:par>
                                <p:cTn id="12" presetID="10" presetClass="entr" presetSubtype="0" fill="hold" nodeType="withEffect">
                                  <p:stCondLst>
                                    <p:cond delay="0"/>
                                  </p:stCondLst>
                                  <p:childTnLst>
                                    <p:set>
                                      <p:cBhvr>
                                        <p:cTn id="13" dur="1" fill="hold">
                                          <p:stCondLst>
                                            <p:cond delay="0"/>
                                          </p:stCondLst>
                                        </p:cTn>
                                        <p:tgtEl>
                                          <p:spTgt spid="578"/>
                                        </p:tgtEl>
                                        <p:attrNameLst>
                                          <p:attrName>style.visibility</p:attrName>
                                        </p:attrNameLst>
                                      </p:cBhvr>
                                      <p:to>
                                        <p:strVal val="visible"/>
                                      </p:to>
                                    </p:set>
                                    <p:animEffect transition="in" filter="fade">
                                      <p:cBhvr>
                                        <p:cTn id="14" dur="500"/>
                                        <p:tgtEl>
                                          <p:spTgt spid="578"/>
                                        </p:tgtEl>
                                      </p:cBhvr>
                                    </p:animEffect>
                                  </p:childTnLst>
                                </p:cTn>
                              </p:par>
                              <p:par>
                                <p:cTn id="15" presetID="10" presetClass="entr" presetSubtype="0" fill="hold" nodeType="withEffect">
                                  <p:stCondLst>
                                    <p:cond delay="0"/>
                                  </p:stCondLst>
                                  <p:childTnLst>
                                    <p:set>
                                      <p:cBhvr>
                                        <p:cTn id="16" dur="1" fill="hold">
                                          <p:stCondLst>
                                            <p:cond delay="0"/>
                                          </p:stCondLst>
                                        </p:cTn>
                                        <p:tgtEl>
                                          <p:spTgt spid="575"/>
                                        </p:tgtEl>
                                        <p:attrNameLst>
                                          <p:attrName>style.visibility</p:attrName>
                                        </p:attrNameLst>
                                      </p:cBhvr>
                                      <p:to>
                                        <p:strVal val="visible"/>
                                      </p:to>
                                    </p:set>
                                    <p:animEffect transition="in" filter="fade">
                                      <p:cBhvr>
                                        <p:cTn id="17" dur="500"/>
                                        <p:tgtEl>
                                          <p:spTgt spid="575"/>
                                        </p:tgtEl>
                                      </p:cBhvr>
                                    </p:animEffect>
                                  </p:childTnLst>
                                </p:cTn>
                              </p:par>
                              <p:par>
                                <p:cTn id="18" presetID="10" presetClass="entr" presetSubtype="0" fill="hold" nodeType="withEffect">
                                  <p:stCondLst>
                                    <p:cond delay="0"/>
                                  </p:stCondLst>
                                  <p:childTnLst>
                                    <p:set>
                                      <p:cBhvr>
                                        <p:cTn id="19" dur="1" fill="hold">
                                          <p:stCondLst>
                                            <p:cond delay="0"/>
                                          </p:stCondLst>
                                        </p:cTn>
                                        <p:tgtEl>
                                          <p:spTgt spid="576"/>
                                        </p:tgtEl>
                                        <p:attrNameLst>
                                          <p:attrName>style.visibility</p:attrName>
                                        </p:attrNameLst>
                                      </p:cBhvr>
                                      <p:to>
                                        <p:strVal val="visible"/>
                                      </p:to>
                                    </p:set>
                                    <p:animEffect transition="in" filter="fade">
                                      <p:cBhvr>
                                        <p:cTn id="20" dur="500"/>
                                        <p:tgtEl>
                                          <p:spTgt spid="57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67"/>
                                        </p:tgtEl>
                                        <p:attrNameLst>
                                          <p:attrName>style.visibility</p:attrName>
                                        </p:attrNameLst>
                                      </p:cBhvr>
                                      <p:to>
                                        <p:strVal val="visible"/>
                                      </p:to>
                                    </p:set>
                                    <p:animEffect transition="in" filter="fade">
                                      <p:cBhvr>
                                        <p:cTn id="24" dur="500"/>
                                        <p:tgtEl>
                                          <p:spTgt spid="567"/>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72"/>
                                        </p:tgtEl>
                                        <p:attrNameLst>
                                          <p:attrName>style.visibility</p:attrName>
                                        </p:attrNameLst>
                                      </p:cBhvr>
                                      <p:to>
                                        <p:strVal val="visible"/>
                                      </p:to>
                                    </p:set>
                                    <p:animEffect transition="in" filter="fade">
                                      <p:cBhvr>
                                        <p:cTn id="28" dur="500"/>
                                        <p:tgtEl>
                                          <p:spTgt spid="572"/>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71"/>
                                        </p:tgtEl>
                                        <p:attrNameLst>
                                          <p:attrName>style.visibility</p:attrName>
                                        </p:attrNameLst>
                                      </p:cBhvr>
                                      <p:to>
                                        <p:strVal val="visible"/>
                                      </p:to>
                                    </p:set>
                                    <p:animEffect transition="in" filter="fade">
                                      <p:cBhvr>
                                        <p:cTn id="32" dur="500"/>
                                        <p:tgtEl>
                                          <p:spTgt spid="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39" y="1055240"/>
            <a:ext cx="10521044" cy="5816977"/>
          </a:xfrm>
          <a:prstGeom prst="rect">
            <a:avLst/>
          </a:prstGeom>
          <a:noFill/>
        </p:spPr>
        <p:txBody>
          <a:bodyPr wrap="square" rtlCol="0">
            <a:spAutoFit/>
          </a:bodyPr>
          <a:lstStyle/>
          <a:p>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Về</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tình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yêu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thương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sẻ</a:t>
            </a:r>
            <a:r>
              <a:rPr lang="en-US" sz="2800" b="1" dirty="0">
                <a:solidFill>
                  <a:srgbClr val="0070C0"/>
                </a:solidFill>
                <a:latin typeface="Times New Roman" panose="02020603050405020304" pitchFamily="18" charset="0"/>
                <a:cs typeface="Times New Roman" panose="02020603050405020304" pitchFamily="18" charset="0"/>
              </a:rPr>
              <a:t> chia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giàu</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ái</a:t>
            </a:r>
            <a:r>
              <a:rPr lang="en-US" sz="2800" b="1" dirty="0">
                <a:solidFill>
                  <a:srgbClr val="0070C0"/>
                </a:solidFill>
                <a:latin typeface="Times New Roman" panose="02020603050405020304" pitchFamily="18" charset="0"/>
                <a:cs typeface="Times New Roman" panose="02020603050405020304" pitchFamily="18" charset="0"/>
              </a:rPr>
              <a:t>,…</a:t>
            </a:r>
          </a:p>
          <a:p>
            <a:r>
              <a:rPr lang="en-US" sz="2600" i="1" dirty="0" smtClean="0">
                <a:latin typeface="Times New Roman" panose="02020603050405020304" pitchFamily="18" charset="0"/>
                <a:cs typeface="Times New Roman" panose="02020603050405020304" pitchFamily="18" charset="0"/>
              </a:rPr>
              <a:t>  </a:t>
            </a:r>
          </a:p>
          <a:p>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Một</a:t>
            </a:r>
            <a:r>
              <a:rPr lang="en-US" sz="2600" i="1" dirty="0" smtClean="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ánh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lửa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sẻ</a:t>
            </a:r>
            <a:r>
              <a:rPr lang="en-US" sz="2600" i="1" dirty="0">
                <a:latin typeface="Times New Roman" panose="02020603050405020304" pitchFamily="18" charset="0"/>
                <a:cs typeface="Times New Roman" panose="02020603050405020304" pitchFamily="18" charset="0"/>
              </a:rPr>
              <a:t> chia </a:t>
            </a:r>
            <a:r>
              <a:rPr lang="en-US" sz="2600" i="1" dirty="0" err="1">
                <a:latin typeface="Times New Roman" panose="02020603050405020304" pitchFamily="18" charset="0"/>
                <a:cs typeface="Times New Roman" panose="02020603050405020304" pitchFamily="18" charset="0"/>
              </a:rPr>
              <a:t>là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ánh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lửa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lan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tỏa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Một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đồng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tiền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kinh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doanh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đồng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tiền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sinh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lợi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Đôi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môi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hé</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mở</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mới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nhận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được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nụ</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cười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Bàn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tay</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mở</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rộng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trao</a:t>
            </a:r>
            <a:r>
              <a:rPr lang="en-US" sz="2600" i="1" dirty="0">
                <a:latin typeface="Times New Roman" panose="02020603050405020304" pitchFamily="18" charset="0"/>
                <a:cs typeface="Times New Roman" panose="02020603050405020304" pitchFamily="18" charset="0"/>
              </a:rPr>
              <a:t> ban, </a:t>
            </a:r>
            <a:r>
              <a:rPr lang="en-US" sz="2600" i="1" dirty="0" err="1">
                <a:latin typeface="Times New Roman" panose="02020603050405020304" pitchFamily="18" charset="0"/>
                <a:cs typeface="Times New Roman" panose="02020603050405020304" pitchFamily="18" charset="0"/>
              </a:rPr>
              <a:t>tâm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hồn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mới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ngập</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tràn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vui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sướng</a:t>
            </a:r>
            <a:r>
              <a:rPr lang="en-US" sz="2600" i="1" dirty="0" smtClean="0">
                <a:latin typeface="Times New Roman" panose="02020603050405020304" pitchFamily="18" charset="0"/>
                <a:cs typeface="Times New Roman" panose="02020603050405020304" pitchFamily="18" charset="0"/>
              </a:rPr>
              <a:t>.</a:t>
            </a:r>
          </a:p>
          <a:p>
            <a:pPr algn="just"/>
            <a:r>
              <a:rPr lang="en-US" sz="2600" i="1" dirty="0">
                <a:latin typeface="Times New Roman" panose="02020603050405020304" pitchFamily="18" charset="0"/>
                <a:cs typeface="Times New Roman" panose="02020603050405020304" pitchFamily="18" charset="0"/>
              </a:rPr>
              <a:t> </a:t>
            </a:r>
            <a:r>
              <a:rPr lang="en-US" sz="2600" i="1" dirty="0" smtClean="0">
                <a:latin typeface="Times New Roman" panose="02020603050405020304" pitchFamily="18" charset="0"/>
                <a:cs typeface="Times New Roman" panose="02020603050405020304" pitchFamily="18" charset="0"/>
              </a:rPr>
              <a:t>  </a:t>
            </a:r>
          </a:p>
          <a:p>
            <a:pPr algn="just"/>
            <a:r>
              <a:rPr lang="en-US" sz="2600" i="1" dirty="0">
                <a:latin typeface="Times New Roman" panose="02020603050405020304" pitchFamily="18" charset="0"/>
                <a:cs typeface="Times New Roman" panose="02020603050405020304" pitchFamily="18" charset="0"/>
              </a:rPr>
              <a:t> </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Bàn</a:t>
            </a:r>
            <a:r>
              <a:rPr lang="en-US" sz="2600" i="1" dirty="0" smtClean="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tay</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trao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tặng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hoa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hồng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bàn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tay</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còn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vương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mãi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mùi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thơm</a:t>
            </a:r>
            <a:r>
              <a:rPr lang="en-US" sz="2600" i="1" dirty="0">
                <a:latin typeface="Times New Roman" panose="02020603050405020304" pitchFamily="18" charset="0"/>
                <a:cs typeface="Times New Roman" panose="02020603050405020304" pitchFamily="18" charset="0"/>
              </a:rPr>
              <a:t>.</a:t>
            </a:r>
          </a:p>
          <a:p>
            <a:pPr algn="just"/>
            <a:r>
              <a:rPr lang="en-US" sz="2600" i="1" dirty="0">
                <a:latin typeface="Times New Roman" panose="02020603050405020304" pitchFamily="18" charset="0"/>
                <a:cs typeface="Times New Roman" panose="02020603050405020304" pitchFamily="18" charset="0"/>
              </a:rPr>
              <a:t>    </a:t>
            </a:r>
            <a:endParaRPr lang="en-US" sz="2600" i="1" dirty="0" smtClean="0">
              <a:latin typeface="Times New Roman" panose="02020603050405020304" pitchFamily="18" charset="0"/>
              <a:cs typeface="Times New Roman" panose="02020603050405020304" pitchFamily="18" charset="0"/>
            </a:endParaRPr>
          </a:p>
          <a:p>
            <a:pPr algn="just"/>
            <a:r>
              <a:rPr lang="en-US" sz="2600" i="1" dirty="0">
                <a:latin typeface="Times New Roman" panose="02020603050405020304" pitchFamily="18" charset="0"/>
                <a:cs typeface="Times New Roman" panose="02020603050405020304" pitchFamily="18" charset="0"/>
              </a:rPr>
              <a:t> </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Sống</a:t>
            </a:r>
            <a:r>
              <a:rPr lang="en-US" sz="2600" i="1" dirty="0" smtClean="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đâu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chỉ</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nhận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riêng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mình</a:t>
            </a:r>
            <a:r>
              <a:rPr lang="en-US" sz="2600" i="1" dirty="0">
                <a:latin typeface="Times New Roman" panose="02020603050405020304" pitchFamily="18" charset="0"/>
                <a:cs typeface="Times New Roman" panose="02020603050405020304" pitchFamily="18" charset="0"/>
              </a:rPr>
              <a:t>.</a:t>
            </a:r>
          </a:p>
          <a:p>
            <a:r>
              <a:rPr lang="en-US" sz="2600" i="1" dirty="0">
                <a:latin typeface="Times New Roman" panose="02020603050405020304" pitchFamily="18" charset="0"/>
                <a:cs typeface="Times New Roman" panose="02020603050405020304" pitchFamily="18" charset="0"/>
              </a:rPr>
              <a:t>    </a:t>
            </a:r>
            <a:endParaRPr lang="en-US" sz="2600" i="1" dirty="0" smtClean="0">
              <a:latin typeface="Times New Roman" panose="02020603050405020304" pitchFamily="18" charset="0"/>
              <a:cs typeface="Times New Roman" panose="02020603050405020304" pitchFamily="18" charset="0"/>
            </a:endParaRPr>
          </a:p>
          <a:p>
            <a:r>
              <a:rPr lang="en-US" sz="2600" i="1" dirty="0">
                <a:latin typeface="Times New Roman" panose="02020603050405020304" pitchFamily="18" charset="0"/>
                <a:cs typeface="Times New Roman" panose="02020603050405020304" pitchFamily="18" charset="0"/>
              </a:rPr>
              <a:t> </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Nơi</a:t>
            </a:r>
            <a:r>
              <a:rPr lang="en-US" sz="2600" i="1" dirty="0" smtClean="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lạnh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nhất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không</a:t>
            </a:r>
            <a:r>
              <a:rPr lang="en-US" sz="2600" i="1" dirty="0">
                <a:latin typeface="Times New Roman" panose="02020603050405020304" pitchFamily="18" charset="0"/>
                <a:cs typeface="Times New Roman" panose="02020603050405020304" pitchFamily="18" charset="0"/>
              </a:rPr>
              <a:t> phải </a:t>
            </a:r>
            <a:r>
              <a:rPr lang="en-US" sz="2600" i="1" dirty="0" err="1">
                <a:latin typeface="Times New Roman" panose="02020603050405020304" pitchFamily="18" charset="0"/>
                <a:cs typeface="Times New Roman" panose="02020603050405020304" pitchFamily="18" charset="0"/>
              </a:rPr>
              <a:t>là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Bắc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cực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nơi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thiếu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vắng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tình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yêu</a:t>
            </a:r>
            <a:r>
              <a:rPr lang="en-US" sz="2600" i="1" dirty="0">
                <a:latin typeface="Times New Roman" panose="02020603050405020304" pitchFamily="18" charset="0"/>
                <a:cs typeface="Times New Roman" panose="02020603050405020304" pitchFamily="18" charset="0"/>
              </a:rPr>
              <a:t> </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thương</a:t>
            </a:r>
            <a:r>
              <a:rPr lang="en-US" sz="2600" i="1" dirty="0" smtClean="0">
                <a:latin typeface="Times New Roman" panose="02020603050405020304" pitchFamily="18" charset="0"/>
                <a:cs typeface="Times New Roman" panose="02020603050405020304" pitchFamily="18" charset="0"/>
              </a:rPr>
              <a:t>.</a:t>
            </a:r>
            <a:r>
              <a:rPr lang="en-US" sz="2800" dirty="0">
                <a:solidFill>
                  <a:schemeClr val="bg2"/>
                </a:solidFill>
                <a:latin typeface="Times New Roman" panose="02020603050405020304" pitchFamily="18" charset="0"/>
                <a:cs typeface="Times New Roman" panose="02020603050405020304" pitchFamily="18" charset="0"/>
              </a:rPr>
              <a:t> </a:t>
            </a:r>
            <a:endParaRPr lang="en-US" sz="2800" dirty="0" smtClean="0">
              <a:solidFill>
                <a:schemeClr val="bg2"/>
              </a:solidFill>
              <a:latin typeface="Times New Roman" panose="02020603050405020304" pitchFamily="18" charset="0"/>
              <a:cs typeface="Times New Roman" panose="02020603050405020304" pitchFamily="18" charset="0"/>
            </a:endParaRPr>
          </a:p>
          <a:p>
            <a:r>
              <a:rPr lang="en-US" sz="2800" dirty="0">
                <a:solidFill>
                  <a:schemeClr val="bg2"/>
                </a:solidFill>
                <a:latin typeface="Times New Roman" panose="02020603050405020304" pitchFamily="18" charset="0"/>
                <a:cs typeface="Times New Roman" panose="02020603050405020304" pitchFamily="18" charset="0"/>
              </a:rPr>
              <a:t> </a:t>
            </a:r>
            <a:r>
              <a:rPr lang="en-US" sz="2800" dirty="0" smtClean="0">
                <a:solidFill>
                  <a:schemeClr val="bg2"/>
                </a:solidFill>
                <a:latin typeface="Times New Roman" panose="02020603050405020304" pitchFamily="18" charset="0"/>
                <a:cs typeface="Times New Roman" panose="02020603050405020304" pitchFamily="18" charset="0"/>
              </a:rPr>
              <a:t>  </a:t>
            </a:r>
          </a:p>
          <a:p>
            <a:pPr marL="285750" indent="-285750">
              <a:buFontTx/>
              <a:buChar char="-"/>
            </a:pPr>
            <a:endParaRPr lang="en-US" sz="2800" dirty="0" smtClean="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D23825-E98F-46BE-A4F8-C3E62EBA036E}"/>
              </a:ext>
            </a:extLst>
          </p:cNvPr>
          <p:cNvSpPr txBox="1"/>
          <p:nvPr/>
        </p:nvSpPr>
        <p:spPr>
          <a:xfrm>
            <a:off x="281939" y="432786"/>
            <a:ext cx="11136528" cy="523220"/>
          </a:xfrm>
          <a:prstGeom prst="rect">
            <a:avLst/>
          </a:prstGeom>
          <a:noFill/>
        </p:spPr>
        <p:txBody>
          <a:bodyPr wrap="square" rtlCol="0">
            <a:spAutoFit/>
          </a:bodyPr>
          <a:lstStyle/>
          <a:p>
            <a:pPr algn="ctr" defTabSz="914377"/>
            <a:r>
              <a:rPr lang="en-US" sz="2800" b="1" i="1" dirty="0" smtClean="0">
                <a:solidFill>
                  <a:srgbClr val="FF0000"/>
                </a:solidFill>
                <a:latin typeface="Times New Roman" panose="02020603050405020304" pitchFamily="18" charset="0"/>
                <a:ea typeface="微软雅黑 Light"/>
                <a:cs typeface="Times New Roman" panose="02020603050405020304" pitchFamily="18" charset="0"/>
              </a:rPr>
              <a:t>NHỮNG CÂU THƠ, CÂU NÓI Ý NGHĨA   </a:t>
            </a:r>
            <a:endParaRPr lang="en-US" sz="2800" i="1" dirty="0">
              <a:solidFill>
                <a:srgbClr val="000000"/>
              </a:solidFill>
              <a:latin typeface="Times New Roman" panose="02020603050405020304" pitchFamily="18" charset="0"/>
              <a:ea typeface="微软雅黑 Light"/>
              <a:cs typeface="Times New Roman" panose="02020603050405020304" pitchFamily="18" charset="0"/>
            </a:endParaRPr>
          </a:p>
        </p:txBody>
      </p:sp>
      <p:pic>
        <p:nvPicPr>
          <p:cNvPr id="6" name="Google Shape;109;p2"/>
          <p:cNvPicPr preferRelativeResize="0"/>
          <p:nvPr/>
        </p:nvPicPr>
        <p:blipFill rotWithShape="1">
          <a:blip r:embed="rId2">
            <a:alphaModFix/>
          </a:blip>
          <a:srcRect/>
          <a:stretch/>
        </p:blipFill>
        <p:spPr>
          <a:xfrm>
            <a:off x="62790" y="1933536"/>
            <a:ext cx="482971" cy="374442"/>
          </a:xfrm>
          <a:prstGeom prst="rect">
            <a:avLst/>
          </a:prstGeom>
          <a:noFill/>
          <a:ln>
            <a:noFill/>
          </a:ln>
        </p:spPr>
      </p:pic>
      <p:pic>
        <p:nvPicPr>
          <p:cNvPr id="7" name="Google Shape;109;p2"/>
          <p:cNvPicPr preferRelativeResize="0"/>
          <p:nvPr/>
        </p:nvPicPr>
        <p:blipFill rotWithShape="1">
          <a:blip r:embed="rId2">
            <a:alphaModFix/>
          </a:blip>
          <a:srcRect/>
          <a:stretch/>
        </p:blipFill>
        <p:spPr>
          <a:xfrm>
            <a:off x="198624" y="3565680"/>
            <a:ext cx="482971" cy="374442"/>
          </a:xfrm>
          <a:prstGeom prst="rect">
            <a:avLst/>
          </a:prstGeom>
          <a:noFill/>
          <a:ln>
            <a:noFill/>
          </a:ln>
        </p:spPr>
      </p:pic>
      <p:pic>
        <p:nvPicPr>
          <p:cNvPr id="8" name="Google Shape;109;p2"/>
          <p:cNvPicPr preferRelativeResize="0"/>
          <p:nvPr/>
        </p:nvPicPr>
        <p:blipFill rotWithShape="1">
          <a:blip r:embed="rId2">
            <a:alphaModFix/>
          </a:blip>
          <a:srcRect/>
          <a:stretch/>
        </p:blipFill>
        <p:spPr>
          <a:xfrm>
            <a:off x="198625" y="4197659"/>
            <a:ext cx="482971" cy="584515"/>
          </a:xfrm>
          <a:prstGeom prst="rect">
            <a:avLst/>
          </a:prstGeom>
          <a:noFill/>
          <a:ln>
            <a:noFill/>
          </a:ln>
        </p:spPr>
      </p:pic>
      <p:pic>
        <p:nvPicPr>
          <p:cNvPr id="9" name="Google Shape;109;p2"/>
          <p:cNvPicPr preferRelativeResize="0"/>
          <p:nvPr/>
        </p:nvPicPr>
        <p:blipFill rotWithShape="1">
          <a:blip r:embed="rId2">
            <a:alphaModFix/>
          </a:blip>
          <a:srcRect/>
          <a:stretch/>
        </p:blipFill>
        <p:spPr>
          <a:xfrm>
            <a:off x="198625" y="5125338"/>
            <a:ext cx="482971" cy="374442"/>
          </a:xfrm>
          <a:prstGeom prst="rect">
            <a:avLst/>
          </a:prstGeom>
          <a:noFill/>
          <a:ln>
            <a:noFill/>
          </a:ln>
        </p:spPr>
      </p:pic>
    </p:spTree>
    <p:extLst>
      <p:ext uri="{BB962C8B-B14F-4D97-AF65-F5344CB8AC3E}">
        <p14:creationId xmlns:p14="http://schemas.microsoft.com/office/powerpoint/2010/main" val="4075745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p:nvPr/>
        </p:nvSpPr>
        <p:spPr>
          <a:xfrm>
            <a:off x="686473" y="350633"/>
            <a:ext cx="11261141" cy="594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err="1" smtClean="0">
                <a:ln>
                  <a:noFill/>
                </a:ln>
                <a:solidFill>
                  <a:prstClr val="white"/>
                </a:solidFill>
                <a:effectLst/>
                <a:uLnTx/>
                <a:uFillTx/>
                <a:latin typeface="Calibri"/>
                <a:cs typeface="+mn-cs"/>
              </a:rPr>
              <a:t>hhP</a:t>
            </a:r>
            <a:endParaRPr kumimoji="1" lang="zh-CN" altLang="en-US" sz="1800" b="0" i="0" u="none" strike="noStrike" kern="1200" cap="none" spc="0" normalizeH="0" baseline="0" noProof="0" dirty="0">
              <a:ln>
                <a:noFill/>
              </a:ln>
              <a:solidFill>
                <a:prstClr val="white"/>
              </a:solidFill>
              <a:effectLst/>
              <a:uLnTx/>
              <a:uFillTx/>
              <a:latin typeface="Calibri"/>
              <a:cs typeface="+mn-cs"/>
            </a:endParaRPr>
          </a:p>
        </p:txBody>
      </p:sp>
      <p:sp>
        <p:nvSpPr>
          <p:cNvPr id="15" name="Rectangle 14"/>
          <p:cNvSpPr/>
          <p:nvPr/>
        </p:nvSpPr>
        <p:spPr>
          <a:xfrm>
            <a:off x="4007125" y="856188"/>
            <a:ext cx="4177747"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CN" sz="4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Hướng</a:t>
            </a:r>
            <a:r>
              <a:rPr kumimoji="1" lang="en-US" altLang="zh-CN"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1" lang="en-US" altLang="zh-CN" sz="4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dẫn</a:t>
            </a:r>
            <a:r>
              <a:rPr kumimoji="1" lang="en-US" altLang="zh-CN"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1" lang="en-US" altLang="zh-CN" sz="4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tự</a:t>
            </a:r>
            <a:r>
              <a:rPr kumimoji="1" lang="en-US" altLang="zh-CN"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1" lang="en-US" altLang="zh-CN" sz="4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học</a:t>
            </a:r>
            <a:endParaRPr kumimoji="1" lang="zh-CN" alt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7" name="Oval 14"/>
          <p:cNvSpPr/>
          <p:nvPr/>
        </p:nvSpPr>
        <p:spPr>
          <a:xfrm>
            <a:off x="1118648" y="4443161"/>
            <a:ext cx="620229" cy="624355"/>
          </a:xfrm>
          <a:prstGeom prst="ellipse">
            <a:avLst/>
          </a:prstGeom>
          <a:solidFill>
            <a:srgbClr val="F3CAD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327" tIns="36164" rIns="72327" bIns="36164" spcCol="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1F497D">
                  <a:lumMod val="75000"/>
                </a:srgbClr>
              </a:solidFill>
              <a:effectLst/>
              <a:uLnTx/>
              <a:uFillTx/>
              <a:latin typeface="Calibri"/>
              <a:ea typeface="微软雅黑" panose="020B0503020204020204" pitchFamily="34" charset="-122"/>
              <a:cs typeface="+mn-cs"/>
            </a:endParaRPr>
          </a:p>
        </p:txBody>
      </p:sp>
      <p:grpSp>
        <p:nvGrpSpPr>
          <p:cNvPr id="45" name="Group 54"/>
          <p:cNvGrpSpPr/>
          <p:nvPr/>
        </p:nvGrpSpPr>
        <p:grpSpPr>
          <a:xfrm>
            <a:off x="160516" y="4364145"/>
            <a:ext cx="262444" cy="341177"/>
            <a:chOff x="6421904" y="4798576"/>
            <a:chExt cx="299494" cy="389342"/>
          </a:xfrm>
          <a:solidFill>
            <a:schemeClr val="bg1"/>
          </a:solidFill>
        </p:grpSpPr>
        <p:sp>
          <p:nvSpPr>
            <p:cNvPr id="46" name="Freeform 170"/>
            <p:cNvSpPr>
              <a:spLocks/>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微软雅黑" panose="020B0503020204020204" pitchFamily="34" charset="-122"/>
                <a:cs typeface="+mn-cs"/>
              </a:endParaRPr>
            </a:p>
          </p:txBody>
        </p:sp>
        <p:sp>
          <p:nvSpPr>
            <p:cNvPr id="47" name="Freeform 171"/>
            <p:cNvSpPr>
              <a:spLocks/>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微软雅黑" panose="020B0503020204020204" pitchFamily="34" charset="-122"/>
                <a:cs typeface="+mn-cs"/>
              </a:endParaRPr>
            </a:p>
          </p:txBody>
        </p:sp>
      </p:grpSp>
      <p:sp>
        <p:nvSpPr>
          <p:cNvPr id="48" name="Oval 12"/>
          <p:cNvSpPr/>
          <p:nvPr/>
        </p:nvSpPr>
        <p:spPr>
          <a:xfrm>
            <a:off x="1299460" y="2071237"/>
            <a:ext cx="621604" cy="624355"/>
          </a:xfrm>
          <a:prstGeom prst="ellipse">
            <a:avLst/>
          </a:prstGeom>
          <a:solidFill>
            <a:srgbClr val="A1C4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327" tIns="36164" rIns="72327" bIns="36164" spcCol="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1F497D">
                  <a:lumMod val="75000"/>
                </a:srgbClr>
              </a:solidFill>
              <a:effectLst/>
              <a:uLnTx/>
              <a:uFillTx/>
              <a:latin typeface="Calibri"/>
              <a:ea typeface="微软雅黑" panose="020B0503020204020204" pitchFamily="34" charset="-122"/>
              <a:cs typeface="+mn-cs"/>
            </a:endParaRPr>
          </a:p>
        </p:txBody>
      </p:sp>
      <p:grpSp>
        <p:nvGrpSpPr>
          <p:cNvPr id="53" name="Group 23"/>
          <p:cNvGrpSpPr/>
          <p:nvPr/>
        </p:nvGrpSpPr>
        <p:grpSpPr>
          <a:xfrm>
            <a:off x="1517577" y="2274814"/>
            <a:ext cx="319657" cy="278675"/>
            <a:chOff x="7540014" y="4306907"/>
            <a:chExt cx="389342" cy="339426"/>
          </a:xfrm>
          <a:solidFill>
            <a:schemeClr val="bg1"/>
          </a:solidFill>
        </p:grpSpPr>
        <p:sp>
          <p:nvSpPr>
            <p:cNvPr id="54"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微软雅黑" panose="020B0503020204020204" pitchFamily="34" charset="-122"/>
                <a:cs typeface="+mn-cs"/>
              </a:endParaRPr>
            </a:p>
          </p:txBody>
        </p:sp>
        <p:sp>
          <p:nvSpPr>
            <p:cNvPr id="55"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微软雅黑" panose="020B0503020204020204" pitchFamily="34" charset="-122"/>
                <a:cs typeface="+mn-cs"/>
              </a:endParaRPr>
            </a:p>
          </p:txBody>
        </p:sp>
        <p:sp>
          <p:nvSpPr>
            <p:cNvPr id="56"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微软雅黑" panose="020B0503020204020204" pitchFamily="34" charset="-122"/>
                <a:cs typeface="+mn-cs"/>
              </a:endParaRPr>
            </a:p>
          </p:txBody>
        </p:sp>
        <p:sp>
          <p:nvSpPr>
            <p:cNvPr id="57"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微软雅黑" panose="020B0503020204020204" pitchFamily="34" charset="-122"/>
                <a:cs typeface="+mn-cs"/>
              </a:endParaRPr>
            </a:p>
          </p:txBody>
        </p:sp>
        <p:sp>
          <p:nvSpPr>
            <p:cNvPr id="58"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微软雅黑" panose="020B0503020204020204" pitchFamily="34" charset="-122"/>
                <a:cs typeface="+mn-cs"/>
              </a:endParaRPr>
            </a:p>
          </p:txBody>
        </p:sp>
        <p:sp>
          <p:nvSpPr>
            <p:cNvPr id="59"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微软雅黑" panose="020B0503020204020204" pitchFamily="34" charset="-122"/>
                <a:cs typeface="+mn-cs"/>
              </a:endParaRPr>
            </a:p>
          </p:txBody>
        </p:sp>
        <p:sp>
          <p:nvSpPr>
            <p:cNvPr id="60"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微软雅黑" panose="020B0503020204020204" pitchFamily="34" charset="-122"/>
                <a:cs typeface="+mn-cs"/>
              </a:endParaRPr>
            </a:p>
          </p:txBody>
        </p:sp>
        <p:sp>
          <p:nvSpPr>
            <p:cNvPr id="61"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微软雅黑" panose="020B0503020204020204" pitchFamily="34" charset="-122"/>
                <a:cs typeface="+mn-cs"/>
              </a:endParaRPr>
            </a:p>
          </p:txBody>
        </p:sp>
        <p:sp>
          <p:nvSpPr>
            <p:cNvPr id="62"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微软雅黑" panose="020B0503020204020204" pitchFamily="34" charset="-122"/>
                <a:cs typeface="+mn-cs"/>
              </a:endParaRPr>
            </a:p>
          </p:txBody>
        </p:sp>
        <p:sp>
          <p:nvSpPr>
            <p:cNvPr id="63"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微软雅黑" panose="020B0503020204020204" pitchFamily="34" charset="-122"/>
                <a:cs typeface="+mn-cs"/>
              </a:endParaRPr>
            </a:p>
          </p:txBody>
        </p:sp>
        <p:sp>
          <p:nvSpPr>
            <p:cNvPr id="64"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微软雅黑" panose="020B0503020204020204" pitchFamily="34" charset="-122"/>
                <a:cs typeface="+mn-cs"/>
              </a:endParaRPr>
            </a:p>
          </p:txBody>
        </p:sp>
      </p:grpSp>
      <p:grpSp>
        <p:nvGrpSpPr>
          <p:cNvPr id="70" name="Group 20"/>
          <p:cNvGrpSpPr/>
          <p:nvPr/>
        </p:nvGrpSpPr>
        <p:grpSpPr>
          <a:xfrm>
            <a:off x="1330452" y="3871364"/>
            <a:ext cx="374247" cy="429499"/>
            <a:chOff x="7971783" y="2080670"/>
            <a:chExt cx="401822" cy="404317"/>
          </a:xfrm>
          <a:solidFill>
            <a:schemeClr val="bg1"/>
          </a:solidFill>
        </p:grpSpPr>
        <p:sp>
          <p:nvSpPr>
            <p:cNvPr id="71"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微软雅黑" panose="020B0503020204020204" pitchFamily="34" charset="-122"/>
                <a:cs typeface="+mn-cs"/>
              </a:endParaRPr>
            </a:p>
          </p:txBody>
        </p:sp>
        <p:sp>
          <p:nvSpPr>
            <p:cNvPr id="72" name="Freeform 43"/>
            <p:cNvSpPr>
              <a:spLocks/>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微软雅黑" panose="020B0503020204020204" pitchFamily="34" charset="-122"/>
                <a:cs typeface="+mn-cs"/>
              </a:endParaRPr>
            </a:p>
          </p:txBody>
        </p:sp>
      </p:grpSp>
      <p:sp>
        <p:nvSpPr>
          <p:cNvPr id="77" name="Rectangle 76"/>
          <p:cNvSpPr/>
          <p:nvPr/>
        </p:nvSpPr>
        <p:spPr>
          <a:xfrm>
            <a:off x="1999196" y="1877592"/>
            <a:ext cx="7665492"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3200" dirty="0" err="1" smtClean="0">
                <a:solidFill>
                  <a:prstClr val="black"/>
                </a:solidFill>
                <a:latin typeface="Times New Roman" pitchFamily="18" charset="0"/>
                <a:cs typeface="Times New Roman" pitchFamily="18" charset="0"/>
              </a:rPr>
              <a:t>Ghi</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chép</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những</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lưu</a:t>
            </a:r>
            <a:r>
              <a:rPr lang="en-US" altLang="en-US" sz="3200" dirty="0" smtClean="0">
                <a:solidFill>
                  <a:prstClr val="black"/>
                </a:solidFill>
                <a:latin typeface="Times New Roman" pitchFamily="18" charset="0"/>
                <a:cs typeface="Times New Roman" pitchFamily="18" charset="0"/>
              </a:rPr>
              <a:t> ý </a:t>
            </a:r>
            <a:r>
              <a:rPr lang="en-US" altLang="en-US" sz="3200" dirty="0" err="1" smtClean="0">
                <a:solidFill>
                  <a:prstClr val="black"/>
                </a:solidFill>
                <a:latin typeface="Times New Roman" pitchFamily="18" charset="0"/>
                <a:cs typeface="Times New Roman" pitchFamily="18" charset="0"/>
              </a:rPr>
              <a:t>vào</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sổ</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tay</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và</a:t>
            </a:r>
            <a:r>
              <a:rPr lang="en-US" altLang="en-US" sz="3200" dirty="0" smtClean="0">
                <a:solidFill>
                  <a:prstClr val="black"/>
                </a:solidFill>
                <a:latin typeface="Times New Roman" pitchFamily="18" charset="0"/>
                <a:cs typeface="Times New Roman" pitchFamily="18" charset="0"/>
              </a:rPr>
              <a:t> chia </a:t>
            </a:r>
            <a:r>
              <a:rPr lang="en-US" altLang="en-US" sz="3200" dirty="0" err="1" smtClean="0">
                <a:solidFill>
                  <a:prstClr val="black"/>
                </a:solidFill>
                <a:latin typeface="Times New Roman" pitchFamily="18" charset="0"/>
                <a:cs typeface="Times New Roman" pitchFamily="18" charset="0"/>
              </a:rPr>
              <a:t>theo</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mảng</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để</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ghi</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nhớ</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và</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vận</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dụng</a:t>
            </a:r>
            <a:r>
              <a:rPr lang="en-US" altLang="en-US" sz="3200" dirty="0" smtClean="0">
                <a:solidFill>
                  <a:prstClr val="black"/>
                </a:solidFill>
                <a:latin typeface="Times New Roman" pitchFamily="18" charset="0"/>
                <a:cs typeface="Times New Roman" pitchFamily="18" charset="0"/>
              </a:rPr>
              <a:t>.</a:t>
            </a:r>
            <a:endParaRPr kumimoji="0" lang="en-US" alt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9" name="Rectangle 78"/>
          <p:cNvSpPr/>
          <p:nvPr/>
        </p:nvSpPr>
        <p:spPr>
          <a:xfrm>
            <a:off x="1921064" y="4220820"/>
            <a:ext cx="9382836"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3200" dirty="0" err="1" smtClean="0">
                <a:solidFill>
                  <a:prstClr val="black"/>
                </a:solidFill>
                <a:latin typeface="Times New Roman" pitchFamily="18" charset="0"/>
                <a:cs typeface="Times New Roman" pitchFamily="18" charset="0"/>
              </a:rPr>
              <a:t>Ôn</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tập</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lại</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kiến</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thức</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kiểu</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bài</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nghị</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luận</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về</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sự</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việc</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hiện</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tượng</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đời</a:t>
            </a:r>
            <a:r>
              <a:rPr lang="en-US" altLang="en-US" sz="3200" dirty="0" smtClean="0">
                <a:solidFill>
                  <a:prstClr val="black"/>
                </a:solidFill>
                <a:latin typeface="Times New Roman" pitchFamily="18" charset="0"/>
                <a:cs typeface="Times New Roman" pitchFamily="18" charset="0"/>
              </a:rPr>
              <a:t> </a:t>
            </a:r>
            <a:r>
              <a:rPr lang="en-US" altLang="en-US" sz="3200" dirty="0" err="1" smtClean="0">
                <a:solidFill>
                  <a:prstClr val="black"/>
                </a:solidFill>
                <a:latin typeface="Times New Roman" pitchFamily="18" charset="0"/>
                <a:cs typeface="Times New Roman" pitchFamily="18" charset="0"/>
              </a:rPr>
              <a:t>sống</a:t>
            </a:r>
            <a:r>
              <a:rPr lang="en-US" altLang="en-US" sz="3200" dirty="0" smtClean="0">
                <a:solidFill>
                  <a:prstClr val="black"/>
                </a:solidFill>
                <a:latin typeface="Times New Roman" pitchFamily="18" charset="0"/>
                <a:cs typeface="Times New Roman" pitchFamily="18" charset="0"/>
              </a:rPr>
              <a:t>. </a:t>
            </a:r>
            <a:endParaRPr kumimoji="0" lang="en-US" alt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TextBox 1"/>
          <p:cNvSpPr txBox="1"/>
          <p:nvPr/>
        </p:nvSpPr>
        <p:spPr>
          <a:xfrm>
            <a:off x="1999196" y="3086990"/>
            <a:ext cx="10104048" cy="1077218"/>
          </a:xfrm>
          <a:prstGeom prst="rect">
            <a:avLst/>
          </a:prstGeom>
          <a:noFill/>
        </p:spPr>
        <p:txBody>
          <a:bodyPr wrap="none" rtlCol="0">
            <a:spAutoFit/>
          </a:bodyPr>
          <a:lstStyle/>
          <a:p>
            <a:r>
              <a:rPr lang="en-US" sz="3200" dirty="0" err="1">
                <a:solidFill>
                  <a:prstClr val="black"/>
                </a:solidFill>
                <a:latin typeface="Times New Roman" pitchFamily="18" charset="0"/>
                <a:cs typeface="Times New Roman" pitchFamily="18" charset="0"/>
              </a:rPr>
              <a:t>Hoàn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thiên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tập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viết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đoạn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hoàn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chỉnh</a:t>
            </a:r>
            <a:r>
              <a:rPr lang="en-US" sz="3200" dirty="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cho</a:t>
            </a:r>
            <a:r>
              <a:rPr lang="en-US" sz="3200" dirty="0" smtClean="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bài</a:t>
            </a:r>
            <a:r>
              <a:rPr lang="en-US" sz="3200" dirty="0">
                <a:solidFill>
                  <a:prstClr val="black"/>
                </a:solidFill>
                <a:latin typeface="Times New Roman" pitchFamily="18" charset="0"/>
                <a:cs typeface="Times New Roman" pitchFamily="18" charset="0"/>
              </a:rPr>
              <a:t> : </a:t>
            </a:r>
            <a:r>
              <a:rPr lang="en-US" sz="3200" i="1" dirty="0" err="1">
                <a:solidFill>
                  <a:prstClr val="black"/>
                </a:solidFill>
                <a:latin typeface="Times New Roman" pitchFamily="18" charset="0"/>
                <a:cs typeface="Times New Roman" pitchFamily="18" charset="0"/>
              </a:rPr>
              <a:t>thái</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độ</a:t>
            </a:r>
            <a:r>
              <a:rPr lang="en-US" sz="3200" i="1" dirty="0">
                <a:solidFill>
                  <a:prstClr val="black"/>
                </a:solidFill>
                <a:latin typeface="Times New Roman" pitchFamily="18" charset="0"/>
                <a:cs typeface="Times New Roman" pitchFamily="18" charset="0"/>
              </a:rPr>
              <a:t> </a:t>
            </a:r>
            <a:endParaRPr lang="en-US" sz="3200" i="1" dirty="0" smtClean="0">
              <a:solidFill>
                <a:prstClr val="black"/>
              </a:solidFill>
              <a:latin typeface="Times New Roman" pitchFamily="18" charset="0"/>
              <a:cs typeface="Times New Roman" pitchFamily="18" charset="0"/>
            </a:endParaRPr>
          </a:p>
          <a:p>
            <a:r>
              <a:rPr lang="en-US" sz="3200" i="1" dirty="0" err="1" smtClean="0">
                <a:solidFill>
                  <a:prstClr val="black"/>
                </a:solidFill>
                <a:latin typeface="Times New Roman" pitchFamily="18" charset="0"/>
                <a:cs typeface="Times New Roman" pitchFamily="18" charset="0"/>
              </a:rPr>
              <a:t>sống</a:t>
            </a:r>
            <a:r>
              <a:rPr lang="en-US" sz="3200" i="1" dirty="0" smtClean="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tích</a:t>
            </a:r>
            <a:r>
              <a:rPr lang="en-US" sz="3200" i="1" dirty="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cực</a:t>
            </a:r>
            <a:r>
              <a:rPr lang="en-US" sz="3200" i="1" dirty="0" smtClean="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là</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chìa</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khóa</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của</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hạnh</a:t>
            </a:r>
            <a:r>
              <a:rPr lang="en-US" sz="3200" i="1" dirty="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phúc</a:t>
            </a:r>
            <a:r>
              <a:rPr lang="en-US" sz="3200" i="1" dirty="0" smtClean="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p:txBody>
      </p:sp>
      <p:sp>
        <p:nvSpPr>
          <p:cNvPr id="27" name="Oval 14"/>
          <p:cNvSpPr/>
          <p:nvPr/>
        </p:nvSpPr>
        <p:spPr>
          <a:xfrm>
            <a:off x="1194465" y="3119392"/>
            <a:ext cx="620229" cy="624355"/>
          </a:xfrm>
          <a:prstGeom prst="ellipse">
            <a:avLst/>
          </a:prstGeom>
          <a:solidFill>
            <a:srgbClr val="F3CAD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327" tIns="36164" rIns="72327" bIns="36164" spcCol="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1F497D">
                  <a:lumMod val="75000"/>
                </a:srgb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62193376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5" presetClass="entr" presetSubtype="0" fill="hold" nodeType="with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1000" fill="hold"/>
                                        <p:tgtEl>
                                          <p:spTgt spid="70"/>
                                        </p:tgtEl>
                                        <p:attrNameLst>
                                          <p:attrName>ppt_w</p:attrName>
                                        </p:attrNameLst>
                                      </p:cBhvr>
                                      <p:tavLst>
                                        <p:tav tm="0">
                                          <p:val>
                                            <p:strVal val="#ppt_w*0.70"/>
                                          </p:val>
                                        </p:tav>
                                        <p:tav tm="100000">
                                          <p:val>
                                            <p:strVal val="#ppt_w"/>
                                          </p:val>
                                        </p:tav>
                                      </p:tavLst>
                                    </p:anim>
                                    <p:anim calcmode="lin" valueType="num">
                                      <p:cBhvr>
                                        <p:cTn id="13" dur="1000" fill="hold"/>
                                        <p:tgtEl>
                                          <p:spTgt spid="70"/>
                                        </p:tgtEl>
                                        <p:attrNameLst>
                                          <p:attrName>ppt_h</p:attrName>
                                        </p:attrNameLst>
                                      </p:cBhvr>
                                      <p:tavLst>
                                        <p:tav tm="0">
                                          <p:val>
                                            <p:strVal val="#ppt_h"/>
                                          </p:val>
                                        </p:tav>
                                        <p:tav tm="100000">
                                          <p:val>
                                            <p:strVal val="#ppt_h"/>
                                          </p:val>
                                        </p:tav>
                                      </p:tavLst>
                                    </p:anim>
                                    <p:animEffect transition="in" filter="fade">
                                      <p:cBhvr>
                                        <p:cTn id="14" dur="1000"/>
                                        <p:tgtEl>
                                          <p:spTgt spid="7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strVal val="#ppt_w*0.70"/>
                                          </p:val>
                                        </p:tav>
                                        <p:tav tm="100000">
                                          <p:val>
                                            <p:strVal val="#ppt_w"/>
                                          </p:val>
                                        </p:tav>
                                      </p:tavLst>
                                    </p:anim>
                                    <p:anim calcmode="lin" valueType="num">
                                      <p:cBhvr>
                                        <p:cTn id="18" dur="1000" fill="hold"/>
                                        <p:tgtEl>
                                          <p:spTgt spid="77"/>
                                        </p:tgtEl>
                                        <p:attrNameLst>
                                          <p:attrName>ppt_h</p:attrName>
                                        </p:attrNameLst>
                                      </p:cBhvr>
                                      <p:tavLst>
                                        <p:tav tm="0">
                                          <p:val>
                                            <p:strVal val="#ppt_h"/>
                                          </p:val>
                                        </p:tav>
                                        <p:tav tm="100000">
                                          <p:val>
                                            <p:strVal val="#ppt_h"/>
                                          </p:val>
                                        </p:tav>
                                      </p:tavLst>
                                    </p:anim>
                                    <p:animEffect transition="in" filter="fade">
                                      <p:cBhvr>
                                        <p:cTn id="19" dur="1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1000" fill="hold"/>
                                        <p:tgtEl>
                                          <p:spTgt spid="45"/>
                                        </p:tgtEl>
                                        <p:attrNameLst>
                                          <p:attrName>ppt_w</p:attrName>
                                        </p:attrNameLst>
                                      </p:cBhvr>
                                      <p:tavLst>
                                        <p:tav tm="0">
                                          <p:val>
                                            <p:strVal val="#ppt_w*0.70"/>
                                          </p:val>
                                        </p:tav>
                                        <p:tav tm="100000">
                                          <p:val>
                                            <p:strVal val="#ppt_w"/>
                                          </p:val>
                                        </p:tav>
                                      </p:tavLst>
                                    </p:anim>
                                    <p:anim calcmode="lin" valueType="num">
                                      <p:cBhvr>
                                        <p:cTn id="25" dur="1000" fill="hold"/>
                                        <p:tgtEl>
                                          <p:spTgt spid="45"/>
                                        </p:tgtEl>
                                        <p:attrNameLst>
                                          <p:attrName>ppt_h</p:attrName>
                                        </p:attrNameLst>
                                      </p:cBhvr>
                                      <p:tavLst>
                                        <p:tav tm="0">
                                          <p:val>
                                            <p:strVal val="#ppt_h"/>
                                          </p:val>
                                        </p:tav>
                                        <p:tav tm="100000">
                                          <p:val>
                                            <p:strVal val="#ppt_h"/>
                                          </p:val>
                                        </p:tav>
                                      </p:tavLst>
                                    </p:anim>
                                    <p:animEffect transition="in" filter="fade">
                                      <p:cBhvr>
                                        <p:cTn id="26" dur="10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1000" fill="hold"/>
                                        <p:tgtEl>
                                          <p:spTgt spid="48"/>
                                        </p:tgtEl>
                                        <p:attrNameLst>
                                          <p:attrName>ppt_w</p:attrName>
                                        </p:attrNameLst>
                                      </p:cBhvr>
                                      <p:tavLst>
                                        <p:tav tm="0">
                                          <p:val>
                                            <p:strVal val="#ppt_w*0.70"/>
                                          </p:val>
                                        </p:tav>
                                        <p:tav tm="100000">
                                          <p:val>
                                            <p:strVal val="#ppt_w"/>
                                          </p:val>
                                        </p:tav>
                                      </p:tavLst>
                                    </p:anim>
                                    <p:anim calcmode="lin" valueType="num">
                                      <p:cBhvr>
                                        <p:cTn id="37" dur="1000" fill="hold"/>
                                        <p:tgtEl>
                                          <p:spTgt spid="48"/>
                                        </p:tgtEl>
                                        <p:attrNameLst>
                                          <p:attrName>ppt_h</p:attrName>
                                        </p:attrNameLst>
                                      </p:cBhvr>
                                      <p:tavLst>
                                        <p:tav tm="0">
                                          <p:val>
                                            <p:strVal val="#ppt_h"/>
                                          </p:val>
                                        </p:tav>
                                        <p:tav tm="100000">
                                          <p:val>
                                            <p:strVal val="#ppt_h"/>
                                          </p:val>
                                        </p:tav>
                                      </p:tavLst>
                                    </p:anim>
                                    <p:animEffect transition="in" filter="fade">
                                      <p:cBhvr>
                                        <p:cTn id="38" dur="1000"/>
                                        <p:tgtEl>
                                          <p:spTgt spid="48"/>
                                        </p:tgtEl>
                                      </p:cBhvr>
                                    </p:animEffect>
                                  </p:childTnLst>
                                </p:cTn>
                              </p:par>
                              <p:par>
                                <p:cTn id="39" presetID="55"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strVal val="#ppt_w*0.70"/>
                                          </p:val>
                                        </p:tav>
                                        <p:tav tm="100000">
                                          <p:val>
                                            <p:strVal val="#ppt_w"/>
                                          </p:val>
                                        </p:tav>
                                      </p:tavLst>
                                    </p:anim>
                                    <p:anim calcmode="lin" valueType="num">
                                      <p:cBhvr>
                                        <p:cTn id="42" dur="1000" fill="hold"/>
                                        <p:tgtEl>
                                          <p:spTgt spid="53"/>
                                        </p:tgtEl>
                                        <p:attrNameLst>
                                          <p:attrName>ppt_h</p:attrName>
                                        </p:attrNameLst>
                                      </p:cBhvr>
                                      <p:tavLst>
                                        <p:tav tm="0">
                                          <p:val>
                                            <p:strVal val="#ppt_h"/>
                                          </p:val>
                                        </p:tav>
                                        <p:tav tm="100000">
                                          <p:val>
                                            <p:strVal val="#ppt_h"/>
                                          </p:val>
                                        </p:tav>
                                      </p:tavLst>
                                    </p:anim>
                                    <p:animEffect transition="in" filter="fade">
                                      <p:cBhvr>
                                        <p:cTn id="43" dur="1000"/>
                                        <p:tgtEl>
                                          <p:spTgt spid="53"/>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1000" fill="hold"/>
                                        <p:tgtEl>
                                          <p:spTgt spid="17"/>
                                        </p:tgtEl>
                                        <p:attrNameLst>
                                          <p:attrName>ppt_w</p:attrName>
                                        </p:attrNameLst>
                                      </p:cBhvr>
                                      <p:tavLst>
                                        <p:tav tm="0">
                                          <p:val>
                                            <p:strVal val="#ppt_w*0.70"/>
                                          </p:val>
                                        </p:tav>
                                        <p:tav tm="100000">
                                          <p:val>
                                            <p:strVal val="#ppt_w"/>
                                          </p:val>
                                        </p:tav>
                                      </p:tavLst>
                                    </p:anim>
                                    <p:anim calcmode="lin" valueType="num">
                                      <p:cBhvr>
                                        <p:cTn id="47" dur="1000" fill="hold"/>
                                        <p:tgtEl>
                                          <p:spTgt spid="17"/>
                                        </p:tgtEl>
                                        <p:attrNameLst>
                                          <p:attrName>ppt_h</p:attrName>
                                        </p:attrNameLst>
                                      </p:cBhvr>
                                      <p:tavLst>
                                        <p:tav tm="0">
                                          <p:val>
                                            <p:strVal val="#ppt_h"/>
                                          </p:val>
                                        </p:tav>
                                        <p:tav tm="100000">
                                          <p:val>
                                            <p:strVal val="#ppt_h"/>
                                          </p:val>
                                        </p:tav>
                                      </p:tavLst>
                                    </p:anim>
                                    <p:animEffect transition="in" filter="fade">
                                      <p:cBhvr>
                                        <p:cTn id="48" dur="1000"/>
                                        <p:tgtEl>
                                          <p:spTgt spid="17"/>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1000" fill="hold"/>
                                        <p:tgtEl>
                                          <p:spTgt spid="79"/>
                                        </p:tgtEl>
                                        <p:attrNameLst>
                                          <p:attrName>ppt_w</p:attrName>
                                        </p:attrNameLst>
                                      </p:cBhvr>
                                      <p:tavLst>
                                        <p:tav tm="0">
                                          <p:val>
                                            <p:strVal val="#ppt_w*0.70"/>
                                          </p:val>
                                        </p:tav>
                                        <p:tav tm="100000">
                                          <p:val>
                                            <p:strVal val="#ppt_w"/>
                                          </p:val>
                                        </p:tav>
                                      </p:tavLst>
                                    </p:anim>
                                    <p:anim calcmode="lin" valueType="num">
                                      <p:cBhvr>
                                        <p:cTn id="52" dur="1000" fill="hold"/>
                                        <p:tgtEl>
                                          <p:spTgt spid="79"/>
                                        </p:tgtEl>
                                        <p:attrNameLst>
                                          <p:attrName>ppt_h</p:attrName>
                                        </p:attrNameLst>
                                      </p:cBhvr>
                                      <p:tavLst>
                                        <p:tav tm="0">
                                          <p:val>
                                            <p:strVal val="#ppt_h"/>
                                          </p:val>
                                        </p:tav>
                                        <p:tav tm="100000">
                                          <p:val>
                                            <p:strVal val="#ppt_h"/>
                                          </p:val>
                                        </p:tav>
                                      </p:tavLst>
                                    </p:anim>
                                    <p:animEffect transition="in" filter="fade">
                                      <p:cBhvr>
                                        <p:cTn id="53" dur="1000"/>
                                        <p:tgtEl>
                                          <p:spTgt spid="79"/>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1000" fill="hold"/>
                                        <p:tgtEl>
                                          <p:spTgt spid="27"/>
                                        </p:tgtEl>
                                        <p:attrNameLst>
                                          <p:attrName>ppt_w</p:attrName>
                                        </p:attrNameLst>
                                      </p:cBhvr>
                                      <p:tavLst>
                                        <p:tav tm="0">
                                          <p:val>
                                            <p:strVal val="#ppt_w*0.70"/>
                                          </p:val>
                                        </p:tav>
                                        <p:tav tm="100000">
                                          <p:val>
                                            <p:strVal val="#ppt_w"/>
                                          </p:val>
                                        </p:tav>
                                      </p:tavLst>
                                    </p:anim>
                                    <p:anim calcmode="lin" valueType="num">
                                      <p:cBhvr>
                                        <p:cTn id="57" dur="1000" fill="hold"/>
                                        <p:tgtEl>
                                          <p:spTgt spid="27"/>
                                        </p:tgtEl>
                                        <p:attrNameLst>
                                          <p:attrName>ppt_h</p:attrName>
                                        </p:attrNameLst>
                                      </p:cBhvr>
                                      <p:tavLst>
                                        <p:tav tm="0">
                                          <p:val>
                                            <p:strVal val="#ppt_h"/>
                                          </p:val>
                                        </p:tav>
                                        <p:tav tm="100000">
                                          <p:val>
                                            <p:strVal val="#ppt_h"/>
                                          </p:val>
                                        </p:tav>
                                      </p:tavLst>
                                    </p:anim>
                                    <p:animEffect transition="in" filter="fade">
                                      <p:cBhvr>
                                        <p:cTn id="5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48" grpId="0" animBg="1"/>
      <p:bldP spid="77" grpId="0"/>
      <p:bldP spid="79" grpId="0"/>
      <p:bldP spid="2" grpId="0"/>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9694" y="1193991"/>
            <a:ext cx="10768083" cy="4459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cxnSp>
        <p:nvCxnSpPr>
          <p:cNvPr id="3" name="直线连接符 2"/>
          <p:cNvCxnSpPr/>
          <p:nvPr/>
        </p:nvCxnSpPr>
        <p:spPr>
          <a:xfrm flipV="1">
            <a:off x="3144253" y="0"/>
            <a:ext cx="0" cy="19250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直线连接符 3"/>
          <p:cNvCxnSpPr/>
          <p:nvPr/>
        </p:nvCxnSpPr>
        <p:spPr>
          <a:xfrm flipV="1">
            <a:off x="8574505" y="-1"/>
            <a:ext cx="0" cy="19250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3048001" y="1860885"/>
            <a:ext cx="240631" cy="240631"/>
          </a:xfrm>
          <a:prstGeom prst="ellipse">
            <a:avLst/>
          </a:prstGeom>
          <a:solidFill>
            <a:srgbClr val="A1C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6" name="椭圆 5"/>
          <p:cNvSpPr/>
          <p:nvPr/>
        </p:nvSpPr>
        <p:spPr>
          <a:xfrm>
            <a:off x="8454189" y="1925052"/>
            <a:ext cx="240631" cy="240631"/>
          </a:xfrm>
          <a:prstGeom prst="ellipse">
            <a:avLst/>
          </a:prstGeom>
          <a:solidFill>
            <a:srgbClr val="F3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14" name="Rectangle 13"/>
          <p:cNvSpPr/>
          <p:nvPr/>
        </p:nvSpPr>
        <p:spPr>
          <a:xfrm>
            <a:off x="964854" y="2113066"/>
            <a:ext cx="10177761" cy="415498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600" normalizeH="0" baseline="0" noProof="0" dirty="0" err="1">
                <a:ln>
                  <a:noFill/>
                </a:ln>
                <a:solidFill>
                  <a:prstClr val="black">
                    <a:lumMod val="75000"/>
                    <a:lumOff val="25000"/>
                  </a:prstClr>
                </a:solidFill>
                <a:effectLst/>
                <a:uLnTx/>
                <a:uFillTx/>
                <a:latin typeface="Times New Roman" pitchFamily="18" charset="0"/>
                <a:ea typeface="微软雅黑" panose="020B0503020204020204" pitchFamily="34" charset="-122"/>
                <a:cs typeface="Times New Roman" pitchFamily="18" charset="0"/>
              </a:rPr>
              <a:t>Chân</a:t>
            </a:r>
            <a:r>
              <a:rPr kumimoji="0" lang="en-US" altLang="zh-CN" sz="8800" b="0" i="0" u="none" strike="noStrike" kern="1200" cap="none" spc="600" normalizeH="0" baseline="0" noProof="0" dirty="0">
                <a:ln>
                  <a:noFill/>
                </a:ln>
                <a:solidFill>
                  <a:prstClr val="black">
                    <a:lumMod val="75000"/>
                    <a:lumOff val="25000"/>
                  </a:prstClr>
                </a:solidFill>
                <a:effectLst/>
                <a:uLnTx/>
                <a:uFillTx/>
                <a:latin typeface="Times New Roman" pitchFamily="18" charset="0"/>
                <a:ea typeface="微软雅黑" panose="020B0503020204020204" pitchFamily="34" charset="-122"/>
                <a:cs typeface="Times New Roman" pitchFamily="18" charset="0"/>
              </a:rPr>
              <a:t> </a:t>
            </a:r>
            <a:r>
              <a:rPr kumimoji="0" lang="en-US" altLang="zh-CN" sz="8800" b="0" i="0" u="none" strike="noStrike" kern="1200" cap="none" spc="600" normalizeH="0" baseline="0" noProof="0" dirty="0" err="1">
                <a:ln>
                  <a:noFill/>
                </a:ln>
                <a:solidFill>
                  <a:prstClr val="black">
                    <a:lumMod val="75000"/>
                    <a:lumOff val="25000"/>
                  </a:prstClr>
                </a:solidFill>
                <a:effectLst/>
                <a:uLnTx/>
                <a:uFillTx/>
                <a:latin typeface="Times New Roman" pitchFamily="18" charset="0"/>
                <a:ea typeface="微软雅黑" panose="020B0503020204020204" pitchFamily="34" charset="-122"/>
                <a:cs typeface="Times New Roman" pitchFamily="18" charset="0"/>
              </a:rPr>
              <a:t>thành</a:t>
            </a:r>
            <a:r>
              <a:rPr kumimoji="0" lang="en-US" altLang="zh-CN" sz="8800" b="0" i="0" u="none" strike="noStrike" kern="1200" cap="none" spc="600" normalizeH="0" baseline="0" noProof="0" dirty="0">
                <a:ln>
                  <a:noFill/>
                </a:ln>
                <a:solidFill>
                  <a:prstClr val="black">
                    <a:lumMod val="75000"/>
                    <a:lumOff val="25000"/>
                  </a:prstClr>
                </a:solidFill>
                <a:effectLst/>
                <a:uLnTx/>
                <a:uFillTx/>
                <a:latin typeface="Times New Roman" pitchFamily="18" charset="0"/>
                <a:ea typeface="微软雅黑" panose="020B0503020204020204" pitchFamily="34" charset="-122"/>
                <a:cs typeface="Times New Roman" pitchFamily="18" charset="0"/>
              </a:rPr>
              <a:t> </a:t>
            </a:r>
            <a:r>
              <a:rPr kumimoji="0" lang="en-US" altLang="zh-CN" sz="8800" b="0" i="0" u="none" strike="noStrike" kern="1200" cap="none" spc="600" normalizeH="0" baseline="0" noProof="0" dirty="0" err="1">
                <a:ln>
                  <a:noFill/>
                </a:ln>
                <a:solidFill>
                  <a:prstClr val="black">
                    <a:lumMod val="75000"/>
                    <a:lumOff val="25000"/>
                  </a:prstClr>
                </a:solidFill>
                <a:effectLst/>
                <a:uLnTx/>
                <a:uFillTx/>
                <a:latin typeface="Times New Roman" pitchFamily="18" charset="0"/>
                <a:ea typeface="微软雅黑" panose="020B0503020204020204" pitchFamily="34" charset="-122"/>
                <a:cs typeface="Times New Roman" pitchFamily="18" charset="0"/>
              </a:rPr>
              <a:t>cảm</a:t>
            </a:r>
            <a:r>
              <a:rPr kumimoji="0" lang="en-US" altLang="zh-CN" sz="8800" b="0" i="0" u="none" strike="noStrike" kern="1200" cap="none" spc="600" normalizeH="0" baseline="0" noProof="0" dirty="0">
                <a:ln>
                  <a:noFill/>
                </a:ln>
                <a:solidFill>
                  <a:prstClr val="black">
                    <a:lumMod val="75000"/>
                    <a:lumOff val="25000"/>
                  </a:prstClr>
                </a:solidFill>
                <a:effectLst/>
                <a:uLnTx/>
                <a:uFillTx/>
                <a:latin typeface="Times New Roman" pitchFamily="18" charset="0"/>
                <a:ea typeface="微软雅黑" panose="020B0503020204020204" pitchFamily="34" charset="-122"/>
                <a:cs typeface="Times New Roman" pitchFamily="18" charset="0"/>
              </a:rPr>
              <a:t> </a:t>
            </a:r>
            <a:r>
              <a:rPr kumimoji="0" lang="en-US" altLang="zh-CN" sz="8800" b="0" i="0" u="none" strike="noStrike" kern="1200" cap="none" spc="600" normalizeH="0" baseline="0" noProof="0" dirty="0" err="1">
                <a:ln>
                  <a:noFill/>
                </a:ln>
                <a:solidFill>
                  <a:prstClr val="black">
                    <a:lumMod val="75000"/>
                    <a:lumOff val="25000"/>
                  </a:prstClr>
                </a:solidFill>
                <a:effectLst/>
                <a:uLnTx/>
                <a:uFillTx/>
                <a:latin typeface="Times New Roman" pitchFamily="18" charset="0"/>
                <a:ea typeface="微软雅黑" panose="020B0503020204020204" pitchFamily="34" charset="-122"/>
                <a:cs typeface="Times New Roman" pitchFamily="18" charset="0"/>
              </a:rPr>
              <a:t>ơn</a:t>
            </a:r>
            <a:r>
              <a:rPr kumimoji="0" lang="en-US" altLang="zh-CN" sz="8800" b="0" i="0" u="none" strike="noStrike" kern="1200" cap="none" spc="600" normalizeH="0" baseline="0" noProof="0" dirty="0">
                <a:ln>
                  <a:noFill/>
                </a:ln>
                <a:solidFill>
                  <a:prstClr val="black">
                    <a:lumMod val="75000"/>
                    <a:lumOff val="25000"/>
                  </a:prstClr>
                </a:solidFill>
                <a:effectLst/>
                <a:uLnTx/>
                <a:uFillTx/>
                <a:latin typeface="Times New Roman" pitchFamily="18" charset="0"/>
                <a:ea typeface="微软雅黑" panose="020B0503020204020204" pitchFamily="34" charset="-122"/>
                <a:cs typeface="Times New Roman" pitchFamily="18" charset="0"/>
              </a:rPr>
              <a:t> </a:t>
            </a:r>
            <a:r>
              <a:rPr kumimoji="0" lang="en-US" altLang="zh-CN" sz="8800" b="0" i="0" u="none" strike="noStrike" kern="1200" cap="none" spc="600" normalizeH="0" baseline="0" noProof="0" dirty="0" err="1">
                <a:ln>
                  <a:noFill/>
                </a:ln>
                <a:solidFill>
                  <a:prstClr val="black">
                    <a:lumMod val="75000"/>
                    <a:lumOff val="25000"/>
                  </a:prstClr>
                </a:solidFill>
                <a:effectLst/>
                <a:uLnTx/>
                <a:uFillTx/>
                <a:latin typeface="Times New Roman" pitchFamily="18" charset="0"/>
                <a:ea typeface="微软雅黑" panose="020B0503020204020204" pitchFamily="34" charset="-122"/>
                <a:cs typeface="Times New Roman" pitchFamily="18" charset="0"/>
              </a:rPr>
              <a:t>quý</a:t>
            </a:r>
            <a:r>
              <a:rPr kumimoji="0" lang="en-US" altLang="zh-CN" sz="8800" b="0" i="0" u="none" strike="noStrike" kern="1200" cap="none" spc="600" normalizeH="0" baseline="0" noProof="0" dirty="0">
                <a:ln>
                  <a:noFill/>
                </a:ln>
                <a:solidFill>
                  <a:prstClr val="black">
                    <a:lumMod val="75000"/>
                    <a:lumOff val="25000"/>
                  </a:prstClr>
                </a:solidFill>
                <a:effectLst/>
                <a:uLnTx/>
                <a:uFillTx/>
                <a:latin typeface="Times New Roman" pitchFamily="18" charset="0"/>
                <a:ea typeface="微软雅黑" panose="020B0503020204020204" pitchFamily="34" charset="-122"/>
                <a:cs typeface="Times New Roman" pitchFamily="18" charset="0"/>
              </a:rPr>
              <a:t> </a:t>
            </a:r>
            <a:r>
              <a:rPr kumimoji="0" lang="en-US" altLang="zh-CN" sz="8800" b="0" i="0" u="none" strike="noStrike" kern="1200" cap="none" spc="600" normalizeH="0" baseline="0" noProof="0" dirty="0" err="1">
                <a:ln>
                  <a:noFill/>
                </a:ln>
                <a:solidFill>
                  <a:prstClr val="black">
                    <a:lumMod val="75000"/>
                    <a:lumOff val="25000"/>
                  </a:prstClr>
                </a:solidFill>
                <a:effectLst/>
                <a:uLnTx/>
                <a:uFillTx/>
                <a:latin typeface="Times New Roman" pitchFamily="18" charset="0"/>
                <a:ea typeface="微软雅黑" panose="020B0503020204020204" pitchFamily="34" charset="-122"/>
                <a:cs typeface="Times New Roman" pitchFamily="18" charset="0"/>
              </a:rPr>
              <a:t>thầy</a:t>
            </a:r>
            <a:r>
              <a:rPr kumimoji="0" lang="en-US" altLang="zh-CN" sz="8800" b="0" i="0" u="none" strike="noStrike" kern="1200" cap="none" spc="600" normalizeH="0" baseline="0" noProof="0" dirty="0">
                <a:ln>
                  <a:noFill/>
                </a:ln>
                <a:solidFill>
                  <a:prstClr val="black">
                    <a:lumMod val="75000"/>
                    <a:lumOff val="25000"/>
                  </a:prstClr>
                </a:solidFill>
                <a:effectLst/>
                <a:uLnTx/>
                <a:uFillTx/>
                <a:latin typeface="Times New Roman" pitchFamily="18" charset="0"/>
                <a:ea typeface="微软雅黑" panose="020B0503020204020204" pitchFamily="34" charset="-122"/>
                <a:cs typeface="Times New Roman" pitchFamily="18" charset="0"/>
              </a:rPr>
              <a:t> </a:t>
            </a:r>
            <a:r>
              <a:rPr kumimoji="0" lang="en-US" altLang="zh-CN" sz="8800" b="0" i="0" u="none" strike="noStrike" kern="1200" cap="none" spc="600" normalizeH="0" baseline="0" noProof="0" dirty="0" err="1">
                <a:ln>
                  <a:noFill/>
                </a:ln>
                <a:solidFill>
                  <a:prstClr val="black">
                    <a:lumMod val="75000"/>
                    <a:lumOff val="25000"/>
                  </a:prstClr>
                </a:solidFill>
                <a:effectLst/>
                <a:uLnTx/>
                <a:uFillTx/>
                <a:latin typeface="Times New Roman" pitchFamily="18" charset="0"/>
                <a:ea typeface="微软雅黑" panose="020B0503020204020204" pitchFamily="34" charset="-122"/>
                <a:cs typeface="Times New Roman" pitchFamily="18" charset="0"/>
              </a:rPr>
              <a:t>cô</a:t>
            </a:r>
            <a:r>
              <a:rPr kumimoji="0" lang="en-US" altLang="zh-CN" sz="8800" b="0" i="0" u="none" strike="noStrike" kern="1200" cap="none" spc="600" normalizeH="0" baseline="0" noProof="0" dirty="0" smtClean="0">
                <a:ln>
                  <a:noFill/>
                </a:ln>
                <a:solidFill>
                  <a:prstClr val="black">
                    <a:lumMod val="75000"/>
                    <a:lumOff val="25000"/>
                  </a:prstClr>
                </a:solidFill>
                <a:effectLst/>
                <a:uLnTx/>
                <a:uFillTx/>
                <a:latin typeface="Times New Roman" pitchFamily="18" charset="0"/>
                <a:ea typeface="微软雅黑" panose="020B0503020204020204" pitchFamily="34" charset="-122"/>
                <a:cs typeface="Times New Roman" pitchFamily="18"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zh-CN" sz="8800" b="0" i="0" u="none" strike="noStrike" kern="1200" cap="none" spc="600" normalizeH="0" baseline="0" noProof="0" dirty="0">
              <a:ln>
                <a:noFill/>
              </a:ln>
              <a:solidFill>
                <a:prstClr val="black">
                  <a:lumMod val="75000"/>
                  <a:lumOff val="25000"/>
                </a:prstClr>
              </a:solidFill>
              <a:effectLst/>
              <a:uLnTx/>
              <a:uFillTx/>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252123397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58C3150-061A-4777-A0C7-C90FC0E9CA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599268"/>
            <a:ext cx="6858000" cy="6858000"/>
          </a:xfrm>
          <a:prstGeom prst="rect">
            <a:avLst/>
          </a:prstGeom>
        </p:spPr>
      </p:pic>
      <p:sp>
        <p:nvSpPr>
          <p:cNvPr id="4" name="TextBox 3"/>
          <p:cNvSpPr txBox="1"/>
          <p:nvPr/>
        </p:nvSpPr>
        <p:spPr>
          <a:xfrm>
            <a:off x="3429000" y="2829732"/>
            <a:ext cx="5662246" cy="1569660"/>
          </a:xfrm>
          <a:prstGeom prst="rect">
            <a:avLst/>
          </a:prstGeom>
          <a:noFill/>
        </p:spPr>
        <p:txBody>
          <a:bodyPr wrap="square" rtlCol="0">
            <a:spAutoFit/>
          </a:bodyPr>
          <a:lstStyle/>
          <a:p>
            <a:pPr algn="ctr"/>
            <a:r>
              <a:rPr lang="en-US" sz="3200" b="1" dirty="0" err="1" smtClean="0">
                <a:solidFill>
                  <a:prstClr val="black"/>
                </a:solidFill>
                <a:latin typeface="Times New Roman" panose="02020603050405020304" pitchFamily="18" charset="0"/>
                <a:cs typeface="Times New Roman" panose="02020603050405020304" pitchFamily="18" charset="0"/>
              </a:rPr>
              <a:t>Sau</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khi</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xem</a:t>
            </a:r>
            <a:r>
              <a:rPr lang="en-US" sz="3200" b="1" dirty="0" smtClean="0">
                <a:solidFill>
                  <a:prstClr val="black"/>
                </a:solidFill>
                <a:latin typeface="Times New Roman" panose="02020603050405020304" pitchFamily="18" charset="0"/>
                <a:cs typeface="Times New Roman" panose="02020603050405020304" pitchFamily="18" charset="0"/>
              </a:rPr>
              <a:t> video, </a:t>
            </a:r>
            <a:r>
              <a:rPr lang="en-US" sz="3200" b="1" dirty="0" err="1" smtClean="0">
                <a:solidFill>
                  <a:prstClr val="black"/>
                </a:solidFill>
                <a:latin typeface="Times New Roman" panose="02020603050405020304" pitchFamily="18" charset="0"/>
                <a:cs typeface="Times New Roman" panose="02020603050405020304" pitchFamily="18" charset="0"/>
              </a:rPr>
              <a:t>em</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có</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nhận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xét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gì</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về</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cách</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ứng</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xử</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của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người</a:t>
            </a:r>
            <a:r>
              <a:rPr lang="en-US" sz="3200" b="1" dirty="0">
                <a:solidFill>
                  <a:prstClr val="black"/>
                </a:solidFill>
                <a:latin typeface="Times New Roman" panose="02020603050405020304" pitchFamily="18" charset="0"/>
                <a:cs typeface="Times New Roman" panose="02020603050405020304" pitchFamily="18" charset="0"/>
              </a:rPr>
              <a:t> con </a:t>
            </a:r>
            <a:r>
              <a:rPr lang="en-US" sz="3200" b="1" dirty="0" err="1">
                <a:solidFill>
                  <a:prstClr val="black"/>
                </a:solidFill>
                <a:latin typeface="Times New Roman" panose="02020603050405020304" pitchFamily="18" charset="0"/>
                <a:cs typeface="Times New Roman" panose="02020603050405020304" pitchFamily="18" charset="0"/>
              </a:rPr>
              <a:t>và</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tâm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trạng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của</a:t>
            </a:r>
            <a:r>
              <a:rPr lang="en-US" sz="3200" b="1" dirty="0">
                <a:solidFill>
                  <a:prstClr val="black"/>
                </a:solidFill>
                <a:latin typeface="Times New Roman" panose="02020603050405020304" pitchFamily="18" charset="0"/>
                <a:cs typeface="Times New Roman" panose="02020603050405020304" pitchFamily="18" charset="0"/>
              </a:rPr>
              <a:t> cha </a:t>
            </a:r>
            <a:r>
              <a:rPr lang="en-US" sz="3200" b="1" dirty="0" err="1">
                <a:solidFill>
                  <a:prstClr val="black"/>
                </a:solidFill>
                <a:latin typeface="Times New Roman" panose="02020603050405020304" pitchFamily="18" charset="0"/>
                <a:cs typeface="Times New Roman" panose="02020603050405020304" pitchFamily="18" charset="0"/>
              </a:rPr>
              <a:t>mẹ</a:t>
            </a:r>
            <a:r>
              <a:rPr lang="en-US" sz="3200" b="1" dirty="0">
                <a:solidFill>
                  <a:prstClr val="black"/>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568160" y="4085640"/>
              <a:ext cx="590040" cy="156240"/>
            </p14:xfrm>
          </p:contentPart>
        </mc:Choice>
        <mc:Fallback xmlns="">
          <p:pic>
            <p:nvPicPr>
              <p:cNvPr id="2" name="Ink 1"/>
              <p:cNvPicPr/>
              <p:nvPr/>
            </p:nvPicPr>
            <p:blipFill>
              <a:blip r:embed="rId6"/>
              <a:stretch>
                <a:fillRect/>
              </a:stretch>
            </p:blipFill>
            <p:spPr>
              <a:xfrm>
                <a:off x="1563840" y="4081320"/>
                <a:ext cx="598680" cy="164880"/>
              </a:xfrm>
              <a:prstGeom prst="rect">
                <a:avLst/>
              </a:prstGeom>
            </p:spPr>
          </p:pic>
        </mc:Fallback>
      </mc:AlternateContent>
    </p:spTree>
    <p:extLst>
      <p:ext uri="{BB962C8B-B14F-4D97-AF65-F5344CB8AC3E}">
        <p14:creationId xmlns:p14="http://schemas.microsoft.com/office/powerpoint/2010/main" val="173596863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06" y="0"/>
            <a:ext cx="6011705" cy="6858000"/>
          </a:xfrm>
          <a:prstGeom prst="rect">
            <a:avLst/>
          </a:prstGeom>
          <a:ln/>
        </p:spPr>
        <p:style>
          <a:lnRef idx="2">
            <a:schemeClr val="accent1"/>
          </a:lnRef>
          <a:fillRef idx="1">
            <a:schemeClr val="lt1"/>
          </a:fillRef>
          <a:effectRef idx="0">
            <a:schemeClr val="accent1"/>
          </a:effectRef>
          <a:fontRef idx="minor">
            <a:schemeClr val="dk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412" y="0"/>
            <a:ext cx="6073588" cy="6858000"/>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32264374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93431" y="346181"/>
            <a:ext cx="11825654" cy="2769989"/>
          </a:xfrm>
          <a:prstGeom prst="rect">
            <a:avLst/>
          </a:prstGeom>
        </p:spPr>
        <p:txBody>
          <a:bodyPr wrap="square">
            <a:spAutoFit/>
          </a:bodyPr>
          <a:lstStyle/>
          <a:p>
            <a:pPr lvl="0" algn="ctr" fontAlgn="base">
              <a:lnSpc>
                <a:spcPct val="150000"/>
              </a:lnSpc>
              <a:spcBef>
                <a:spcPct val="50000"/>
              </a:spcBef>
              <a:spcAft>
                <a:spcPct val="0"/>
              </a:spcAft>
              <a:defRPr/>
            </a:pPr>
            <a:r>
              <a:rPr lang="en-US" altLang="en-US" sz="4400" b="1" dirty="0">
                <a:solidFill>
                  <a:srgbClr val="FF0000"/>
                </a:solidFill>
                <a:latin typeface="Times New Roman" panose="02020603050405020304" pitchFamily="18" charset="0"/>
                <a:cs typeface="Arial" panose="020B0604020202020204" pitchFamily="34" charset="0"/>
              </a:rPr>
              <a:t>CHUYÊN ĐỀ </a:t>
            </a:r>
            <a:endParaRPr lang="en-US" altLang="en-US" sz="4400" b="1" dirty="0" smtClean="0">
              <a:solidFill>
                <a:srgbClr val="FF0000"/>
              </a:solidFill>
              <a:latin typeface="Times New Roman" panose="02020603050405020304" pitchFamily="18" charset="0"/>
              <a:cs typeface="Arial" panose="020B0604020202020204" pitchFamily="34" charset="0"/>
            </a:endParaRPr>
          </a:p>
          <a:p>
            <a:pPr lvl="0" algn="ctr" fontAlgn="base">
              <a:spcBef>
                <a:spcPct val="50000"/>
              </a:spcBef>
              <a:spcAft>
                <a:spcPct val="0"/>
              </a:spcAft>
              <a:defRPr/>
            </a:pPr>
            <a:r>
              <a:rPr lang="en-US" altLang="en-US" sz="3600" b="1" dirty="0" smtClean="0">
                <a:solidFill>
                  <a:srgbClr val="FF0000"/>
                </a:solidFill>
                <a:latin typeface="Times New Roman" panose="02020603050405020304" pitchFamily="18" charset="0"/>
                <a:cs typeface="Arial" panose="020B0604020202020204" pitchFamily="34" charset="0"/>
              </a:rPr>
              <a:t>RÈN </a:t>
            </a:r>
            <a:r>
              <a:rPr lang="en-US" altLang="en-US" sz="3600" b="1" dirty="0">
                <a:solidFill>
                  <a:srgbClr val="FF0000"/>
                </a:solidFill>
                <a:latin typeface="Times New Roman" panose="02020603050405020304" pitchFamily="18" charset="0"/>
                <a:cs typeface="Arial" panose="020B0604020202020204" pitchFamily="34" charset="0"/>
              </a:rPr>
              <a:t>KỸ NĂNG VIẾT ĐOẠN </a:t>
            </a:r>
            <a:r>
              <a:rPr lang="en-US" altLang="en-US" sz="3600" b="1" dirty="0" smtClean="0">
                <a:solidFill>
                  <a:srgbClr val="FF0000"/>
                </a:solidFill>
                <a:latin typeface="Times New Roman" panose="02020603050405020304" pitchFamily="18" charset="0"/>
                <a:cs typeface="Arial" panose="020B0604020202020204" pitchFamily="34" charset="0"/>
              </a:rPr>
              <a:t>VĂN </a:t>
            </a:r>
            <a:r>
              <a:rPr lang="en-US" altLang="en-US" sz="3600" b="1" dirty="0">
                <a:solidFill>
                  <a:srgbClr val="FF0000"/>
                </a:solidFill>
                <a:latin typeface="Times New Roman" panose="02020603050405020304" pitchFamily="18" charset="0"/>
                <a:cs typeface="Arial" panose="020B0604020202020204" pitchFamily="34" charset="0"/>
              </a:rPr>
              <a:t>NGHỊ LUẬN XÃ </a:t>
            </a:r>
            <a:r>
              <a:rPr lang="en-US" altLang="en-US" sz="3600" b="1" dirty="0" smtClean="0">
                <a:solidFill>
                  <a:srgbClr val="FF0000"/>
                </a:solidFill>
                <a:latin typeface="Times New Roman" panose="02020603050405020304" pitchFamily="18" charset="0"/>
                <a:cs typeface="Arial" panose="020B0604020202020204" pitchFamily="34" charset="0"/>
              </a:rPr>
              <a:t>HỘI</a:t>
            </a:r>
          </a:p>
          <a:p>
            <a:pPr lvl="0" algn="ctr" fontAlgn="base">
              <a:spcBef>
                <a:spcPct val="50000"/>
              </a:spcBef>
              <a:spcAft>
                <a:spcPct val="0"/>
              </a:spcAft>
              <a:defRPr/>
            </a:pPr>
            <a:r>
              <a:rPr lang="en-US" altLang="en-US" sz="3600" b="1" dirty="0" smtClean="0">
                <a:solidFill>
                  <a:srgbClr val="FF0000"/>
                </a:solidFill>
                <a:latin typeface="Times New Roman" panose="02020603050405020304" pitchFamily="18" charset="0"/>
                <a:cs typeface="Arial" panose="020B0604020202020204" pitchFamily="34" charset="0"/>
              </a:rPr>
              <a:t>CHO HỌC SINH LỚP 9</a:t>
            </a:r>
            <a:endParaRPr lang="en-US" altLang="en-US" sz="3600" b="1" dirty="0">
              <a:solidFill>
                <a:srgbClr val="FF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75204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6A702C-9C8D-4192-B521-B082B72C3EA9}"/>
              </a:ext>
            </a:extLst>
          </p:cNvPr>
          <p:cNvPicPr>
            <a:picLocks noChangeAspect="1"/>
          </p:cNvPicPr>
          <p:nvPr/>
        </p:nvPicPr>
        <p:blipFill>
          <a:blip r:embed="rId3"/>
          <a:stretch>
            <a:fillRect/>
          </a:stretch>
        </p:blipFill>
        <p:spPr>
          <a:xfrm>
            <a:off x="-42348" y="-25176"/>
            <a:ext cx="12192000" cy="6858000"/>
          </a:xfrm>
          <a:prstGeom prst="rect">
            <a:avLst/>
          </a:prstGeom>
        </p:spPr>
      </p:pic>
      <p:grpSp>
        <p:nvGrpSpPr>
          <p:cNvPr id="7" name="组合 2">
            <a:extLst>
              <a:ext uri="{FF2B5EF4-FFF2-40B4-BE49-F238E27FC236}">
                <a16:creationId xmlns:a16="http://schemas.microsoft.com/office/drawing/2014/main" id="{EAC2842D-DD7C-4D79-AA44-EC21A4E534C4}"/>
              </a:ext>
            </a:extLst>
          </p:cNvPr>
          <p:cNvGrpSpPr/>
          <p:nvPr/>
        </p:nvGrpSpPr>
        <p:grpSpPr>
          <a:xfrm>
            <a:off x="1036047" y="1386460"/>
            <a:ext cx="9879115" cy="4133088"/>
            <a:chOff x="570" y="2181"/>
            <a:chExt cx="18061" cy="8164"/>
          </a:xfrm>
        </p:grpSpPr>
        <p:sp>
          <p:nvSpPr>
            <p:cNvPr id="10" name="图文框 19">
              <a:extLst>
                <a:ext uri="{FF2B5EF4-FFF2-40B4-BE49-F238E27FC236}">
                  <a16:creationId xmlns:a16="http://schemas.microsoft.com/office/drawing/2014/main" id="{0EEF8420-C495-4FE1-BEA9-2B11B91C3841}"/>
                </a:ext>
              </a:extLst>
            </p:cNvPr>
            <p:cNvSpPr/>
            <p:nvPr/>
          </p:nvSpPr>
          <p:spPr>
            <a:xfrm>
              <a:off x="570" y="2181"/>
              <a:ext cx="18061" cy="8164"/>
            </a:xfrm>
            <a:prstGeom prst="frame">
              <a:avLst>
                <a:gd name="adj1" fmla="val 2570"/>
              </a:avLst>
            </a:prstGeom>
            <a:solidFill>
              <a:srgbClr val="A8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7280"/>
              <a:endParaRPr lang="zh-CN" altLang="en-US" sz="2160" dirty="0">
                <a:solidFill>
                  <a:prstClr val="black"/>
                </a:solidFill>
                <a:latin typeface="Times New Roman" pitchFamily="18" charset="0"/>
                <a:ea typeface="宋体" panose="02010600030101010101" pitchFamily="2" charset="-122"/>
                <a:cs typeface="Times New Roman" pitchFamily="18" charset="0"/>
              </a:endParaRPr>
            </a:p>
          </p:txBody>
        </p:sp>
        <p:sp>
          <p:nvSpPr>
            <p:cNvPr id="11" name="矩形 20">
              <a:extLst>
                <a:ext uri="{FF2B5EF4-FFF2-40B4-BE49-F238E27FC236}">
                  <a16:creationId xmlns:a16="http://schemas.microsoft.com/office/drawing/2014/main" id="{424D1FEA-628C-4983-AB17-95B3AB6947FB}"/>
                </a:ext>
              </a:extLst>
            </p:cNvPr>
            <p:cNvSpPr/>
            <p:nvPr/>
          </p:nvSpPr>
          <p:spPr>
            <a:xfrm>
              <a:off x="885" y="2554"/>
              <a:ext cx="17412" cy="7339"/>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7280"/>
              <a:endParaRPr lang="zh-CN" altLang="en-US" sz="2160">
                <a:solidFill>
                  <a:prstClr val="white"/>
                </a:solidFill>
                <a:latin typeface="Times New Roman" pitchFamily="18" charset="0"/>
                <a:ea typeface="宋体" panose="02010600030101010101" pitchFamily="2" charset="-122"/>
                <a:cs typeface="Times New Roman" pitchFamily="18" charset="0"/>
              </a:endParaRPr>
            </a:p>
          </p:txBody>
        </p:sp>
      </p:grpSp>
      <p:pic>
        <p:nvPicPr>
          <p:cNvPr id="8" name="图片 4" descr="觅元素58aba988d96e9">
            <a:extLst>
              <a:ext uri="{FF2B5EF4-FFF2-40B4-BE49-F238E27FC236}">
                <a16:creationId xmlns:a16="http://schemas.microsoft.com/office/drawing/2014/main" id="{71381A21-CC41-438A-A2B7-76F699E26249}"/>
              </a:ext>
            </a:extLst>
          </p:cNvPr>
          <p:cNvPicPr>
            <a:picLocks noChangeAspect="1"/>
          </p:cNvPicPr>
          <p:nvPr/>
        </p:nvPicPr>
        <p:blipFill>
          <a:blip r:embed="rId4" cstate="print"/>
          <a:srcRect l="-945" t="-1171" r="61354" b="38558"/>
          <a:stretch>
            <a:fillRect/>
          </a:stretch>
        </p:blipFill>
        <p:spPr>
          <a:xfrm>
            <a:off x="553212" y="768478"/>
            <a:ext cx="3738372" cy="4155186"/>
          </a:xfrm>
          <a:prstGeom prst="rect">
            <a:avLst/>
          </a:prstGeom>
        </p:spPr>
      </p:pic>
      <p:pic>
        <p:nvPicPr>
          <p:cNvPr id="9" name="图片 6" descr="觅元素58aba988d96e9">
            <a:extLst>
              <a:ext uri="{FF2B5EF4-FFF2-40B4-BE49-F238E27FC236}">
                <a16:creationId xmlns:a16="http://schemas.microsoft.com/office/drawing/2014/main" id="{B2C64FED-8BBE-4282-A84B-E40F294583EF}"/>
              </a:ext>
            </a:extLst>
          </p:cNvPr>
          <p:cNvPicPr>
            <a:picLocks noChangeAspect="1"/>
          </p:cNvPicPr>
          <p:nvPr/>
        </p:nvPicPr>
        <p:blipFill>
          <a:blip r:embed="rId4" cstate="print"/>
          <a:srcRect l="-945" t="-1171" r="61354" b="38558"/>
          <a:stretch>
            <a:fillRect/>
          </a:stretch>
        </p:blipFill>
        <p:spPr>
          <a:xfrm flipH="1" flipV="1">
            <a:off x="7900416" y="1934338"/>
            <a:ext cx="3738372" cy="4155186"/>
          </a:xfrm>
          <a:prstGeom prst="rect">
            <a:avLst/>
          </a:prstGeom>
        </p:spPr>
      </p:pic>
      <p:sp>
        <p:nvSpPr>
          <p:cNvPr id="12" name="文本框 5">
            <a:extLst>
              <a:ext uri="{FF2B5EF4-FFF2-40B4-BE49-F238E27FC236}">
                <a16:creationId xmlns:a16="http://schemas.microsoft.com/office/drawing/2014/main" id="{706519D6-658B-4412-B21B-C6635814E19B}"/>
              </a:ext>
            </a:extLst>
          </p:cNvPr>
          <p:cNvSpPr txBox="1"/>
          <p:nvPr/>
        </p:nvSpPr>
        <p:spPr>
          <a:xfrm>
            <a:off x="1374836" y="2570303"/>
            <a:ext cx="9357633" cy="1015663"/>
          </a:xfrm>
          <a:prstGeom prst="rect">
            <a:avLst/>
          </a:prstGeom>
          <a:noFill/>
          <a:effectLst/>
        </p:spPr>
        <p:txBody>
          <a:bodyPr wrap="square" rtlCol="0">
            <a:sp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7280" fontAlgn="base"/>
            <a:r>
              <a:rPr lang="en-US" altLang="zh-CN" sz="6000" b="1" dirty="0" smtClean="0">
                <a:solidFill>
                  <a:srgbClr val="F79646">
                    <a:lumMod val="75000"/>
                  </a:srgbClr>
                </a:solidFill>
                <a:latin typeface="Times New Roman" pitchFamily="18" charset="0"/>
                <a:ea typeface="微软雅黑" panose="020B0503020204020204" charset="-122"/>
                <a:cs typeface="Times New Roman" pitchFamily="18" charset="0"/>
                <a:sym typeface="微软雅黑" panose="020B0503020204020204" charset="-122"/>
              </a:rPr>
              <a:t>I. C</a:t>
            </a:r>
            <a:r>
              <a:rPr lang="en-SG" altLang="zh-CN" sz="6000" b="1" dirty="0" smtClean="0">
                <a:solidFill>
                  <a:srgbClr val="F79646">
                    <a:lumMod val="75000"/>
                  </a:srgbClr>
                </a:solidFill>
                <a:latin typeface="Times New Roman" pitchFamily="18" charset="0"/>
                <a:ea typeface="微软雅黑" panose="020B0503020204020204" charset="-122"/>
                <a:cs typeface="Times New Roman" pitchFamily="18" charset="0"/>
                <a:sym typeface="微软雅黑" panose="020B0503020204020204" charset="-122"/>
              </a:rPr>
              <a:t>ỦNG CỐ KIẾN THỨC</a:t>
            </a:r>
            <a:endParaRPr lang="en-US" altLang="zh-CN" sz="6000" b="1" dirty="0">
              <a:solidFill>
                <a:srgbClr val="F79646">
                  <a:lumMod val="75000"/>
                </a:srgbClr>
              </a:solidFill>
              <a:latin typeface="Times New Roman" pitchFamily="18" charset="0"/>
              <a:ea typeface="微软雅黑" panose="020B0503020204020204" charset="-122"/>
              <a:cs typeface="Times New Roman" pitchFamily="18" charset="0"/>
              <a:sym typeface="微软雅黑" panose="020B0503020204020204" charset="-122"/>
            </a:endParaRPr>
          </a:p>
        </p:txBody>
      </p:sp>
    </p:spTree>
    <p:extLst>
      <p:ext uri="{BB962C8B-B14F-4D97-AF65-F5344CB8AC3E}">
        <p14:creationId xmlns:p14="http://schemas.microsoft.com/office/powerpoint/2010/main" val="240388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396240" y="396240"/>
            <a:ext cx="11384280" cy="6021198"/>
          </a:xfrm>
          <a:prstGeom prst="rect">
            <a:avLst/>
          </a:prstGeom>
          <a:noFill/>
        </p:spPr>
      </p:pic>
      <p:sp>
        <p:nvSpPr>
          <p:cNvPr id="2050" name="AutoShape 2" descr="Kết quả hình ảnh cho họa sĩ già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p:cNvSpPr txBox="1"/>
          <p:nvPr/>
        </p:nvSpPr>
        <p:spPr>
          <a:xfrm>
            <a:off x="577247" y="534992"/>
            <a:ext cx="92590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1. Các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dạng</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nghị</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luận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hội</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điểm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giống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nhau</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17709024"/>
              </p:ext>
            </p:extLst>
          </p:nvPr>
        </p:nvGraphicFramePr>
        <p:xfrm>
          <a:off x="511385" y="1468825"/>
          <a:ext cx="11088431" cy="4905080"/>
        </p:xfrm>
        <a:graphic>
          <a:graphicData uri="http://schemas.openxmlformats.org/drawingml/2006/table">
            <a:tbl>
              <a:tblPr/>
              <a:tblGrid>
                <a:gridCol w="1453883">
                  <a:extLst>
                    <a:ext uri="{9D8B030D-6E8A-4147-A177-3AD203B41FA5}">
                      <a16:colId xmlns:a16="http://schemas.microsoft.com/office/drawing/2014/main" val="20000"/>
                    </a:ext>
                  </a:extLst>
                </a:gridCol>
                <a:gridCol w="4799807">
                  <a:extLst>
                    <a:ext uri="{9D8B030D-6E8A-4147-A177-3AD203B41FA5}">
                      <a16:colId xmlns:a16="http://schemas.microsoft.com/office/drawing/2014/main" val="20001"/>
                    </a:ext>
                  </a:extLst>
                </a:gridCol>
                <a:gridCol w="4834741">
                  <a:extLst>
                    <a:ext uri="{9D8B030D-6E8A-4147-A177-3AD203B41FA5}">
                      <a16:colId xmlns:a16="http://schemas.microsoft.com/office/drawing/2014/main" val="1480643501"/>
                    </a:ext>
                  </a:extLst>
                </a:gridCol>
              </a:tblGrid>
              <a:tr h="12197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ts val="2500"/>
                        </a:lnSpc>
                        <a:spcBef>
                          <a:spcPts val="0"/>
                        </a:spcBef>
                        <a:spcAft>
                          <a:spcPts val="0"/>
                        </a:spcAft>
                      </a:pPr>
                      <a:r>
                        <a:rPr lang="en-US" sz="1900" b="1" dirty="0">
                          <a:solidFill>
                            <a:srgbClr val="FF0000"/>
                          </a:solidFill>
                          <a:latin typeface="Times New Roman"/>
                          <a:ea typeface="Times New Roman"/>
                          <a:cs typeface="Times New Roman"/>
                        </a:rPr>
                        <a:t> Dạng </a:t>
                      </a:r>
                      <a:r>
                        <a:rPr lang="en-US" sz="1900" b="1" dirty="0" err="1">
                          <a:solidFill>
                            <a:srgbClr val="FF0000"/>
                          </a:solidFill>
                          <a:latin typeface="Times New Roman"/>
                          <a:ea typeface="Times New Roman"/>
                          <a:cs typeface="Times New Roman"/>
                        </a:rPr>
                        <a:t>đề</a:t>
                      </a:r>
                      <a:r>
                        <a:rPr lang="en-US" sz="1900" b="1" dirty="0">
                          <a:solidFill>
                            <a:srgbClr val="FF0000"/>
                          </a:solidFill>
                          <a:latin typeface="Times New Roman"/>
                          <a:ea typeface="Times New Roman"/>
                          <a:cs typeface="Times New Roman"/>
                        </a:rPr>
                        <a:t> NLXH</a:t>
                      </a:r>
                      <a:endParaRPr lang="en-US" sz="1900" dirty="0">
                        <a:solidFill>
                          <a:srgbClr val="FF0000"/>
                        </a:solidFill>
                        <a:latin typeface="Times New Roman"/>
                        <a:ea typeface="Calibri"/>
                        <a:cs typeface="Times New Roman"/>
                      </a:endParaRPr>
                    </a:p>
                    <a:p>
                      <a:pPr algn="ctr">
                        <a:lnSpc>
                          <a:spcPts val="2500"/>
                        </a:lnSpc>
                        <a:spcBef>
                          <a:spcPts val="0"/>
                        </a:spcBef>
                        <a:spcAft>
                          <a:spcPts val="0"/>
                        </a:spcAft>
                      </a:pPr>
                      <a:endParaRPr lang="en-US" sz="1900" dirty="0">
                        <a:solidFill>
                          <a:srgbClr val="FF0000"/>
                        </a:solidFill>
                        <a:latin typeface="Times New Roman"/>
                        <a:ea typeface="Calibri"/>
                        <a:cs typeface="Times New Roman"/>
                      </a:endParaRPr>
                    </a:p>
                  </a:txBody>
                  <a:tcPr marL="60711" marR="60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ts val="3000"/>
                        </a:lnSpc>
                        <a:spcBef>
                          <a:spcPts val="0"/>
                        </a:spcBef>
                        <a:spcAft>
                          <a:spcPts val="0"/>
                        </a:spcAft>
                      </a:pPr>
                      <a:r>
                        <a:rPr lang="en-US" sz="2400" b="1" dirty="0" err="1">
                          <a:solidFill>
                            <a:srgbClr val="FF0000"/>
                          </a:solidFill>
                          <a:latin typeface="Times New Roman"/>
                          <a:ea typeface="Times New Roman"/>
                          <a:cs typeface="Times New Roman"/>
                        </a:rPr>
                        <a:t>Nghị</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luận</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về</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một</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sự</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việc</a:t>
                      </a:r>
                      <a:r>
                        <a:rPr lang="en-US" sz="2400" b="1" dirty="0">
                          <a:solidFill>
                            <a:srgbClr val="FF0000"/>
                          </a:solidFill>
                          <a:latin typeface="Times New Roman"/>
                          <a:ea typeface="Times New Roman"/>
                          <a:cs typeface="Times New Roman"/>
                        </a:rPr>
                        <a:t>,</a:t>
                      </a:r>
                      <a:endParaRPr lang="en-US" sz="2400" dirty="0">
                        <a:solidFill>
                          <a:srgbClr val="FF0000"/>
                        </a:solidFill>
                        <a:latin typeface="Times New Roman"/>
                        <a:ea typeface="Calibri"/>
                        <a:cs typeface="Times New Roman"/>
                      </a:endParaRPr>
                    </a:p>
                    <a:p>
                      <a:pPr algn="ctr">
                        <a:lnSpc>
                          <a:spcPts val="3000"/>
                        </a:lnSpc>
                        <a:spcBef>
                          <a:spcPts val="0"/>
                        </a:spcBef>
                        <a:spcAft>
                          <a:spcPts val="0"/>
                        </a:spcAft>
                      </a:pPr>
                      <a:r>
                        <a:rPr lang="en-US" sz="2400" b="1" dirty="0" err="1">
                          <a:solidFill>
                            <a:srgbClr val="FF0000"/>
                          </a:solidFill>
                          <a:latin typeface="Times New Roman"/>
                          <a:ea typeface="Times New Roman"/>
                          <a:cs typeface="Times New Roman"/>
                        </a:rPr>
                        <a:t>hiện</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tượng</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đời</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sống</a:t>
                      </a:r>
                      <a:endParaRPr lang="en-US" sz="2400" dirty="0">
                        <a:solidFill>
                          <a:srgbClr val="FF0000"/>
                        </a:solidFill>
                        <a:latin typeface="Times New Roman"/>
                        <a:ea typeface="Calibri"/>
                        <a:cs typeface="Times New Roman"/>
                      </a:endParaRPr>
                    </a:p>
                  </a:txBody>
                  <a:tcPr marL="60711" marR="60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ts val="2500"/>
                        </a:lnSpc>
                        <a:spcBef>
                          <a:spcPts val="0"/>
                        </a:spcBef>
                        <a:spcAft>
                          <a:spcPts val="0"/>
                        </a:spcAft>
                      </a:pPr>
                      <a:endParaRPr lang="en-US" sz="3200" b="1" dirty="0" smtClean="0">
                        <a:solidFill>
                          <a:srgbClr val="FF0000"/>
                        </a:solidFill>
                        <a:latin typeface="Times New Roman"/>
                        <a:ea typeface="Times New Roman"/>
                        <a:cs typeface="Times New Roman"/>
                      </a:endParaRPr>
                    </a:p>
                    <a:p>
                      <a:pPr algn="ctr">
                        <a:lnSpc>
                          <a:spcPts val="2900"/>
                        </a:lnSpc>
                        <a:spcBef>
                          <a:spcPts val="0"/>
                        </a:spcBef>
                        <a:spcAft>
                          <a:spcPts val="0"/>
                        </a:spcAft>
                      </a:pPr>
                      <a:r>
                        <a:rPr lang="en-US" sz="2400" b="1" dirty="0" err="1" smtClean="0">
                          <a:solidFill>
                            <a:srgbClr val="FF0000"/>
                          </a:solidFill>
                          <a:latin typeface="Times New Roman"/>
                          <a:ea typeface="Times New Roman"/>
                          <a:cs typeface="Times New Roman"/>
                        </a:rPr>
                        <a:t>Nghị</a:t>
                      </a:r>
                      <a:r>
                        <a:rPr lang="en-US" sz="2400" b="1" dirty="0" smtClean="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luận</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về</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một</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vấn</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đề</a:t>
                      </a:r>
                      <a:r>
                        <a:rPr lang="en-US" sz="2400" b="1" dirty="0">
                          <a:solidFill>
                            <a:srgbClr val="FF0000"/>
                          </a:solidFill>
                          <a:latin typeface="Times New Roman"/>
                          <a:ea typeface="Times New Roman"/>
                          <a:cs typeface="Times New Roman"/>
                        </a:rPr>
                        <a:t> </a:t>
                      </a:r>
                      <a:endParaRPr lang="en-US" sz="2400" b="1" dirty="0" smtClean="0">
                        <a:solidFill>
                          <a:srgbClr val="FF0000"/>
                        </a:solidFill>
                        <a:latin typeface="Times New Roman"/>
                        <a:ea typeface="Times New Roman"/>
                        <a:cs typeface="Times New Roman"/>
                      </a:endParaRPr>
                    </a:p>
                    <a:p>
                      <a:pPr algn="ctr">
                        <a:lnSpc>
                          <a:spcPts val="2900"/>
                        </a:lnSpc>
                        <a:spcBef>
                          <a:spcPts val="0"/>
                        </a:spcBef>
                        <a:spcAft>
                          <a:spcPts val="0"/>
                        </a:spcAft>
                      </a:pPr>
                      <a:r>
                        <a:rPr lang="en-US" sz="2400" b="1" dirty="0" err="1" smtClean="0">
                          <a:solidFill>
                            <a:srgbClr val="FF0000"/>
                          </a:solidFill>
                          <a:latin typeface="Times New Roman"/>
                          <a:ea typeface="Times New Roman"/>
                          <a:cs typeface="Times New Roman"/>
                        </a:rPr>
                        <a:t>tư</a:t>
                      </a:r>
                      <a:r>
                        <a:rPr lang="en-US" sz="2400" b="1" dirty="0" smtClean="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tưởng</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đạo</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lí</a:t>
                      </a:r>
                      <a:endParaRPr lang="en-US" sz="2400" dirty="0">
                        <a:solidFill>
                          <a:srgbClr val="FF0000"/>
                        </a:solidFill>
                        <a:latin typeface="Times New Roman"/>
                        <a:ea typeface="Calibri"/>
                        <a:cs typeface="Times New Roman"/>
                      </a:endParaRPr>
                    </a:p>
                  </a:txBody>
                  <a:tcPr marL="60711" marR="60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6431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auto" latinLnBrk="0" hangingPunct="1">
                        <a:lnSpc>
                          <a:spcPts val="2500"/>
                        </a:lnSpc>
                        <a:spcBef>
                          <a:spcPts val="0"/>
                        </a:spcBef>
                        <a:spcAft>
                          <a:spcPts val="0"/>
                        </a:spcAft>
                        <a:buClrTx/>
                        <a:buSzTx/>
                        <a:buFontTx/>
                        <a:buNone/>
                        <a:tabLst/>
                        <a:defRPr/>
                      </a:pPr>
                      <a:r>
                        <a:rPr lang="en-US" sz="1900" b="1" dirty="0" err="1">
                          <a:solidFill>
                            <a:srgbClr val="FF0000"/>
                          </a:solidFill>
                          <a:latin typeface="Times New Roman"/>
                          <a:ea typeface="Times New Roman"/>
                          <a:cs typeface="Times New Roman"/>
                        </a:rPr>
                        <a:t>Giống</a:t>
                      </a:r>
                      <a:r>
                        <a:rPr lang="en-US" sz="1900" b="1" dirty="0">
                          <a:solidFill>
                            <a:srgbClr val="FF0000"/>
                          </a:solidFill>
                          <a:latin typeface="Times New Roman"/>
                          <a:ea typeface="Times New Roman"/>
                          <a:cs typeface="Times New Roman"/>
                        </a:rPr>
                        <a:t> </a:t>
                      </a:r>
                      <a:r>
                        <a:rPr lang="en-US" sz="1900" b="1" dirty="0" err="1">
                          <a:solidFill>
                            <a:srgbClr val="FF0000"/>
                          </a:solidFill>
                          <a:latin typeface="Times New Roman"/>
                          <a:ea typeface="Times New Roman"/>
                          <a:cs typeface="Times New Roman"/>
                        </a:rPr>
                        <a:t>nhau</a:t>
                      </a:r>
                      <a:endParaRPr lang="en-US" sz="1900" dirty="0">
                        <a:solidFill>
                          <a:srgbClr val="FF0000"/>
                        </a:solidFill>
                        <a:latin typeface="Times New Roman"/>
                        <a:ea typeface="Calibri"/>
                        <a:cs typeface="Times New Roman"/>
                      </a:endParaRPr>
                    </a:p>
                  </a:txBody>
                  <a:tcPr marL="60711" marR="60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ts val="2500"/>
                        </a:lnSpc>
                        <a:spcBef>
                          <a:spcPts val="0"/>
                        </a:spcBef>
                        <a:spcAft>
                          <a:spcPts val="0"/>
                        </a:spcAft>
                      </a:pPr>
                      <a:endParaRPr lang="en-US" sz="2200" b="1" i="1" dirty="0" smtClean="0">
                        <a:solidFill>
                          <a:srgbClr val="002060"/>
                        </a:solidFill>
                        <a:latin typeface="Times New Roman"/>
                        <a:ea typeface="Times New Roman"/>
                        <a:cs typeface="Times New Roman"/>
                      </a:endParaRPr>
                    </a:p>
                    <a:p>
                      <a:pPr algn="just">
                        <a:lnSpc>
                          <a:spcPts val="2500"/>
                        </a:lnSpc>
                        <a:spcBef>
                          <a:spcPts val="0"/>
                        </a:spcBef>
                        <a:spcAft>
                          <a:spcPts val="0"/>
                        </a:spcAft>
                      </a:pPr>
                      <a:r>
                        <a:rPr lang="en-US" sz="2200" b="1" i="1" dirty="0" smtClean="0">
                          <a:solidFill>
                            <a:srgbClr val="002060"/>
                          </a:solidFill>
                          <a:latin typeface="Times New Roman"/>
                          <a:ea typeface="Times New Roman"/>
                          <a:cs typeface="Times New Roman"/>
                        </a:rPr>
                        <a:t>*</a:t>
                      </a:r>
                      <a:r>
                        <a:rPr lang="en-US" sz="2200" b="1" i="1" dirty="0" err="1" smtClean="0">
                          <a:solidFill>
                            <a:srgbClr val="002060"/>
                          </a:solidFill>
                          <a:latin typeface="Times New Roman"/>
                          <a:ea typeface="Times New Roman"/>
                          <a:cs typeface="Times New Roman"/>
                        </a:rPr>
                        <a:t>Về</a:t>
                      </a:r>
                      <a:r>
                        <a:rPr lang="en-US" sz="2200" b="1" i="1" dirty="0" smtClean="0">
                          <a:solidFill>
                            <a:srgbClr val="002060"/>
                          </a:solidFill>
                          <a:latin typeface="Times New Roman"/>
                          <a:ea typeface="Times New Roman"/>
                          <a:cs typeface="Times New Roman"/>
                        </a:rPr>
                        <a:t> </a:t>
                      </a:r>
                      <a:r>
                        <a:rPr lang="en-US" sz="2200" b="1" i="1" dirty="0" err="1">
                          <a:solidFill>
                            <a:srgbClr val="002060"/>
                          </a:solidFill>
                          <a:latin typeface="Times New Roman"/>
                          <a:ea typeface="Times New Roman"/>
                          <a:cs typeface="Times New Roman"/>
                        </a:rPr>
                        <a:t>nội</a:t>
                      </a:r>
                      <a:r>
                        <a:rPr lang="en-US" sz="2200" b="1" i="1" dirty="0">
                          <a:solidFill>
                            <a:srgbClr val="002060"/>
                          </a:solidFill>
                          <a:latin typeface="Times New Roman"/>
                          <a:ea typeface="Times New Roman"/>
                          <a:cs typeface="Times New Roman"/>
                        </a:rPr>
                        <a:t> dung: </a:t>
                      </a:r>
                      <a:r>
                        <a:rPr lang="en-US" sz="2200" dirty="0">
                          <a:solidFill>
                            <a:srgbClr val="002060"/>
                          </a:solidFill>
                          <a:latin typeface="Times New Roman"/>
                          <a:ea typeface="Times New Roman"/>
                          <a:cs typeface="Times New Roman"/>
                        </a:rPr>
                        <a:t>Cùng </a:t>
                      </a:r>
                      <a:r>
                        <a:rPr lang="en-US" sz="2200" dirty="0" err="1">
                          <a:solidFill>
                            <a:srgbClr val="002060"/>
                          </a:solidFill>
                          <a:latin typeface="Times New Roman"/>
                          <a:ea typeface="Times New Roman"/>
                          <a:cs typeface="Times New Roman"/>
                        </a:rPr>
                        <a:t>đề</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cập</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đến</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những</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vấn</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đề</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xã</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hội</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góp</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phần</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nâng</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cao</a:t>
                      </a:r>
                      <a:r>
                        <a:rPr lang="en-US" sz="2200" dirty="0">
                          <a:solidFill>
                            <a:srgbClr val="002060"/>
                          </a:solidFill>
                          <a:latin typeface="Times New Roman"/>
                          <a:ea typeface="Times New Roman"/>
                          <a:cs typeface="Times New Roman"/>
                        </a:rPr>
                        <a:t> nhận </a:t>
                      </a:r>
                      <a:r>
                        <a:rPr lang="en-US" sz="2200" dirty="0" err="1">
                          <a:solidFill>
                            <a:srgbClr val="002060"/>
                          </a:solidFill>
                          <a:latin typeface="Times New Roman"/>
                          <a:ea typeface="Times New Roman"/>
                          <a:cs typeface="Times New Roman"/>
                        </a:rPr>
                        <a:t>thức</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và</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định</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hướng</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về</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lối</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sống</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cách</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ứng</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xử</a:t>
                      </a:r>
                      <a:r>
                        <a:rPr lang="en-US" sz="2200" dirty="0">
                          <a:solidFill>
                            <a:srgbClr val="002060"/>
                          </a:solidFill>
                          <a:latin typeface="Times New Roman"/>
                          <a:ea typeface="Times New Roman"/>
                          <a:cs typeface="Times New Roman"/>
                        </a:rPr>
                        <a:t> cho con </a:t>
                      </a:r>
                      <a:r>
                        <a:rPr lang="en-US" sz="2200" dirty="0" err="1">
                          <a:solidFill>
                            <a:srgbClr val="002060"/>
                          </a:solidFill>
                          <a:latin typeface="Times New Roman"/>
                          <a:ea typeface="Times New Roman"/>
                          <a:cs typeface="Times New Roman"/>
                        </a:rPr>
                        <a:t>người</a:t>
                      </a:r>
                      <a:r>
                        <a:rPr lang="en-US" sz="2200" dirty="0">
                          <a:solidFill>
                            <a:srgbClr val="002060"/>
                          </a:solidFill>
                          <a:latin typeface="Times New Roman"/>
                          <a:ea typeface="Times New Roman"/>
                          <a:cs typeface="Times New Roman"/>
                        </a:rPr>
                        <a:t>.</a:t>
                      </a:r>
                      <a:endParaRPr lang="en-US" sz="2200" dirty="0">
                        <a:solidFill>
                          <a:srgbClr val="002060"/>
                        </a:solidFill>
                        <a:latin typeface="Times New Roman"/>
                        <a:ea typeface="Calibri"/>
                        <a:cs typeface="Times New Roman"/>
                      </a:endParaRPr>
                    </a:p>
                    <a:p>
                      <a:pPr marL="0" indent="0" algn="just">
                        <a:lnSpc>
                          <a:spcPts val="2500"/>
                        </a:lnSpc>
                        <a:spcBef>
                          <a:spcPts val="0"/>
                        </a:spcBef>
                        <a:spcAft>
                          <a:spcPts val="0"/>
                        </a:spcAft>
                        <a:buFont typeface="Arial" panose="020B0604020202020204" pitchFamily="34" charset="0"/>
                        <a:buNone/>
                      </a:pPr>
                      <a:r>
                        <a:rPr lang="en-US" sz="2200" b="1" i="1" dirty="0" smtClean="0">
                          <a:solidFill>
                            <a:srgbClr val="002060"/>
                          </a:solidFill>
                          <a:latin typeface="Times New Roman"/>
                          <a:ea typeface="Times New Roman"/>
                          <a:cs typeface="Times New Roman"/>
                        </a:rPr>
                        <a:t>*</a:t>
                      </a:r>
                      <a:r>
                        <a:rPr lang="en-US" sz="2200" b="1" i="1" dirty="0" err="1" smtClean="0">
                          <a:solidFill>
                            <a:srgbClr val="002060"/>
                          </a:solidFill>
                          <a:latin typeface="Times New Roman"/>
                          <a:ea typeface="Times New Roman"/>
                          <a:cs typeface="Times New Roman"/>
                        </a:rPr>
                        <a:t>Về</a:t>
                      </a:r>
                      <a:r>
                        <a:rPr lang="en-US" sz="2200" b="1" i="1" dirty="0" smtClean="0">
                          <a:solidFill>
                            <a:srgbClr val="002060"/>
                          </a:solidFill>
                          <a:latin typeface="Times New Roman"/>
                          <a:ea typeface="Times New Roman"/>
                          <a:cs typeface="Times New Roman"/>
                        </a:rPr>
                        <a:t> </a:t>
                      </a:r>
                      <a:r>
                        <a:rPr lang="en-US" sz="2200" b="1" i="1" dirty="0" err="1">
                          <a:solidFill>
                            <a:srgbClr val="002060"/>
                          </a:solidFill>
                          <a:latin typeface="Times New Roman"/>
                          <a:ea typeface="Times New Roman"/>
                          <a:cs typeface="Times New Roman"/>
                        </a:rPr>
                        <a:t>phương</a:t>
                      </a:r>
                      <a:r>
                        <a:rPr lang="en-US" sz="2200" b="1" i="1" dirty="0">
                          <a:solidFill>
                            <a:srgbClr val="002060"/>
                          </a:solidFill>
                          <a:latin typeface="Times New Roman"/>
                          <a:ea typeface="Times New Roman"/>
                          <a:cs typeface="Times New Roman"/>
                        </a:rPr>
                        <a:t> </a:t>
                      </a:r>
                      <a:r>
                        <a:rPr lang="en-US" sz="2200" b="1" i="1" dirty="0" err="1">
                          <a:solidFill>
                            <a:srgbClr val="002060"/>
                          </a:solidFill>
                          <a:latin typeface="Times New Roman"/>
                          <a:ea typeface="Times New Roman"/>
                          <a:cs typeface="Times New Roman"/>
                        </a:rPr>
                        <a:t>pháp</a:t>
                      </a:r>
                      <a:r>
                        <a:rPr lang="en-US" sz="2200" b="1" i="1" dirty="0">
                          <a:solidFill>
                            <a:srgbClr val="002060"/>
                          </a:solidFill>
                          <a:latin typeface="Times New Roman"/>
                          <a:ea typeface="Times New Roman"/>
                          <a:cs typeface="Times New Roman"/>
                        </a:rPr>
                        <a:t> </a:t>
                      </a:r>
                      <a:r>
                        <a:rPr lang="en-US" sz="2200" b="1" i="1" dirty="0" err="1">
                          <a:solidFill>
                            <a:srgbClr val="002060"/>
                          </a:solidFill>
                          <a:latin typeface="Times New Roman"/>
                          <a:ea typeface="Times New Roman"/>
                          <a:cs typeface="Times New Roman"/>
                        </a:rPr>
                        <a:t>nghị</a:t>
                      </a:r>
                      <a:r>
                        <a:rPr lang="en-US" sz="2200" b="1" i="1" dirty="0">
                          <a:solidFill>
                            <a:srgbClr val="002060"/>
                          </a:solidFill>
                          <a:latin typeface="Times New Roman"/>
                          <a:ea typeface="Times New Roman"/>
                          <a:cs typeface="Times New Roman"/>
                        </a:rPr>
                        <a:t> </a:t>
                      </a:r>
                      <a:r>
                        <a:rPr lang="en-US" sz="2200" b="1" i="1" dirty="0" err="1">
                          <a:solidFill>
                            <a:srgbClr val="002060"/>
                          </a:solidFill>
                          <a:latin typeface="Times New Roman"/>
                          <a:ea typeface="Times New Roman"/>
                          <a:cs typeface="Times New Roman"/>
                        </a:rPr>
                        <a:t>luận</a:t>
                      </a:r>
                      <a:r>
                        <a:rPr lang="en-US" sz="2200" b="1" i="1" dirty="0">
                          <a:solidFill>
                            <a:srgbClr val="002060"/>
                          </a:solidFill>
                          <a:latin typeface="Times New Roman"/>
                          <a:ea typeface="Times New Roman"/>
                          <a:cs typeface="Times New Roman"/>
                        </a:rPr>
                        <a:t>:</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Đều</a:t>
                      </a:r>
                      <a:r>
                        <a:rPr lang="en-US" sz="2200" dirty="0">
                          <a:solidFill>
                            <a:srgbClr val="002060"/>
                          </a:solidFill>
                          <a:latin typeface="Times New Roman"/>
                          <a:ea typeface="Times New Roman"/>
                          <a:cs typeface="Times New Roman"/>
                        </a:rPr>
                        <a:t> cần </a:t>
                      </a:r>
                      <a:r>
                        <a:rPr lang="en-US" sz="2200" dirty="0" err="1">
                          <a:solidFill>
                            <a:srgbClr val="002060"/>
                          </a:solidFill>
                          <a:latin typeface="Times New Roman"/>
                          <a:ea typeface="Times New Roman"/>
                          <a:cs typeface="Times New Roman"/>
                        </a:rPr>
                        <a:t>vận</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dụng</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kết</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hợp</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các</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thao</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tác</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lập</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luận</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như</a:t>
                      </a:r>
                      <a:r>
                        <a:rPr lang="en-US" sz="2200" dirty="0">
                          <a:solidFill>
                            <a:srgbClr val="002060"/>
                          </a:solidFill>
                          <a:latin typeface="Times New Roman"/>
                          <a:ea typeface="Times New Roman"/>
                          <a:cs typeface="Times New Roman"/>
                        </a:rPr>
                        <a:t>: </a:t>
                      </a:r>
                      <a:r>
                        <a:rPr lang="en-US" sz="2200" i="1" dirty="0" err="1">
                          <a:solidFill>
                            <a:srgbClr val="002060"/>
                          </a:solidFill>
                          <a:latin typeface="Times New Roman"/>
                          <a:ea typeface="Times New Roman"/>
                          <a:cs typeface="Times New Roman"/>
                        </a:rPr>
                        <a:t>giải</a:t>
                      </a:r>
                      <a:r>
                        <a:rPr lang="en-US" sz="2200" i="1" dirty="0">
                          <a:solidFill>
                            <a:srgbClr val="002060"/>
                          </a:solidFill>
                          <a:latin typeface="Times New Roman"/>
                          <a:ea typeface="Times New Roman"/>
                          <a:cs typeface="Times New Roman"/>
                        </a:rPr>
                        <a:t> </a:t>
                      </a:r>
                      <a:r>
                        <a:rPr lang="en-US" sz="2200" i="1" dirty="0" err="1">
                          <a:solidFill>
                            <a:srgbClr val="002060"/>
                          </a:solidFill>
                          <a:latin typeface="Times New Roman"/>
                          <a:ea typeface="Times New Roman"/>
                          <a:cs typeface="Times New Roman"/>
                        </a:rPr>
                        <a:t>thích</a:t>
                      </a:r>
                      <a:r>
                        <a:rPr lang="en-US" sz="2200" i="1" dirty="0">
                          <a:solidFill>
                            <a:srgbClr val="002060"/>
                          </a:solidFill>
                          <a:latin typeface="Times New Roman"/>
                          <a:ea typeface="Times New Roman"/>
                          <a:cs typeface="Times New Roman"/>
                        </a:rPr>
                        <a:t>, </a:t>
                      </a:r>
                      <a:r>
                        <a:rPr lang="en-US" sz="2200" i="1" dirty="0" err="1" smtClean="0">
                          <a:solidFill>
                            <a:srgbClr val="002060"/>
                          </a:solidFill>
                          <a:latin typeface="Times New Roman"/>
                          <a:ea typeface="Times New Roman"/>
                          <a:cs typeface="Times New Roman"/>
                        </a:rPr>
                        <a:t>bình</a:t>
                      </a:r>
                      <a:r>
                        <a:rPr lang="en-US" sz="2200" i="1" dirty="0" smtClean="0">
                          <a:solidFill>
                            <a:srgbClr val="002060"/>
                          </a:solidFill>
                          <a:latin typeface="Times New Roman"/>
                          <a:ea typeface="Times New Roman"/>
                          <a:cs typeface="Times New Roman"/>
                        </a:rPr>
                        <a:t> </a:t>
                      </a:r>
                      <a:r>
                        <a:rPr lang="en-US" sz="2200" i="1" dirty="0" err="1">
                          <a:solidFill>
                            <a:srgbClr val="002060"/>
                          </a:solidFill>
                          <a:latin typeface="Times New Roman"/>
                          <a:ea typeface="Times New Roman"/>
                          <a:cs typeface="Times New Roman"/>
                        </a:rPr>
                        <a:t>luận</a:t>
                      </a:r>
                      <a:r>
                        <a:rPr lang="en-US" sz="2200" i="1" dirty="0">
                          <a:solidFill>
                            <a:srgbClr val="002060"/>
                          </a:solidFill>
                          <a:latin typeface="Times New Roman"/>
                          <a:ea typeface="Times New Roman"/>
                          <a:cs typeface="Times New Roman"/>
                        </a:rPr>
                        <a:t>, </a:t>
                      </a:r>
                      <a:r>
                        <a:rPr lang="en-US" sz="2200" i="1" dirty="0" err="1">
                          <a:solidFill>
                            <a:srgbClr val="002060"/>
                          </a:solidFill>
                          <a:latin typeface="Times New Roman"/>
                          <a:ea typeface="Times New Roman"/>
                          <a:cs typeface="Times New Roman"/>
                        </a:rPr>
                        <a:t>phân</a:t>
                      </a:r>
                      <a:r>
                        <a:rPr lang="en-US" sz="2200" i="1" dirty="0">
                          <a:solidFill>
                            <a:srgbClr val="002060"/>
                          </a:solidFill>
                          <a:latin typeface="Times New Roman"/>
                          <a:ea typeface="Times New Roman"/>
                          <a:cs typeface="Times New Roman"/>
                        </a:rPr>
                        <a:t> </a:t>
                      </a:r>
                      <a:r>
                        <a:rPr lang="en-US" sz="2200" i="1" dirty="0" err="1">
                          <a:solidFill>
                            <a:srgbClr val="002060"/>
                          </a:solidFill>
                          <a:latin typeface="Times New Roman"/>
                          <a:ea typeface="Times New Roman"/>
                          <a:cs typeface="Times New Roman"/>
                        </a:rPr>
                        <a:t>tích</a:t>
                      </a:r>
                      <a:r>
                        <a:rPr lang="en-US" sz="2200" i="1" dirty="0">
                          <a:solidFill>
                            <a:srgbClr val="002060"/>
                          </a:solidFill>
                          <a:latin typeface="Times New Roman"/>
                          <a:ea typeface="Times New Roman"/>
                          <a:cs typeface="Times New Roman"/>
                        </a:rPr>
                        <a:t>, </a:t>
                      </a:r>
                      <a:r>
                        <a:rPr lang="en-US" sz="2200" i="1" dirty="0" err="1">
                          <a:solidFill>
                            <a:srgbClr val="002060"/>
                          </a:solidFill>
                          <a:latin typeface="Times New Roman"/>
                          <a:ea typeface="Times New Roman"/>
                          <a:cs typeface="Times New Roman"/>
                        </a:rPr>
                        <a:t>chứng</a:t>
                      </a:r>
                      <a:r>
                        <a:rPr lang="en-US" sz="2200" i="1" dirty="0">
                          <a:solidFill>
                            <a:srgbClr val="002060"/>
                          </a:solidFill>
                          <a:latin typeface="Times New Roman"/>
                          <a:ea typeface="Times New Roman"/>
                          <a:cs typeface="Times New Roman"/>
                        </a:rPr>
                        <a:t> minh, </a:t>
                      </a:r>
                      <a:r>
                        <a:rPr lang="en-US" sz="2200" i="1" dirty="0" err="1">
                          <a:solidFill>
                            <a:srgbClr val="002060"/>
                          </a:solidFill>
                          <a:latin typeface="Times New Roman"/>
                          <a:ea typeface="Times New Roman"/>
                          <a:cs typeface="Times New Roman"/>
                        </a:rPr>
                        <a:t>bác</a:t>
                      </a:r>
                      <a:r>
                        <a:rPr lang="en-US" sz="2200" i="1" dirty="0">
                          <a:solidFill>
                            <a:srgbClr val="002060"/>
                          </a:solidFill>
                          <a:latin typeface="Times New Roman"/>
                          <a:ea typeface="Times New Roman"/>
                          <a:cs typeface="Times New Roman"/>
                        </a:rPr>
                        <a:t> </a:t>
                      </a:r>
                      <a:r>
                        <a:rPr lang="en-US" sz="2200" i="1" dirty="0" err="1">
                          <a:solidFill>
                            <a:srgbClr val="002060"/>
                          </a:solidFill>
                          <a:latin typeface="Times New Roman"/>
                          <a:ea typeface="Times New Roman"/>
                          <a:cs typeface="Times New Roman"/>
                        </a:rPr>
                        <a:t>bỏ</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để</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bàn</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luận</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trình</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bày</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quan</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điểm</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của</a:t>
                      </a:r>
                      <a:r>
                        <a:rPr lang="en-US" sz="2200" dirty="0">
                          <a:solidFill>
                            <a:srgbClr val="002060"/>
                          </a:solidFill>
                          <a:latin typeface="Times New Roman"/>
                          <a:ea typeface="Times New Roman"/>
                          <a:cs typeface="Times New Roman"/>
                        </a:rPr>
                        <a:t> </a:t>
                      </a:r>
                      <a:r>
                        <a:rPr lang="en-US" sz="2200" dirty="0" err="1">
                          <a:solidFill>
                            <a:srgbClr val="002060"/>
                          </a:solidFill>
                          <a:latin typeface="Times New Roman"/>
                          <a:ea typeface="Times New Roman"/>
                          <a:cs typeface="Times New Roman"/>
                        </a:rPr>
                        <a:t>mình</a:t>
                      </a:r>
                      <a:r>
                        <a:rPr lang="en-US" sz="2200" dirty="0" smtClean="0">
                          <a:solidFill>
                            <a:srgbClr val="002060"/>
                          </a:solidFill>
                          <a:latin typeface="Times New Roman"/>
                          <a:ea typeface="Times New Roman"/>
                          <a:cs typeface="Times New Roman"/>
                        </a:rPr>
                        <a:t>…</a:t>
                      </a:r>
                    </a:p>
                    <a:p>
                      <a:pPr marL="0" indent="0" algn="just">
                        <a:lnSpc>
                          <a:spcPts val="2500"/>
                        </a:lnSpc>
                        <a:spcBef>
                          <a:spcPts val="0"/>
                        </a:spcBef>
                        <a:spcAft>
                          <a:spcPts val="0"/>
                        </a:spcAft>
                        <a:buFont typeface="Arial" panose="020B0604020202020204" pitchFamily="34" charset="0"/>
                        <a:buNone/>
                      </a:pPr>
                      <a:endParaRPr lang="en-US" sz="2000" dirty="0">
                        <a:solidFill>
                          <a:srgbClr val="002060"/>
                        </a:solidFill>
                        <a:latin typeface="Times New Roman"/>
                        <a:ea typeface="Calibri"/>
                        <a:cs typeface="Times New Roman"/>
                      </a:endParaRPr>
                    </a:p>
                  </a:txBody>
                  <a:tcPr marL="60711" marR="60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1582728708"/>
                  </a:ext>
                </a:extLst>
              </a:tr>
              <a:tr h="14627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ts val="2500"/>
                        </a:lnSpc>
                        <a:spcBef>
                          <a:spcPts val="0"/>
                        </a:spcBef>
                        <a:spcAft>
                          <a:spcPts val="0"/>
                        </a:spcAft>
                      </a:pPr>
                      <a:r>
                        <a:rPr lang="en-US" sz="1900" b="1" dirty="0" err="1">
                          <a:solidFill>
                            <a:srgbClr val="FF0000"/>
                          </a:solidFill>
                          <a:latin typeface="Times New Roman"/>
                          <a:ea typeface="Times New Roman"/>
                          <a:cs typeface="Times New Roman"/>
                        </a:rPr>
                        <a:t>Khác</a:t>
                      </a:r>
                      <a:r>
                        <a:rPr lang="en-US" sz="1900" b="1" dirty="0">
                          <a:solidFill>
                            <a:srgbClr val="FF0000"/>
                          </a:solidFill>
                          <a:latin typeface="Times New Roman"/>
                          <a:ea typeface="Times New Roman"/>
                          <a:cs typeface="Times New Roman"/>
                        </a:rPr>
                        <a:t> </a:t>
                      </a:r>
                      <a:r>
                        <a:rPr lang="en-US" sz="1900" b="1" dirty="0" err="1">
                          <a:solidFill>
                            <a:srgbClr val="FF0000"/>
                          </a:solidFill>
                          <a:latin typeface="Times New Roman"/>
                          <a:ea typeface="Times New Roman"/>
                          <a:cs typeface="Times New Roman"/>
                        </a:rPr>
                        <a:t>nhau</a:t>
                      </a:r>
                      <a:endParaRPr lang="en-US" sz="1900" dirty="0">
                        <a:solidFill>
                          <a:srgbClr val="FF0000"/>
                        </a:solidFill>
                        <a:latin typeface="Times New Roman"/>
                        <a:ea typeface="Calibri"/>
                        <a:cs typeface="Times New Roman"/>
                      </a:endParaRPr>
                    </a:p>
                  </a:txBody>
                  <a:tcPr marL="60711" marR="60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ts val="2500"/>
                        </a:lnSpc>
                        <a:spcBef>
                          <a:spcPts val="0"/>
                        </a:spcBef>
                        <a:spcAft>
                          <a:spcPts val="0"/>
                        </a:spcAft>
                      </a:pPr>
                      <a:endParaRPr lang="nl-NL" sz="1900" dirty="0">
                        <a:solidFill>
                          <a:srgbClr val="002060"/>
                        </a:solidFill>
                        <a:latin typeface="Times New Roman"/>
                        <a:ea typeface="Times New Roman"/>
                        <a:cs typeface="Times New Roman"/>
                      </a:endParaRPr>
                    </a:p>
                  </a:txBody>
                  <a:tcPr marL="60711" marR="60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ts val="2500"/>
                        </a:lnSpc>
                        <a:spcBef>
                          <a:spcPts val="0"/>
                        </a:spcBef>
                        <a:spcAft>
                          <a:spcPts val="0"/>
                        </a:spcAft>
                      </a:pPr>
                      <a:endParaRPr lang="en-US" sz="1900" dirty="0">
                        <a:solidFill>
                          <a:srgbClr val="002060"/>
                        </a:solidFill>
                        <a:latin typeface="Times New Roman"/>
                        <a:ea typeface="Calibri"/>
                        <a:cs typeface="Times New Roman"/>
                      </a:endParaRPr>
                    </a:p>
                  </a:txBody>
                  <a:tcPr marL="60711" marR="60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113807" y="5041542"/>
            <a:ext cx="4615543" cy="1054135"/>
          </a:xfrm>
          <a:prstGeom prst="rect">
            <a:avLst/>
          </a:prstGeom>
        </p:spPr>
        <p:txBody>
          <a:bodyPr wrap="square">
            <a:spAutoFit/>
          </a:bodyPr>
          <a:lstStyle/>
          <a:p>
            <a:pPr marL="0" marR="0" lvl="0" indent="0" algn="just" defTabSz="1219170" rtl="0" eaLnBrk="1" fontAlgn="auto" latinLnBrk="0" hangingPunct="1">
              <a:lnSpc>
                <a:spcPts val="2500"/>
              </a:lnSpc>
              <a:spcBef>
                <a:spcPts val="0"/>
              </a:spcBef>
              <a:spcAft>
                <a:spcPts val="0"/>
              </a:spcAft>
              <a:buClr>
                <a:srgbClr val="000000"/>
              </a:buClr>
              <a:buSzTx/>
              <a:buFontTx/>
              <a:buNone/>
              <a:tabLst/>
              <a:defRPr/>
            </a:pPr>
            <a:r>
              <a:rPr kumimoji="0" lang="nl-NL" sz="1867" b="0" i="0" u="none" strike="noStrike" kern="0" cap="none" spc="0" normalizeH="0" baseline="0" noProof="0" dirty="0" smtClean="0">
                <a:ln>
                  <a:noFill/>
                </a:ln>
                <a:solidFill>
                  <a:srgbClr val="002060"/>
                </a:solidFill>
                <a:effectLst/>
                <a:uLnTx/>
                <a:uFillTx/>
                <a:latin typeface="Times New Roman"/>
                <a:ea typeface="Times New Roman"/>
                <a:cs typeface="Times New Roman"/>
                <a:sym typeface="Arial"/>
              </a:rPr>
              <a:t> </a:t>
            </a:r>
            <a:r>
              <a:rPr kumimoji="0" lang="nl-NL" sz="2200" b="0" i="0" u="none" strike="noStrike" kern="0" cap="none" spc="0" normalizeH="0" baseline="0" noProof="0" dirty="0">
                <a:ln>
                  <a:noFill/>
                </a:ln>
                <a:solidFill>
                  <a:srgbClr val="002060"/>
                </a:solidFill>
                <a:effectLst/>
                <a:uLnTx/>
                <a:uFillTx/>
                <a:latin typeface="Times New Roman"/>
                <a:ea typeface="Times New Roman"/>
                <a:cs typeface="Times New Roman"/>
                <a:sym typeface="Arial"/>
              </a:rPr>
              <a:t>B</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àn</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a:t>
            </a:r>
            <a:r>
              <a:rPr kumimoji="0" lang="en-US" sz="2200" b="1" i="1"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Arial"/>
              </a:rPr>
              <a:t>về</a:t>
            </a:r>
            <a:r>
              <a:rPr kumimoji="0" lang="en-US" sz="2200" b="1" i="1"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rPr>
              <a:t> </a:t>
            </a:r>
            <a:r>
              <a:rPr kumimoji="0" lang="en-US" sz="2200" b="1" i="1"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Arial"/>
              </a:rPr>
              <a:t>các</a:t>
            </a:r>
            <a:r>
              <a:rPr kumimoji="0" lang="en-US" sz="2200" b="1" i="1"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rPr>
              <a:t> </a:t>
            </a:r>
            <a:r>
              <a:rPr kumimoji="0" lang="en-US" sz="2200" b="1" i="1"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Arial"/>
              </a:rPr>
              <a:t>sự</a:t>
            </a:r>
            <a:r>
              <a:rPr kumimoji="0" lang="en-US" sz="2200" b="1" i="1"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rPr>
              <a:t> </a:t>
            </a:r>
            <a:r>
              <a:rPr kumimoji="0" lang="en-US" sz="2200" b="1" i="1"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Arial"/>
              </a:rPr>
              <a:t>việc</a:t>
            </a:r>
            <a:r>
              <a:rPr kumimoji="0" lang="en-US" sz="2200" b="1" i="1"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rPr>
              <a:t>, </a:t>
            </a:r>
            <a:r>
              <a:rPr kumimoji="0" lang="en-US" sz="2200" b="1" i="1"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Arial"/>
              </a:rPr>
              <a:t>hiện</a:t>
            </a:r>
            <a:r>
              <a:rPr kumimoji="0" lang="en-US" sz="2200" b="1" i="1"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rPr>
              <a:t> </a:t>
            </a:r>
            <a:r>
              <a:rPr kumimoji="0" lang="en-US" sz="2200" b="1" i="1"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Arial"/>
              </a:rPr>
              <a:t>tượng</a:t>
            </a:r>
            <a:r>
              <a:rPr kumimoji="0" lang="en-US" sz="2200" b="1" i="1"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rPr>
              <a:t>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có</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ý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nghĩa</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đối</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với</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xã</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hội</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đáng</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khen</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đáng</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chê</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hay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có</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vấn</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đề</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đáng</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suy</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a:t>
            </a:r>
            <a:r>
              <a:rPr kumimoji="0" lang="en-US" sz="2200" b="0" i="0"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a:rPr>
              <a:t>nghĩ</a:t>
            </a:r>
            <a:r>
              <a:rPr kumimoji="0" lang="en-US" sz="2200" b="0"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 </a:t>
            </a:r>
          </a:p>
        </p:txBody>
      </p:sp>
      <p:sp>
        <p:nvSpPr>
          <p:cNvPr id="7" name="Rectangle 6"/>
          <p:cNvSpPr/>
          <p:nvPr/>
        </p:nvSpPr>
        <p:spPr>
          <a:xfrm>
            <a:off x="6805747" y="5041542"/>
            <a:ext cx="4644572" cy="733534"/>
          </a:xfrm>
          <a:prstGeom prst="rect">
            <a:avLst/>
          </a:prstGeom>
        </p:spPr>
        <p:txBody>
          <a:bodyPr wrap="square">
            <a:spAutoFit/>
          </a:bodyPr>
          <a:lstStyle/>
          <a:p>
            <a:pPr marL="0" marR="0" lvl="0" indent="0" algn="just" defTabSz="1219170" rtl="0" eaLnBrk="1" fontAlgn="auto" latinLnBrk="0" hangingPunct="1">
              <a:lnSpc>
                <a:spcPts val="2500"/>
              </a:lnSpc>
              <a:spcBef>
                <a:spcPts val="0"/>
              </a:spcBef>
              <a:spcAft>
                <a:spcPts val="0"/>
              </a:spcAft>
              <a:buClr>
                <a:srgbClr val="000000"/>
              </a:buClr>
              <a:buSzTx/>
              <a:buFontTx/>
              <a:buNone/>
              <a:tabLst/>
              <a:defRPr/>
            </a:pPr>
            <a:r>
              <a:rPr kumimoji="0" lang="nl-NL" sz="2200" b="0" i="0" u="none" strike="noStrike" kern="0" cap="none" spc="0" normalizeH="0" baseline="0" noProof="0" dirty="0" smtClean="0">
                <a:ln>
                  <a:noFill/>
                </a:ln>
                <a:solidFill>
                  <a:srgbClr val="002060"/>
                </a:solidFill>
                <a:effectLst/>
                <a:uLnTx/>
                <a:uFillTx/>
                <a:latin typeface="Times New Roman"/>
                <a:ea typeface="Times New Roman"/>
                <a:cs typeface="Times New Roman"/>
                <a:sym typeface="Arial"/>
              </a:rPr>
              <a:t>Bàn </a:t>
            </a:r>
            <a:r>
              <a:rPr kumimoji="0" lang="nl-NL" sz="2200" b="0" i="0" u="none" strike="noStrike" kern="0" cap="none" spc="0" normalizeH="0" baseline="0" noProof="0" dirty="0">
                <a:ln>
                  <a:noFill/>
                </a:ln>
                <a:solidFill>
                  <a:srgbClr val="002060"/>
                </a:solidFill>
                <a:effectLst/>
                <a:uLnTx/>
                <a:uFillTx/>
                <a:latin typeface="Times New Roman"/>
                <a:ea typeface="Times New Roman"/>
                <a:cs typeface="Times New Roman"/>
                <a:sym typeface="Arial"/>
              </a:rPr>
              <a:t>luận về </a:t>
            </a:r>
            <a:r>
              <a:rPr kumimoji="0" lang="nl-NL" sz="2200" b="1" i="1" u="none" strike="noStrike" kern="0" cap="none" spc="0" normalizeH="0" baseline="0" noProof="0" dirty="0">
                <a:ln>
                  <a:noFill/>
                </a:ln>
                <a:solidFill>
                  <a:srgbClr val="FF0000"/>
                </a:solidFill>
                <a:effectLst/>
                <a:uLnTx/>
                <a:uFillTx/>
                <a:latin typeface="Times New Roman"/>
                <a:ea typeface="Times New Roman"/>
                <a:cs typeface="Times New Roman"/>
                <a:sym typeface="Arial"/>
              </a:rPr>
              <a:t>một vấn đề tư tưởng, đạo đức, lối sống</a:t>
            </a:r>
            <a:r>
              <a:rPr kumimoji="0" lang="nl-NL" sz="2200" b="0" i="0" u="none" strike="noStrike" kern="0" cap="none" spc="0" normalizeH="0" baseline="0" noProof="0" dirty="0">
                <a:ln>
                  <a:noFill/>
                </a:ln>
                <a:solidFill>
                  <a:srgbClr val="002060"/>
                </a:solidFill>
                <a:effectLst/>
                <a:uLnTx/>
                <a:uFillTx/>
                <a:latin typeface="Times New Roman"/>
                <a:ea typeface="Times New Roman"/>
                <a:cs typeface="Times New Roman"/>
                <a:sym typeface="Arial"/>
              </a:rPr>
              <a:t>… của con người.</a:t>
            </a:r>
            <a:endParaRPr kumimoji="0" lang="en-US" sz="2200" b="0" i="0" u="none" strike="noStrike" kern="0" cap="none" spc="0" normalizeH="0" baseline="0" noProof="0" dirty="0">
              <a:ln>
                <a:noFill/>
              </a:ln>
              <a:solidFill>
                <a:srgbClr val="002060"/>
              </a:solidFill>
              <a:effectLst/>
              <a:uLnTx/>
              <a:uFillTx/>
              <a:latin typeface="Times New Roman"/>
              <a:ea typeface="Calibri"/>
              <a:cs typeface="Times New Roman"/>
              <a:sym typeface="Arial"/>
            </a:endParaRPr>
          </a:p>
        </p:txBody>
      </p:sp>
    </p:spTree>
    <p:extLst>
      <p:ext uri="{BB962C8B-B14F-4D97-AF65-F5344CB8AC3E}">
        <p14:creationId xmlns:p14="http://schemas.microsoft.com/office/powerpoint/2010/main" val="36799153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áº¿t quáº£ hÃ¬nh áº£nh cho ná»n tráº¯ng"/>
          <p:cNvPicPr>
            <a:picLocks noChangeAspect="1" noChangeArrowheads="1"/>
          </p:cNvPicPr>
          <p:nvPr/>
        </p:nvPicPr>
        <p:blipFill>
          <a:blip r:embed="rId3"/>
          <a:srcRect r="26888" b="30500"/>
          <a:stretch>
            <a:fillRect/>
          </a:stretch>
        </p:blipFill>
        <p:spPr bwMode="auto">
          <a:xfrm>
            <a:off x="460375" y="340452"/>
            <a:ext cx="11384280" cy="6021198"/>
          </a:xfrm>
          <a:prstGeom prst="rect">
            <a:avLst/>
          </a:prstGeom>
          <a:noFill/>
        </p:spPr>
      </p:pic>
      <p:sp>
        <p:nvSpPr>
          <p:cNvPr id="2050" name="AutoShape 2" descr="Kết quả hình ảnh cho họa sĩ già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p:cNvSpPr txBox="1"/>
          <p:nvPr/>
        </p:nvSpPr>
        <p:spPr>
          <a:xfrm>
            <a:off x="563697" y="581673"/>
            <a:ext cx="27128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Cấu</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trúc</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879531" y="2883775"/>
            <a:ext cx="4619932" cy="29854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smtClean="0">
                <a:ln>
                  <a:noFill/>
                </a:ln>
                <a:solidFill>
                  <a:srgbClr val="1414AC"/>
                </a:solidFill>
                <a:effectLst/>
                <a:uLnTx/>
                <a:uFillTx/>
                <a:latin typeface="Times New Roman" panose="02020603050405020304" pitchFamily="18" charset="0"/>
                <a:ea typeface="+mn-ea"/>
                <a:cs typeface="Times New Roman" panose="02020603050405020304" pitchFamily="18" charset="0"/>
              </a:rPr>
              <a:t>NHÓM 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err="1" smtClean="0">
                <a:ln>
                  <a:noFill/>
                </a:ln>
                <a:effectLst/>
                <a:uLnTx/>
                <a:uFillTx/>
                <a:latin typeface="Times New Roman" pitchFamily="18" charset="0"/>
                <a:ea typeface="+mn-ea"/>
                <a:cs typeface="Times New Roman" pitchFamily="18" charset="0"/>
              </a:rPr>
              <a:t>Tìm</a:t>
            </a:r>
            <a:r>
              <a:rPr kumimoji="0" lang="en-US" sz="3200" b="1" i="1" u="none" strike="noStrike" kern="0" cap="none" spc="0" normalizeH="0" baseline="0" noProof="0" dirty="0" smtClean="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effectLst/>
                <a:uLnTx/>
                <a:uFillTx/>
                <a:latin typeface="Times New Roman" pitchFamily="18" charset="0"/>
                <a:ea typeface="+mn-ea"/>
                <a:cs typeface="Times New Roman" pitchFamily="18" charset="0"/>
              </a:rPr>
              <a:t>một</a:t>
            </a:r>
            <a:r>
              <a:rPr kumimoji="0" lang="en-US" sz="3200" b="1" i="1" u="none"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effectLst/>
                <a:uLnTx/>
                <a:uFillTx/>
                <a:latin typeface="Times New Roman" pitchFamily="18" charset="0"/>
                <a:ea typeface="+mn-ea"/>
                <a:cs typeface="Times New Roman" pitchFamily="18" charset="0"/>
              </a:rPr>
              <a:t>số</a:t>
            </a:r>
            <a:r>
              <a:rPr kumimoji="0" lang="en-US" sz="3200" b="1" i="1" u="none"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effectLst/>
                <a:uLnTx/>
                <a:uFillTx/>
                <a:latin typeface="Times New Roman" pitchFamily="18" charset="0"/>
                <a:ea typeface="+mn-ea"/>
                <a:cs typeface="Times New Roman" pitchFamily="18" charset="0"/>
              </a:rPr>
              <a:t>đề</a:t>
            </a:r>
            <a:r>
              <a:rPr kumimoji="0" lang="en-US" sz="3200" b="1" i="1" u="none" strike="noStrike" kern="0" cap="none" spc="0" normalizeH="0" baseline="0" noProof="0" dirty="0">
                <a:ln>
                  <a:noFill/>
                </a:ln>
                <a:effectLst/>
                <a:uLnTx/>
                <a:uFillTx/>
                <a:latin typeface="Times New Roman" pitchFamily="18" charset="0"/>
                <a:ea typeface="+mn-ea"/>
                <a:cs typeface="Times New Roman" pitchFamily="18" charset="0"/>
              </a:rPr>
              <a:t> NLXH </a:t>
            </a:r>
            <a:r>
              <a:rPr kumimoji="0" lang="en-US" sz="3200" b="1" i="1" u="none" strike="noStrike" kern="0" cap="none" spc="0" normalizeH="0" baseline="0" noProof="0" dirty="0" err="1" smtClean="0">
                <a:ln>
                  <a:noFill/>
                </a:ln>
                <a:effectLst/>
                <a:uLnTx/>
                <a:uFillTx/>
                <a:latin typeface="Times New Roman" pitchFamily="18" charset="0"/>
                <a:ea typeface="+mn-ea"/>
                <a:cs typeface="Times New Roman" pitchFamily="18" charset="0"/>
              </a:rPr>
              <a:t>về</a:t>
            </a:r>
            <a:r>
              <a:rPr kumimoji="0" lang="en-US" sz="3200" b="1" i="1" u="none" strike="noStrike" kern="0" cap="none" spc="0" normalizeH="0" baseline="0" noProof="0" dirty="0" smtClean="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effectLst/>
                <a:uLnTx/>
                <a:uFillTx/>
                <a:latin typeface="Times New Roman" pitchFamily="18" charset="0"/>
                <a:ea typeface="+mn-ea"/>
                <a:cs typeface="Times New Roman" pitchFamily="18" charset="0"/>
              </a:rPr>
              <a:t>tưởng</a:t>
            </a:r>
            <a:r>
              <a:rPr kumimoji="0" lang="en-US" sz="3200" b="1" i="1" u="none"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effectLst/>
                <a:uLnTx/>
                <a:uFillTx/>
                <a:latin typeface="Times New Roman" pitchFamily="18" charset="0"/>
                <a:ea typeface="+mn-ea"/>
                <a:cs typeface="Times New Roman" pitchFamily="18" charset="0"/>
              </a:rPr>
              <a:t>đạo</a:t>
            </a:r>
            <a:r>
              <a:rPr kumimoji="0" lang="en-US" sz="3200" b="1" i="1" u="none"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smtClean="0">
                <a:ln>
                  <a:noFill/>
                </a:ln>
                <a:effectLst/>
                <a:uLnTx/>
                <a:uFillTx/>
                <a:latin typeface="Times New Roman" pitchFamily="18" charset="0"/>
                <a:ea typeface="+mn-ea"/>
                <a:cs typeface="Times New Roman" pitchFamily="18" charset="0"/>
              </a:rPr>
              <a:t>lí</a:t>
            </a:r>
            <a:r>
              <a:rPr kumimoji="0" lang="en-US" sz="3200" b="1" i="1" u="none" strike="noStrike" kern="0" cap="none" spc="0" normalizeH="0" baseline="0" noProof="0" dirty="0" smtClean="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smtClean="0">
                <a:ln>
                  <a:noFill/>
                </a:ln>
                <a:effectLst/>
                <a:uLnTx/>
                <a:uFillTx/>
                <a:latin typeface="Times New Roman" pitchFamily="18" charset="0"/>
                <a:ea typeface="+mn-ea"/>
                <a:cs typeface="Times New Roman" pitchFamily="18" charset="0"/>
              </a:rPr>
              <a:t>và</a:t>
            </a:r>
            <a:r>
              <a:rPr kumimoji="0" lang="en-US" sz="3200" b="1" i="1" u="none" strike="noStrike" kern="0" cap="none" spc="0" normalizeH="0" baseline="0" noProof="0" dirty="0" smtClean="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smtClean="0">
                <a:ln>
                  <a:noFill/>
                </a:ln>
                <a:effectLst/>
                <a:uLnTx/>
                <a:uFillTx/>
                <a:latin typeface="Times New Roman" pitchFamily="18" charset="0"/>
                <a:ea typeface="+mn-ea"/>
                <a:cs typeface="Times New Roman" pitchFamily="18" charset="0"/>
              </a:rPr>
              <a:t>nêu</a:t>
            </a:r>
            <a:r>
              <a:rPr kumimoji="0" lang="en-US" sz="3200" b="1" i="1" u="none" strike="noStrike" kern="0" cap="none" spc="0" normalizeH="0" baseline="0" noProof="0" dirty="0" smtClean="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smtClean="0">
                <a:ln>
                  <a:noFill/>
                </a:ln>
                <a:effectLst/>
                <a:uLnTx/>
                <a:uFillTx/>
                <a:latin typeface="Times New Roman" pitchFamily="18" charset="0"/>
                <a:ea typeface="+mn-ea"/>
                <a:cs typeface="Times New Roman" pitchFamily="18" charset="0"/>
              </a:rPr>
              <a:t>cấu</a:t>
            </a:r>
            <a:r>
              <a:rPr kumimoji="0" lang="en-US" sz="3200" b="1" i="1" u="none" strike="noStrike" kern="0" cap="none" spc="0" normalizeH="0" baseline="0" noProof="0" dirty="0" smtClean="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smtClean="0">
                <a:ln>
                  <a:noFill/>
                </a:ln>
                <a:effectLst/>
                <a:uLnTx/>
                <a:uFillTx/>
                <a:latin typeface="Times New Roman" pitchFamily="18" charset="0"/>
                <a:ea typeface="+mn-ea"/>
                <a:cs typeface="Times New Roman" pitchFamily="18" charset="0"/>
              </a:rPr>
              <a:t>trúc</a:t>
            </a:r>
            <a:r>
              <a:rPr lang="en-US" sz="3200" b="1" i="1" kern="0" dirty="0">
                <a:latin typeface="Times New Roman" pitchFamily="18" charset="0"/>
                <a:cs typeface="Times New Roman" pitchFamily="18" charset="0"/>
              </a:rPr>
              <a:t> </a:t>
            </a:r>
            <a:r>
              <a:rPr lang="en-US" sz="3200" b="1" i="1" kern="0" dirty="0" err="1" smtClean="0">
                <a:latin typeface="Times New Roman" pitchFamily="18" charset="0"/>
                <a:cs typeface="Times New Roman" pitchFamily="18" charset="0"/>
              </a:rPr>
              <a:t>viết</a:t>
            </a:r>
            <a:r>
              <a:rPr kumimoji="0" lang="en-US" sz="3200" b="1" i="1" u="none" strike="noStrike" kern="0" cap="none" spc="0" normalizeH="0" baseline="0" noProof="0" dirty="0" smtClean="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smtClean="0">
                <a:ln>
                  <a:noFill/>
                </a:ln>
                <a:effectLst/>
                <a:uLnTx/>
                <a:uFillTx/>
                <a:latin typeface="Times New Roman" pitchFamily="18" charset="0"/>
                <a:ea typeface="+mn-ea"/>
                <a:cs typeface="Times New Roman" pitchFamily="18" charset="0"/>
              </a:rPr>
              <a:t>đoạn</a:t>
            </a:r>
            <a:r>
              <a:rPr kumimoji="0" lang="en-US" sz="3200" b="1" i="1" u="none" strike="noStrike" kern="0" cap="none" spc="0" normalizeH="0" baseline="0" noProof="0" dirty="0" smtClean="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smtClean="0">
                <a:ln>
                  <a:noFill/>
                </a:ln>
                <a:effectLst/>
                <a:uLnTx/>
                <a:uFillTx/>
                <a:latin typeface="Times New Roman" pitchFamily="18" charset="0"/>
                <a:ea typeface="+mn-ea"/>
                <a:cs typeface="Times New Roman" pitchFamily="18" charset="0"/>
              </a:rPr>
              <a:t>văn</a:t>
            </a:r>
            <a:r>
              <a:rPr kumimoji="0" lang="en-US" sz="3200" b="1" i="1" u="none" strike="noStrike" kern="0" cap="none" spc="0" normalizeH="0" noProof="0" dirty="0" smtClean="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smtClean="0">
                <a:ln>
                  <a:noFill/>
                </a:ln>
                <a:effectLst/>
                <a:uLnTx/>
                <a:uFillTx/>
                <a:latin typeface="Times New Roman" pitchFamily="18" charset="0"/>
                <a:ea typeface="+mn-ea"/>
                <a:cs typeface="Times New Roman" pitchFamily="18" charset="0"/>
              </a:rPr>
              <a:t>NLXH </a:t>
            </a:r>
            <a:r>
              <a:rPr kumimoji="0" lang="en-US" sz="3200" b="1" i="1" u="none" strike="noStrike" kern="0" cap="none" spc="0" normalizeH="0" baseline="0" noProof="0" dirty="0" err="1" smtClean="0">
                <a:ln>
                  <a:noFill/>
                </a:ln>
                <a:effectLst/>
                <a:uLnTx/>
                <a:uFillTx/>
                <a:latin typeface="Times New Roman" pitchFamily="18" charset="0"/>
                <a:ea typeface="+mn-ea"/>
                <a:cs typeface="Times New Roman" pitchFamily="18" charset="0"/>
              </a:rPr>
              <a:t>về</a:t>
            </a:r>
            <a:r>
              <a:rPr kumimoji="0" lang="en-US" sz="3200" b="1" i="1" u="none" strike="noStrike" kern="0" cap="none" spc="0" normalizeH="0" baseline="0" noProof="0" dirty="0" smtClean="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smtClean="0">
                <a:ln>
                  <a:noFill/>
                </a:ln>
                <a:effectLst/>
                <a:uLnTx/>
                <a:uFillTx/>
                <a:latin typeface="Times New Roman" pitchFamily="18" charset="0"/>
                <a:ea typeface="+mn-ea"/>
                <a:cs typeface="Times New Roman" pitchFamily="18" charset="0"/>
              </a:rPr>
              <a:t>tư</a:t>
            </a:r>
            <a:r>
              <a:rPr kumimoji="0" lang="en-US" sz="3200" b="1" i="1" u="none" strike="noStrike" kern="0" cap="none" spc="0" normalizeH="0" baseline="0" noProof="0" dirty="0" smtClean="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smtClean="0">
                <a:ln>
                  <a:noFill/>
                </a:ln>
                <a:effectLst/>
                <a:uLnTx/>
                <a:uFillTx/>
                <a:latin typeface="Times New Roman" pitchFamily="18" charset="0"/>
                <a:ea typeface="+mn-ea"/>
                <a:cs typeface="Times New Roman" pitchFamily="18" charset="0"/>
              </a:rPr>
              <a:t>tưởng</a:t>
            </a:r>
            <a:r>
              <a:rPr kumimoji="0" lang="en-US" sz="3200" b="1" i="1" u="none" strike="noStrike" kern="0" cap="none" spc="0" normalizeH="0" baseline="0" noProof="0" dirty="0" smtClean="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smtClean="0">
                <a:ln>
                  <a:noFill/>
                </a:ln>
                <a:effectLst/>
                <a:uLnTx/>
                <a:uFillTx/>
                <a:latin typeface="Times New Roman" pitchFamily="18" charset="0"/>
                <a:ea typeface="+mn-ea"/>
                <a:cs typeface="Times New Roman" pitchFamily="18" charset="0"/>
              </a:rPr>
              <a:t>đạo</a:t>
            </a:r>
            <a:r>
              <a:rPr kumimoji="0" lang="en-US" sz="3200" b="1" i="1" u="none" strike="noStrike" kern="0" cap="none" spc="0" normalizeH="0" baseline="0" noProof="0" dirty="0" smtClean="0">
                <a:ln>
                  <a:noFill/>
                </a:ln>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smtClean="0">
                <a:ln>
                  <a:noFill/>
                </a:ln>
                <a:effectLst/>
                <a:uLnTx/>
                <a:uFillTx/>
                <a:latin typeface="Times New Roman" pitchFamily="18" charset="0"/>
                <a:ea typeface="+mn-ea"/>
                <a:cs typeface="Times New Roman" pitchFamily="18" charset="0"/>
              </a:rPr>
              <a:t>lí</a:t>
            </a:r>
            <a:r>
              <a:rPr lang="en-US" sz="3200" b="1" i="1" kern="0" dirty="0">
                <a:latin typeface="Times New Roman" pitchFamily="18" charset="0"/>
                <a:cs typeface="Times New Roman" pitchFamily="18" charset="0"/>
              </a:rPr>
              <a:t>.</a:t>
            </a:r>
            <a:endParaRPr kumimoji="0" lang="en-US" sz="3200" b="1" i="1" u="none" strike="noStrike" kern="0" cap="none" spc="0" normalizeH="0" baseline="0" noProof="0" dirty="0">
              <a:ln>
                <a:noFill/>
              </a:ln>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6279744" y="2807262"/>
            <a:ext cx="5280885"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1414AC"/>
                </a:solidFill>
                <a:effectLst/>
                <a:uLnTx/>
                <a:uFillTx/>
                <a:latin typeface="Times New Roman" panose="02020603050405020304" pitchFamily="18" charset="0"/>
                <a:cs typeface="Times New Roman" panose="02020603050405020304" pitchFamily="18" charset="0"/>
              </a:rPr>
              <a:t>NHÓM 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Tìm</a:t>
            </a:r>
            <a:r>
              <a:rPr kumimoji="0" lang="en-US" sz="3200" b="1"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một</a:t>
            </a:r>
            <a:r>
              <a:rPr kumimoji="0" lang="en-US" sz="3200" b="1"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số</a:t>
            </a:r>
            <a:r>
              <a:rPr kumimoji="0" lang="en-US" sz="3200" b="1"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đề</a:t>
            </a:r>
            <a:r>
              <a:rPr kumimoji="0" lang="en-US" sz="3200" b="1"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NLXH </a:t>
            </a:r>
            <a:r>
              <a:rPr kumimoji="0" lang="en-US" sz="3200" b="1"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về</a:t>
            </a:r>
            <a:r>
              <a:rPr kumimoji="0" lang="en-US" sz="3200" b="1"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sự </a:t>
            </a:r>
            <a:r>
              <a:rPr kumimoji="0" lang="en-US" sz="3200" b="1"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việc</a:t>
            </a:r>
            <a:r>
              <a:rPr kumimoji="0" lang="en-US" sz="3200" b="1"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hiện</a:t>
            </a:r>
            <a:r>
              <a:rPr kumimoji="0" lang="en-US" sz="3200" b="1"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tượng</a:t>
            </a:r>
            <a:r>
              <a:rPr kumimoji="0" lang="en-US" sz="3200" b="1"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đời</a:t>
            </a:r>
            <a:r>
              <a:rPr kumimoji="0" lang="en-US" sz="3200" b="1"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sống</a:t>
            </a:r>
            <a:r>
              <a:rPr kumimoji="0" lang="en-US" sz="3200" b="1"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và</a:t>
            </a:r>
            <a:r>
              <a:rPr kumimoji="0" lang="en-US" sz="3200" b="1"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nêu</a:t>
            </a:r>
            <a:r>
              <a:rPr kumimoji="0" lang="en-US" sz="3200" b="1"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cấu</a:t>
            </a:r>
            <a:r>
              <a:rPr kumimoji="0" lang="en-US" sz="3200" b="1"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trúc</a:t>
            </a:r>
            <a:r>
              <a:rPr kumimoji="0" lang="en-US" sz="3200" b="1"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viết</a:t>
            </a:r>
            <a:r>
              <a:rPr lang="en-US" sz="3200" b="1" i="1" kern="0" dirty="0">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đoạn</a:t>
            </a:r>
            <a:r>
              <a:rPr kumimoji="0" lang="en-US" sz="3200" b="1"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văn</a:t>
            </a:r>
            <a:r>
              <a:rPr kumimoji="0" lang="en-US" sz="3200" b="1" i="1" u="none" strike="noStrike" kern="0" cap="none" spc="0" normalizeH="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NLXH </a:t>
            </a:r>
            <a:r>
              <a:rPr kumimoji="0" lang="en-US" sz="3200" b="1"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về</a:t>
            </a:r>
            <a:r>
              <a:rPr kumimoji="0" lang="en-US" sz="3200" b="1"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hiện</a:t>
            </a:r>
            <a:r>
              <a:rPr kumimoji="0" lang="en-US" sz="3200" b="1"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tượng</a:t>
            </a:r>
            <a:r>
              <a:rPr kumimoji="0" lang="en-US" sz="3200" b="1"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đời</a:t>
            </a:r>
            <a:r>
              <a:rPr kumimoji="0" lang="en-US" sz="3200" b="1"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3200" b="1"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sống</a:t>
            </a:r>
            <a:r>
              <a:rPr lang="en-US" sz="3200" b="1" i="1" kern="0" dirty="0">
                <a:latin typeface="Times New Roman" panose="02020603050405020304" pitchFamily="18" charset="0"/>
                <a:cs typeface="Times New Roman" panose="02020603050405020304" pitchFamily="18" charset="0"/>
                <a:sym typeface="Arial"/>
              </a:rPr>
              <a:t>.</a:t>
            </a:r>
            <a:endParaRPr kumimoji="0" lang="en-US" sz="3200" b="1"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3276516" y="1166448"/>
            <a:ext cx="6285495" cy="1200329"/>
          </a:xfrm>
          <a:prstGeom prst="rect">
            <a:avLst/>
          </a:prstGeom>
          <a:noFill/>
        </p:spPr>
        <p:txBody>
          <a:bodyPr wrap="square" rtlCol="0">
            <a:spAutoFit/>
          </a:bodyPr>
          <a:lstStyle/>
          <a:p>
            <a:pPr algn="ctr"/>
            <a:endParaRPr lang="en-US" sz="2400" b="1" dirty="0" smtClean="0">
              <a:solidFill>
                <a:srgbClr val="FF0000"/>
              </a:solidFill>
              <a:latin typeface="Times New Roman" panose="02020603050405020304" pitchFamily="18" charset="0"/>
              <a:cs typeface="Times New Roman" panose="02020603050405020304" pitchFamily="18" charset="0"/>
            </a:endParaRPr>
          </a:p>
          <a:p>
            <a:pPr algn="ctr"/>
            <a:r>
              <a:rPr lang="en-US" sz="2400" b="1" dirty="0" smtClean="0">
                <a:solidFill>
                  <a:srgbClr val="FF0000"/>
                </a:solidFill>
                <a:latin typeface="Times New Roman" panose="02020603050405020304" pitchFamily="18" charset="0"/>
                <a:cs typeface="Times New Roman" panose="02020603050405020304" pitchFamily="18" charset="0"/>
              </a:rPr>
              <a:t>NỘI DUNG KIẾN THỨC </a:t>
            </a:r>
          </a:p>
          <a:p>
            <a:pPr algn="ctr"/>
            <a:r>
              <a:rPr lang="en-US" sz="2400" b="1" dirty="0" smtClean="0">
                <a:solidFill>
                  <a:srgbClr val="FF0000"/>
                </a:solidFill>
                <a:latin typeface="Times New Roman" panose="02020603050405020304" pitchFamily="18" charset="0"/>
                <a:cs typeface="Times New Roman" panose="02020603050405020304" pitchFamily="18" charset="0"/>
              </a:rPr>
              <a:t>CHUẨN BỊ Ở NHÀ</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23" name="组合 72"/>
          <p:cNvGrpSpPr/>
          <p:nvPr/>
        </p:nvGrpSpPr>
        <p:grpSpPr>
          <a:xfrm>
            <a:off x="2913017" y="1166448"/>
            <a:ext cx="1133482" cy="1034652"/>
            <a:chOff x="1531938" y="5241926"/>
            <a:chExt cx="2725737" cy="2392362"/>
          </a:xfrm>
        </p:grpSpPr>
        <p:sp>
          <p:nvSpPr>
            <p:cNvPr id="24" name="Freeform 102"/>
            <p:cNvSpPr/>
            <p:nvPr/>
          </p:nvSpPr>
          <p:spPr bwMode="auto">
            <a:xfrm>
              <a:off x="1531938" y="5411788"/>
              <a:ext cx="2573338" cy="2222500"/>
            </a:xfrm>
            <a:custGeom>
              <a:avLst/>
              <a:gdLst>
                <a:gd name="T0" fmla="*/ 605 w 605"/>
                <a:gd name="T1" fmla="*/ 265 h 522"/>
                <a:gd name="T2" fmla="*/ 455 w 605"/>
                <a:gd name="T3" fmla="*/ 20 h 522"/>
                <a:gd name="T4" fmla="*/ 273 w 605"/>
                <a:gd name="T5" fmla="*/ 116 h 522"/>
                <a:gd name="T6" fmla="*/ 250 w 605"/>
                <a:gd name="T7" fmla="*/ 166 h 522"/>
                <a:gd name="T8" fmla="*/ 250 w 605"/>
                <a:gd name="T9" fmla="*/ 172 h 522"/>
                <a:gd name="T10" fmla="*/ 247 w 605"/>
                <a:gd name="T11" fmla="*/ 171 h 522"/>
                <a:gd name="T12" fmla="*/ 194 w 605"/>
                <a:gd name="T13" fmla="*/ 129 h 522"/>
                <a:gd name="T14" fmla="*/ 83 w 605"/>
                <a:gd name="T15" fmla="*/ 141 h 522"/>
                <a:gd name="T16" fmla="*/ 8 w 605"/>
                <a:gd name="T17" fmla="*/ 227 h 522"/>
                <a:gd name="T18" fmla="*/ 30 w 605"/>
                <a:gd name="T19" fmla="*/ 264 h 522"/>
                <a:gd name="T20" fmla="*/ 29 w 605"/>
                <a:gd name="T21" fmla="*/ 269 h 522"/>
                <a:gd name="T22" fmla="*/ 4 w 605"/>
                <a:gd name="T23" fmla="*/ 304 h 522"/>
                <a:gd name="T24" fmla="*/ 8 w 605"/>
                <a:gd name="T25" fmla="*/ 311 h 522"/>
                <a:gd name="T26" fmla="*/ 0 w 605"/>
                <a:gd name="T27" fmla="*/ 322 h 522"/>
                <a:gd name="T28" fmla="*/ 79 w 605"/>
                <a:gd name="T29" fmla="*/ 483 h 522"/>
                <a:gd name="T30" fmla="*/ 90 w 605"/>
                <a:gd name="T31" fmla="*/ 467 h 522"/>
                <a:gd name="T32" fmla="*/ 175 w 605"/>
                <a:gd name="T33" fmla="*/ 492 h 522"/>
                <a:gd name="T34" fmla="*/ 385 w 605"/>
                <a:gd name="T35" fmla="*/ 385 h 522"/>
                <a:gd name="T36" fmla="*/ 394 w 605"/>
                <a:gd name="T37" fmla="*/ 392 h 522"/>
                <a:gd name="T38" fmla="*/ 401 w 605"/>
                <a:gd name="T39" fmla="*/ 396 h 522"/>
                <a:gd name="T40" fmla="*/ 401 w 605"/>
                <a:gd name="T41" fmla="*/ 396 h 522"/>
                <a:gd name="T42" fmla="*/ 401 w 605"/>
                <a:gd name="T43" fmla="*/ 396 h 522"/>
                <a:gd name="T44" fmla="*/ 406 w 605"/>
                <a:gd name="T45" fmla="*/ 392 h 522"/>
                <a:gd name="T46" fmla="*/ 409 w 605"/>
                <a:gd name="T47" fmla="*/ 386 h 522"/>
                <a:gd name="T48" fmla="*/ 419 w 605"/>
                <a:gd name="T49" fmla="*/ 383 h 522"/>
                <a:gd name="T50" fmla="*/ 435 w 605"/>
                <a:gd name="T51" fmla="*/ 364 h 522"/>
                <a:gd name="T52" fmla="*/ 464 w 605"/>
                <a:gd name="T53" fmla="*/ 344 h 522"/>
                <a:gd name="T54" fmla="*/ 531 w 605"/>
                <a:gd name="T55" fmla="*/ 313 h 522"/>
                <a:gd name="T56" fmla="*/ 602 w 605"/>
                <a:gd name="T57" fmla="*/ 296 h 522"/>
                <a:gd name="T58" fmla="*/ 587 w 605"/>
                <a:gd name="T59" fmla="*/ 272 h 522"/>
                <a:gd name="T60" fmla="*/ 605 w 605"/>
                <a:gd name="T61" fmla="*/ 265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5" h="522">
                  <a:moveTo>
                    <a:pt x="605" y="265"/>
                  </a:moveTo>
                  <a:cubicBezTo>
                    <a:pt x="550" y="187"/>
                    <a:pt x="500" y="105"/>
                    <a:pt x="455" y="20"/>
                  </a:cubicBezTo>
                  <a:cubicBezTo>
                    <a:pt x="444" y="0"/>
                    <a:pt x="325" y="53"/>
                    <a:pt x="273" y="116"/>
                  </a:cubicBezTo>
                  <a:cubicBezTo>
                    <a:pt x="260" y="133"/>
                    <a:pt x="251" y="149"/>
                    <a:pt x="250" y="166"/>
                  </a:cubicBezTo>
                  <a:cubicBezTo>
                    <a:pt x="250" y="168"/>
                    <a:pt x="250" y="170"/>
                    <a:pt x="250" y="172"/>
                  </a:cubicBezTo>
                  <a:cubicBezTo>
                    <a:pt x="249" y="171"/>
                    <a:pt x="248" y="171"/>
                    <a:pt x="247" y="171"/>
                  </a:cubicBezTo>
                  <a:cubicBezTo>
                    <a:pt x="232" y="153"/>
                    <a:pt x="215" y="138"/>
                    <a:pt x="194" y="129"/>
                  </a:cubicBezTo>
                  <a:cubicBezTo>
                    <a:pt x="158" y="114"/>
                    <a:pt x="116" y="121"/>
                    <a:pt x="83" y="141"/>
                  </a:cubicBezTo>
                  <a:cubicBezTo>
                    <a:pt x="50" y="161"/>
                    <a:pt x="25" y="192"/>
                    <a:pt x="8" y="227"/>
                  </a:cubicBezTo>
                  <a:cubicBezTo>
                    <a:pt x="16" y="239"/>
                    <a:pt x="23" y="252"/>
                    <a:pt x="30" y="264"/>
                  </a:cubicBezTo>
                  <a:cubicBezTo>
                    <a:pt x="30" y="266"/>
                    <a:pt x="29" y="268"/>
                    <a:pt x="29" y="269"/>
                  </a:cubicBezTo>
                  <a:cubicBezTo>
                    <a:pt x="13" y="285"/>
                    <a:pt x="2" y="299"/>
                    <a:pt x="4" y="304"/>
                  </a:cubicBezTo>
                  <a:cubicBezTo>
                    <a:pt x="6" y="306"/>
                    <a:pt x="7" y="309"/>
                    <a:pt x="8" y="311"/>
                  </a:cubicBezTo>
                  <a:cubicBezTo>
                    <a:pt x="3" y="316"/>
                    <a:pt x="0" y="321"/>
                    <a:pt x="0" y="322"/>
                  </a:cubicBezTo>
                  <a:cubicBezTo>
                    <a:pt x="21" y="378"/>
                    <a:pt x="48" y="432"/>
                    <a:pt x="79" y="483"/>
                  </a:cubicBezTo>
                  <a:cubicBezTo>
                    <a:pt x="80" y="476"/>
                    <a:pt x="84" y="471"/>
                    <a:pt x="90" y="467"/>
                  </a:cubicBezTo>
                  <a:cubicBezTo>
                    <a:pt x="107" y="508"/>
                    <a:pt x="130" y="522"/>
                    <a:pt x="175" y="492"/>
                  </a:cubicBezTo>
                  <a:cubicBezTo>
                    <a:pt x="202" y="474"/>
                    <a:pt x="340" y="377"/>
                    <a:pt x="385" y="385"/>
                  </a:cubicBezTo>
                  <a:cubicBezTo>
                    <a:pt x="390" y="388"/>
                    <a:pt x="394" y="391"/>
                    <a:pt x="394" y="392"/>
                  </a:cubicBezTo>
                  <a:cubicBezTo>
                    <a:pt x="398" y="394"/>
                    <a:pt x="399" y="395"/>
                    <a:pt x="401" y="396"/>
                  </a:cubicBezTo>
                  <a:cubicBezTo>
                    <a:pt x="401" y="396"/>
                    <a:pt x="401" y="396"/>
                    <a:pt x="401" y="396"/>
                  </a:cubicBezTo>
                  <a:cubicBezTo>
                    <a:pt x="401" y="396"/>
                    <a:pt x="401" y="396"/>
                    <a:pt x="401" y="396"/>
                  </a:cubicBezTo>
                  <a:cubicBezTo>
                    <a:pt x="402" y="396"/>
                    <a:pt x="403" y="395"/>
                    <a:pt x="406" y="392"/>
                  </a:cubicBezTo>
                  <a:cubicBezTo>
                    <a:pt x="408" y="390"/>
                    <a:pt x="408" y="388"/>
                    <a:pt x="409" y="386"/>
                  </a:cubicBezTo>
                  <a:cubicBezTo>
                    <a:pt x="413" y="386"/>
                    <a:pt x="417" y="385"/>
                    <a:pt x="419" y="383"/>
                  </a:cubicBezTo>
                  <a:cubicBezTo>
                    <a:pt x="426" y="378"/>
                    <a:pt x="429" y="369"/>
                    <a:pt x="435" y="364"/>
                  </a:cubicBezTo>
                  <a:cubicBezTo>
                    <a:pt x="443" y="356"/>
                    <a:pt x="454" y="350"/>
                    <a:pt x="464" y="344"/>
                  </a:cubicBezTo>
                  <a:cubicBezTo>
                    <a:pt x="486" y="332"/>
                    <a:pt x="508" y="322"/>
                    <a:pt x="531" y="313"/>
                  </a:cubicBezTo>
                  <a:cubicBezTo>
                    <a:pt x="538" y="311"/>
                    <a:pt x="600" y="291"/>
                    <a:pt x="602" y="296"/>
                  </a:cubicBezTo>
                  <a:cubicBezTo>
                    <a:pt x="598" y="287"/>
                    <a:pt x="593" y="279"/>
                    <a:pt x="587" y="272"/>
                  </a:cubicBezTo>
                  <a:cubicBezTo>
                    <a:pt x="593" y="270"/>
                    <a:pt x="599" y="267"/>
                    <a:pt x="605" y="265"/>
                  </a:cubicBezTo>
                  <a:close/>
                </a:path>
              </a:pathLst>
            </a:custGeom>
            <a:solidFill>
              <a:srgbClr val="4DD167"/>
            </a:solidFill>
            <a:ln>
              <a:noFill/>
            </a:ln>
          </p:spPr>
          <p:txBody>
            <a:bodyPr vert="horz" wrap="square" lIns="91440" tIns="45720" rIns="91440" bIns="45720" numCol="1" anchor="t" anchorCtr="0" compatLnSpc="1"/>
            <a:lstStyle/>
            <a:p>
              <a:endParaRPr lang="zh-CN" altLang="en-US"/>
            </a:p>
          </p:txBody>
        </p:sp>
        <p:sp>
          <p:nvSpPr>
            <p:cNvPr id="25" name="Freeform 103"/>
            <p:cNvSpPr/>
            <p:nvPr/>
          </p:nvSpPr>
          <p:spPr bwMode="auto">
            <a:xfrm>
              <a:off x="1676400" y="6408738"/>
              <a:ext cx="858838" cy="889000"/>
            </a:xfrm>
            <a:custGeom>
              <a:avLst/>
              <a:gdLst>
                <a:gd name="T0" fmla="*/ 2 w 202"/>
                <a:gd name="T1" fmla="*/ 48 h 209"/>
                <a:gd name="T2" fmla="*/ 81 w 202"/>
                <a:gd name="T3" fmla="*/ 209 h 209"/>
                <a:gd name="T4" fmla="*/ 103 w 202"/>
                <a:gd name="T5" fmla="*/ 186 h 209"/>
                <a:gd name="T6" fmla="*/ 202 w 202"/>
                <a:gd name="T7" fmla="*/ 142 h 209"/>
                <a:gd name="T8" fmla="*/ 154 w 202"/>
                <a:gd name="T9" fmla="*/ 99 h 209"/>
                <a:gd name="T10" fmla="*/ 111 w 202"/>
                <a:gd name="T11" fmla="*/ 50 h 209"/>
                <a:gd name="T12" fmla="*/ 80 w 202"/>
                <a:gd name="T13" fmla="*/ 23 h 209"/>
                <a:gd name="T14" fmla="*/ 58 w 202"/>
                <a:gd name="T15" fmla="*/ 0 h 209"/>
                <a:gd name="T16" fmla="*/ 2 w 202"/>
                <a:gd name="T17" fmla="*/ 4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9">
                  <a:moveTo>
                    <a:pt x="2" y="48"/>
                  </a:moveTo>
                  <a:cubicBezTo>
                    <a:pt x="23" y="104"/>
                    <a:pt x="50" y="158"/>
                    <a:pt x="81" y="209"/>
                  </a:cubicBezTo>
                  <a:cubicBezTo>
                    <a:pt x="82" y="198"/>
                    <a:pt x="93" y="191"/>
                    <a:pt x="103" y="186"/>
                  </a:cubicBezTo>
                  <a:cubicBezTo>
                    <a:pt x="136" y="171"/>
                    <a:pt x="168" y="156"/>
                    <a:pt x="202" y="142"/>
                  </a:cubicBezTo>
                  <a:cubicBezTo>
                    <a:pt x="193" y="145"/>
                    <a:pt x="160" y="105"/>
                    <a:pt x="154" y="99"/>
                  </a:cubicBezTo>
                  <a:cubicBezTo>
                    <a:pt x="140" y="83"/>
                    <a:pt x="126" y="66"/>
                    <a:pt x="111" y="50"/>
                  </a:cubicBezTo>
                  <a:cubicBezTo>
                    <a:pt x="102" y="40"/>
                    <a:pt x="91" y="31"/>
                    <a:pt x="80" y="23"/>
                  </a:cubicBezTo>
                  <a:cubicBezTo>
                    <a:pt x="68" y="15"/>
                    <a:pt x="66" y="10"/>
                    <a:pt x="58" y="0"/>
                  </a:cubicBezTo>
                  <a:cubicBezTo>
                    <a:pt x="52" y="4"/>
                    <a:pt x="0" y="42"/>
                    <a:pt x="2" y="48"/>
                  </a:cubicBezTo>
                  <a:close/>
                </a:path>
              </a:pathLst>
            </a:custGeom>
            <a:solidFill>
              <a:srgbClr val="FF7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4"/>
            <p:cNvSpPr/>
            <p:nvPr/>
          </p:nvSpPr>
          <p:spPr bwMode="auto">
            <a:xfrm>
              <a:off x="3254375" y="6319838"/>
              <a:ext cx="990600" cy="590550"/>
            </a:xfrm>
            <a:custGeom>
              <a:avLst/>
              <a:gdLst>
                <a:gd name="T0" fmla="*/ 233 w 233"/>
                <a:gd name="T1" fmla="*/ 43 h 139"/>
                <a:gd name="T2" fmla="*/ 206 w 233"/>
                <a:gd name="T3" fmla="*/ 6 h 139"/>
                <a:gd name="T4" fmla="*/ 199 w 233"/>
                <a:gd name="T5" fmla="*/ 0 h 139"/>
                <a:gd name="T6" fmla="*/ 189 w 233"/>
                <a:gd name="T7" fmla="*/ 1 h 139"/>
                <a:gd name="T8" fmla="*/ 6 w 233"/>
                <a:gd name="T9" fmla="*/ 99 h 139"/>
                <a:gd name="T10" fmla="*/ 2 w 233"/>
                <a:gd name="T11" fmla="*/ 113 h 139"/>
                <a:gd name="T12" fmla="*/ 50 w 233"/>
                <a:gd name="T13" fmla="*/ 130 h 139"/>
                <a:gd name="T14" fmla="*/ 66 w 233"/>
                <a:gd name="T15" fmla="*/ 111 h 139"/>
                <a:gd name="T16" fmla="*/ 95 w 233"/>
                <a:gd name="T17" fmla="*/ 91 h 139"/>
                <a:gd name="T18" fmla="*/ 162 w 233"/>
                <a:gd name="T19" fmla="*/ 60 h 139"/>
                <a:gd name="T20" fmla="*/ 233 w 233"/>
                <a:gd name="T21" fmla="*/ 4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139">
                  <a:moveTo>
                    <a:pt x="233" y="43"/>
                  </a:moveTo>
                  <a:cubicBezTo>
                    <a:pt x="226" y="29"/>
                    <a:pt x="217" y="16"/>
                    <a:pt x="206" y="6"/>
                  </a:cubicBezTo>
                  <a:cubicBezTo>
                    <a:pt x="204" y="3"/>
                    <a:pt x="202" y="1"/>
                    <a:pt x="199" y="0"/>
                  </a:cubicBezTo>
                  <a:cubicBezTo>
                    <a:pt x="196" y="0"/>
                    <a:pt x="193" y="0"/>
                    <a:pt x="189" y="1"/>
                  </a:cubicBezTo>
                  <a:cubicBezTo>
                    <a:pt x="122" y="19"/>
                    <a:pt x="51" y="45"/>
                    <a:pt x="6" y="99"/>
                  </a:cubicBezTo>
                  <a:cubicBezTo>
                    <a:pt x="3" y="103"/>
                    <a:pt x="0" y="108"/>
                    <a:pt x="2" y="113"/>
                  </a:cubicBezTo>
                  <a:cubicBezTo>
                    <a:pt x="9" y="127"/>
                    <a:pt x="37" y="139"/>
                    <a:pt x="50" y="130"/>
                  </a:cubicBezTo>
                  <a:cubicBezTo>
                    <a:pt x="57" y="125"/>
                    <a:pt x="60" y="116"/>
                    <a:pt x="66" y="111"/>
                  </a:cubicBezTo>
                  <a:cubicBezTo>
                    <a:pt x="74" y="103"/>
                    <a:pt x="85" y="97"/>
                    <a:pt x="95" y="91"/>
                  </a:cubicBezTo>
                  <a:cubicBezTo>
                    <a:pt x="117" y="79"/>
                    <a:pt x="139" y="69"/>
                    <a:pt x="162" y="60"/>
                  </a:cubicBezTo>
                  <a:cubicBezTo>
                    <a:pt x="169" y="58"/>
                    <a:pt x="231" y="38"/>
                    <a:pt x="233" y="43"/>
                  </a:cubicBezTo>
                  <a:close/>
                </a:path>
              </a:pathLst>
            </a:custGeom>
            <a:solidFill>
              <a:srgbClr val="FF7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5"/>
            <p:cNvSpPr/>
            <p:nvPr/>
          </p:nvSpPr>
          <p:spPr bwMode="auto">
            <a:xfrm>
              <a:off x="3236913" y="6305551"/>
              <a:ext cx="931863" cy="630238"/>
            </a:xfrm>
            <a:custGeom>
              <a:avLst/>
              <a:gdLst>
                <a:gd name="T0" fmla="*/ 219 w 219"/>
                <a:gd name="T1" fmla="*/ 43 h 148"/>
                <a:gd name="T2" fmla="*/ 184 w 219"/>
                <a:gd name="T3" fmla="*/ 7 h 148"/>
                <a:gd name="T4" fmla="*/ 175 w 219"/>
                <a:gd name="T5" fmla="*/ 1 h 148"/>
                <a:gd name="T6" fmla="*/ 166 w 219"/>
                <a:gd name="T7" fmla="*/ 2 h 148"/>
                <a:gd name="T8" fmla="*/ 66 w 219"/>
                <a:gd name="T9" fmla="*/ 41 h 148"/>
                <a:gd name="T10" fmla="*/ 0 w 219"/>
                <a:gd name="T11" fmla="*/ 122 h 148"/>
                <a:gd name="T12" fmla="*/ 29 w 219"/>
                <a:gd name="T13" fmla="*/ 142 h 148"/>
                <a:gd name="T14" fmla="*/ 41 w 219"/>
                <a:gd name="T15" fmla="*/ 142 h 148"/>
                <a:gd name="T16" fmla="*/ 49 w 219"/>
                <a:gd name="T17" fmla="*/ 119 h 148"/>
                <a:gd name="T18" fmla="*/ 74 w 219"/>
                <a:gd name="T19" fmla="*/ 97 h 148"/>
                <a:gd name="T20" fmla="*/ 219 w 219"/>
                <a:gd name="T21" fmla="*/ 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48">
                  <a:moveTo>
                    <a:pt x="219" y="43"/>
                  </a:moveTo>
                  <a:cubicBezTo>
                    <a:pt x="208" y="31"/>
                    <a:pt x="196" y="19"/>
                    <a:pt x="184" y="7"/>
                  </a:cubicBezTo>
                  <a:cubicBezTo>
                    <a:pt x="182" y="5"/>
                    <a:pt x="179" y="2"/>
                    <a:pt x="175" y="1"/>
                  </a:cubicBezTo>
                  <a:cubicBezTo>
                    <a:pt x="172" y="0"/>
                    <a:pt x="169" y="1"/>
                    <a:pt x="166" y="2"/>
                  </a:cubicBezTo>
                  <a:cubicBezTo>
                    <a:pt x="131" y="12"/>
                    <a:pt x="97" y="23"/>
                    <a:pt x="66" y="41"/>
                  </a:cubicBezTo>
                  <a:cubicBezTo>
                    <a:pt x="36" y="60"/>
                    <a:pt x="10" y="88"/>
                    <a:pt x="0" y="122"/>
                  </a:cubicBezTo>
                  <a:cubicBezTo>
                    <a:pt x="0" y="120"/>
                    <a:pt x="27" y="141"/>
                    <a:pt x="29" y="142"/>
                  </a:cubicBezTo>
                  <a:cubicBezTo>
                    <a:pt x="38" y="146"/>
                    <a:pt x="35" y="148"/>
                    <a:pt x="41" y="142"/>
                  </a:cubicBezTo>
                  <a:cubicBezTo>
                    <a:pt x="46" y="137"/>
                    <a:pt x="45" y="125"/>
                    <a:pt x="49" y="119"/>
                  </a:cubicBezTo>
                  <a:cubicBezTo>
                    <a:pt x="55" y="110"/>
                    <a:pt x="65" y="103"/>
                    <a:pt x="74" y="97"/>
                  </a:cubicBezTo>
                  <a:cubicBezTo>
                    <a:pt x="117" y="67"/>
                    <a:pt x="167" y="48"/>
                    <a:pt x="219" y="43"/>
                  </a:cubicBezTo>
                  <a:close/>
                </a:path>
              </a:pathLst>
            </a:custGeom>
            <a:solidFill>
              <a:srgbClr val="C9D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6"/>
            <p:cNvSpPr/>
            <p:nvPr/>
          </p:nvSpPr>
          <p:spPr bwMode="auto">
            <a:xfrm>
              <a:off x="1671638" y="5940426"/>
              <a:ext cx="1692275" cy="1528763"/>
            </a:xfrm>
            <a:custGeom>
              <a:avLst/>
              <a:gdLst>
                <a:gd name="T0" fmla="*/ 7 w 398"/>
                <a:gd name="T1" fmla="*/ 140 h 359"/>
                <a:gd name="T2" fmla="*/ 106 w 398"/>
                <a:gd name="T3" fmla="*/ 40 h 359"/>
                <a:gd name="T4" fmla="*/ 241 w 398"/>
                <a:gd name="T5" fmla="*/ 5 h 359"/>
                <a:gd name="T6" fmla="*/ 255 w 398"/>
                <a:gd name="T7" fmla="*/ 9 h 359"/>
                <a:gd name="T8" fmla="*/ 264 w 398"/>
                <a:gd name="T9" fmla="*/ 20 h 359"/>
                <a:gd name="T10" fmla="*/ 398 w 398"/>
                <a:gd name="T11" fmla="*/ 226 h 359"/>
                <a:gd name="T12" fmla="*/ 178 w 398"/>
                <a:gd name="T13" fmla="*/ 328 h 359"/>
                <a:gd name="T14" fmla="*/ 91 w 398"/>
                <a:gd name="T15" fmla="*/ 298 h 359"/>
                <a:gd name="T16" fmla="*/ 7 w 398"/>
                <a:gd name="T17" fmla="*/ 14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59">
                  <a:moveTo>
                    <a:pt x="7" y="140"/>
                  </a:moveTo>
                  <a:cubicBezTo>
                    <a:pt x="0" y="127"/>
                    <a:pt x="94" y="49"/>
                    <a:pt x="106" y="40"/>
                  </a:cubicBezTo>
                  <a:cubicBezTo>
                    <a:pt x="143" y="11"/>
                    <a:pt x="195" y="0"/>
                    <a:pt x="241" y="5"/>
                  </a:cubicBezTo>
                  <a:cubicBezTo>
                    <a:pt x="246" y="6"/>
                    <a:pt x="251" y="6"/>
                    <a:pt x="255" y="9"/>
                  </a:cubicBezTo>
                  <a:cubicBezTo>
                    <a:pt x="259" y="12"/>
                    <a:pt x="262" y="16"/>
                    <a:pt x="264" y="20"/>
                  </a:cubicBezTo>
                  <a:cubicBezTo>
                    <a:pt x="309" y="88"/>
                    <a:pt x="353" y="157"/>
                    <a:pt x="398" y="226"/>
                  </a:cubicBezTo>
                  <a:cubicBezTo>
                    <a:pt x="370" y="195"/>
                    <a:pt x="208" y="308"/>
                    <a:pt x="178" y="328"/>
                  </a:cubicBezTo>
                  <a:cubicBezTo>
                    <a:pt x="132" y="359"/>
                    <a:pt x="108" y="343"/>
                    <a:pt x="91" y="298"/>
                  </a:cubicBezTo>
                  <a:cubicBezTo>
                    <a:pt x="71" y="244"/>
                    <a:pt x="35" y="191"/>
                    <a:pt x="7" y="140"/>
                  </a:cubicBezTo>
                  <a:close/>
                </a:path>
              </a:pathLst>
            </a:custGeom>
            <a:solidFill>
              <a:srgbClr val="F2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7"/>
            <p:cNvSpPr/>
            <p:nvPr/>
          </p:nvSpPr>
          <p:spPr bwMode="auto">
            <a:xfrm>
              <a:off x="2743200" y="5241926"/>
              <a:ext cx="1514475" cy="1685925"/>
            </a:xfrm>
            <a:custGeom>
              <a:avLst/>
              <a:gdLst>
                <a:gd name="T0" fmla="*/ 356 w 356"/>
                <a:gd name="T1" fmla="*/ 265 h 396"/>
                <a:gd name="T2" fmla="*/ 219 w 356"/>
                <a:gd name="T3" fmla="*/ 318 h 396"/>
                <a:gd name="T4" fmla="*/ 173 w 356"/>
                <a:gd name="T5" fmla="*/ 345 h 396"/>
                <a:gd name="T6" fmla="*/ 171 w 356"/>
                <a:gd name="T7" fmla="*/ 346 h 396"/>
                <a:gd name="T8" fmla="*/ 165 w 356"/>
                <a:gd name="T9" fmla="*/ 353 h 396"/>
                <a:gd name="T10" fmla="*/ 152 w 356"/>
                <a:gd name="T11" fmla="*/ 396 h 396"/>
                <a:gd name="T12" fmla="*/ 11 w 356"/>
                <a:gd name="T13" fmla="*/ 204 h 396"/>
                <a:gd name="T14" fmla="*/ 1 w 356"/>
                <a:gd name="T15" fmla="*/ 166 h 396"/>
                <a:gd name="T16" fmla="*/ 24 w 356"/>
                <a:gd name="T17" fmla="*/ 116 h 396"/>
                <a:gd name="T18" fmla="*/ 206 w 356"/>
                <a:gd name="T19" fmla="*/ 20 h 396"/>
                <a:gd name="T20" fmla="*/ 356 w 356"/>
                <a:gd name="T21" fmla="*/ 26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396">
                  <a:moveTo>
                    <a:pt x="356" y="265"/>
                  </a:moveTo>
                  <a:cubicBezTo>
                    <a:pt x="310" y="281"/>
                    <a:pt x="264" y="298"/>
                    <a:pt x="219" y="318"/>
                  </a:cubicBezTo>
                  <a:cubicBezTo>
                    <a:pt x="202" y="325"/>
                    <a:pt x="186" y="333"/>
                    <a:pt x="173" y="345"/>
                  </a:cubicBezTo>
                  <a:cubicBezTo>
                    <a:pt x="172" y="345"/>
                    <a:pt x="172" y="346"/>
                    <a:pt x="171" y="346"/>
                  </a:cubicBezTo>
                  <a:cubicBezTo>
                    <a:pt x="169" y="348"/>
                    <a:pt x="167" y="350"/>
                    <a:pt x="165" y="353"/>
                  </a:cubicBezTo>
                  <a:cubicBezTo>
                    <a:pt x="155" y="365"/>
                    <a:pt x="149" y="381"/>
                    <a:pt x="152" y="396"/>
                  </a:cubicBezTo>
                  <a:cubicBezTo>
                    <a:pt x="11" y="204"/>
                    <a:pt x="11" y="204"/>
                    <a:pt x="11" y="204"/>
                  </a:cubicBezTo>
                  <a:cubicBezTo>
                    <a:pt x="3" y="192"/>
                    <a:pt x="0" y="179"/>
                    <a:pt x="1" y="166"/>
                  </a:cubicBezTo>
                  <a:cubicBezTo>
                    <a:pt x="2" y="149"/>
                    <a:pt x="11" y="133"/>
                    <a:pt x="24" y="116"/>
                  </a:cubicBezTo>
                  <a:cubicBezTo>
                    <a:pt x="76" y="53"/>
                    <a:pt x="195" y="0"/>
                    <a:pt x="206" y="20"/>
                  </a:cubicBezTo>
                  <a:cubicBezTo>
                    <a:pt x="251" y="105"/>
                    <a:pt x="301" y="187"/>
                    <a:pt x="356" y="265"/>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8"/>
            <p:cNvSpPr/>
            <p:nvPr/>
          </p:nvSpPr>
          <p:spPr bwMode="auto">
            <a:xfrm>
              <a:off x="2747963" y="5735638"/>
              <a:ext cx="731838" cy="1009650"/>
            </a:xfrm>
            <a:custGeom>
              <a:avLst/>
              <a:gdLst>
                <a:gd name="T0" fmla="*/ 172 w 172"/>
                <a:gd name="T1" fmla="*/ 229 h 237"/>
                <a:gd name="T2" fmla="*/ 170 w 172"/>
                <a:gd name="T3" fmla="*/ 230 h 237"/>
                <a:gd name="T4" fmla="*/ 164 w 172"/>
                <a:gd name="T5" fmla="*/ 237 h 237"/>
                <a:gd name="T6" fmla="*/ 131 w 172"/>
                <a:gd name="T7" fmla="*/ 232 h 237"/>
                <a:gd name="T8" fmla="*/ 94 w 172"/>
                <a:gd name="T9" fmla="*/ 198 h 237"/>
                <a:gd name="T10" fmla="*/ 14 w 172"/>
                <a:gd name="T11" fmla="*/ 78 h 237"/>
                <a:gd name="T12" fmla="*/ 0 w 172"/>
                <a:gd name="T13" fmla="*/ 50 h 237"/>
                <a:gd name="T14" fmla="*/ 23 w 172"/>
                <a:gd name="T15" fmla="*/ 0 h 237"/>
                <a:gd name="T16" fmla="*/ 130 w 172"/>
                <a:gd name="T17" fmla="*/ 171 h 237"/>
                <a:gd name="T18" fmla="*/ 172 w 172"/>
                <a:gd name="T19"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237">
                  <a:moveTo>
                    <a:pt x="172" y="229"/>
                  </a:moveTo>
                  <a:cubicBezTo>
                    <a:pt x="171" y="229"/>
                    <a:pt x="171" y="230"/>
                    <a:pt x="170" y="230"/>
                  </a:cubicBezTo>
                  <a:cubicBezTo>
                    <a:pt x="168" y="232"/>
                    <a:pt x="166" y="234"/>
                    <a:pt x="164" y="237"/>
                  </a:cubicBezTo>
                  <a:cubicBezTo>
                    <a:pt x="153" y="234"/>
                    <a:pt x="139" y="234"/>
                    <a:pt x="131" y="232"/>
                  </a:cubicBezTo>
                  <a:cubicBezTo>
                    <a:pt x="110" y="228"/>
                    <a:pt x="107" y="219"/>
                    <a:pt x="94" y="198"/>
                  </a:cubicBezTo>
                  <a:cubicBezTo>
                    <a:pt x="67" y="158"/>
                    <a:pt x="41" y="118"/>
                    <a:pt x="14" y="78"/>
                  </a:cubicBezTo>
                  <a:cubicBezTo>
                    <a:pt x="9" y="69"/>
                    <a:pt x="3" y="60"/>
                    <a:pt x="0" y="50"/>
                  </a:cubicBezTo>
                  <a:cubicBezTo>
                    <a:pt x="1" y="33"/>
                    <a:pt x="10" y="17"/>
                    <a:pt x="23" y="0"/>
                  </a:cubicBezTo>
                  <a:cubicBezTo>
                    <a:pt x="50" y="62"/>
                    <a:pt x="90" y="117"/>
                    <a:pt x="130" y="171"/>
                  </a:cubicBezTo>
                  <a:cubicBezTo>
                    <a:pt x="144" y="191"/>
                    <a:pt x="158" y="210"/>
                    <a:pt x="172" y="229"/>
                  </a:cubicBezTo>
                  <a:close/>
                </a:path>
              </a:pathLst>
            </a:custGeom>
            <a:solidFill>
              <a:srgbClr val="E0EC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9"/>
            <p:cNvSpPr/>
            <p:nvPr/>
          </p:nvSpPr>
          <p:spPr bwMode="auto">
            <a:xfrm>
              <a:off x="1676400" y="6254751"/>
              <a:ext cx="1658938" cy="1085850"/>
            </a:xfrm>
            <a:custGeom>
              <a:avLst/>
              <a:gdLst>
                <a:gd name="T0" fmla="*/ 139 w 390"/>
                <a:gd name="T1" fmla="*/ 255 h 255"/>
                <a:gd name="T2" fmla="*/ 390 w 390"/>
                <a:gd name="T3" fmla="*/ 139 h 255"/>
                <a:gd name="T4" fmla="*/ 336 w 390"/>
                <a:gd name="T5" fmla="*/ 103 h 255"/>
                <a:gd name="T6" fmla="*/ 256 w 390"/>
                <a:gd name="T7" fmla="*/ 57 h 255"/>
                <a:gd name="T8" fmla="*/ 151 w 390"/>
                <a:gd name="T9" fmla="*/ 8 h 255"/>
                <a:gd name="T10" fmla="*/ 67 w 390"/>
                <a:gd name="T11" fmla="*/ 4 h 255"/>
                <a:gd name="T12" fmla="*/ 61 w 390"/>
                <a:gd name="T13" fmla="*/ 107 h 255"/>
                <a:gd name="T14" fmla="*/ 139 w 390"/>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 h="255">
                  <a:moveTo>
                    <a:pt x="139" y="255"/>
                  </a:moveTo>
                  <a:cubicBezTo>
                    <a:pt x="214" y="201"/>
                    <a:pt x="300" y="161"/>
                    <a:pt x="390" y="139"/>
                  </a:cubicBezTo>
                  <a:cubicBezTo>
                    <a:pt x="374" y="125"/>
                    <a:pt x="355" y="114"/>
                    <a:pt x="336" y="103"/>
                  </a:cubicBezTo>
                  <a:cubicBezTo>
                    <a:pt x="309" y="88"/>
                    <a:pt x="283" y="72"/>
                    <a:pt x="256" y="57"/>
                  </a:cubicBezTo>
                  <a:cubicBezTo>
                    <a:pt x="223" y="37"/>
                    <a:pt x="189" y="18"/>
                    <a:pt x="151" y="8"/>
                  </a:cubicBezTo>
                  <a:cubicBezTo>
                    <a:pt x="124" y="1"/>
                    <a:pt x="95" y="0"/>
                    <a:pt x="67" y="4"/>
                  </a:cubicBezTo>
                  <a:cubicBezTo>
                    <a:pt x="0" y="15"/>
                    <a:pt x="43" y="72"/>
                    <a:pt x="61" y="107"/>
                  </a:cubicBezTo>
                  <a:cubicBezTo>
                    <a:pt x="87" y="157"/>
                    <a:pt x="113" y="206"/>
                    <a:pt x="139" y="255"/>
                  </a:cubicBezTo>
                  <a:close/>
                </a:path>
              </a:pathLst>
            </a:custGeom>
            <a:solidFill>
              <a:srgbClr val="E0EC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10"/>
            <p:cNvSpPr/>
            <p:nvPr/>
          </p:nvSpPr>
          <p:spPr bwMode="auto">
            <a:xfrm>
              <a:off x="1719263" y="5727701"/>
              <a:ext cx="1644650" cy="1531938"/>
            </a:xfrm>
            <a:custGeom>
              <a:avLst/>
              <a:gdLst>
                <a:gd name="T0" fmla="*/ 357 w 387"/>
                <a:gd name="T1" fmla="*/ 260 h 360"/>
                <a:gd name="T2" fmla="*/ 387 w 387"/>
                <a:gd name="T3" fmla="*/ 264 h 360"/>
                <a:gd name="T4" fmla="*/ 285 w 387"/>
                <a:gd name="T5" fmla="*/ 120 h 360"/>
                <a:gd name="T6" fmla="*/ 186 w 387"/>
                <a:gd name="T7" fmla="*/ 15 h 360"/>
                <a:gd name="T8" fmla="*/ 75 w 387"/>
                <a:gd name="T9" fmla="*/ 27 h 360"/>
                <a:gd name="T10" fmla="*/ 0 w 387"/>
                <a:gd name="T11" fmla="*/ 113 h 360"/>
                <a:gd name="T12" fmla="*/ 122 w 387"/>
                <a:gd name="T13" fmla="*/ 360 h 360"/>
                <a:gd name="T14" fmla="*/ 146 w 387"/>
                <a:gd name="T15" fmla="*/ 336 h 360"/>
                <a:gd name="T16" fmla="*/ 208 w 387"/>
                <a:gd name="T17" fmla="*/ 302 h 360"/>
                <a:gd name="T18" fmla="*/ 300 w 387"/>
                <a:gd name="T19" fmla="*/ 270 h 360"/>
                <a:gd name="T20" fmla="*/ 357 w 387"/>
                <a:gd name="T21" fmla="*/ 2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360">
                  <a:moveTo>
                    <a:pt x="357" y="260"/>
                  </a:moveTo>
                  <a:cubicBezTo>
                    <a:pt x="368" y="259"/>
                    <a:pt x="379" y="260"/>
                    <a:pt x="387" y="264"/>
                  </a:cubicBezTo>
                  <a:cubicBezTo>
                    <a:pt x="351" y="217"/>
                    <a:pt x="317" y="169"/>
                    <a:pt x="285" y="120"/>
                  </a:cubicBezTo>
                  <a:cubicBezTo>
                    <a:pt x="259" y="82"/>
                    <a:pt x="231" y="34"/>
                    <a:pt x="186" y="15"/>
                  </a:cubicBezTo>
                  <a:cubicBezTo>
                    <a:pt x="150" y="0"/>
                    <a:pt x="108" y="7"/>
                    <a:pt x="75" y="27"/>
                  </a:cubicBezTo>
                  <a:cubicBezTo>
                    <a:pt x="42" y="47"/>
                    <a:pt x="17" y="78"/>
                    <a:pt x="0" y="113"/>
                  </a:cubicBezTo>
                  <a:cubicBezTo>
                    <a:pt x="48" y="191"/>
                    <a:pt x="89" y="274"/>
                    <a:pt x="122" y="360"/>
                  </a:cubicBezTo>
                  <a:cubicBezTo>
                    <a:pt x="125" y="348"/>
                    <a:pt x="136" y="342"/>
                    <a:pt x="146" y="336"/>
                  </a:cubicBezTo>
                  <a:cubicBezTo>
                    <a:pt x="167" y="324"/>
                    <a:pt x="187" y="313"/>
                    <a:pt x="208" y="302"/>
                  </a:cubicBezTo>
                  <a:cubicBezTo>
                    <a:pt x="237" y="288"/>
                    <a:pt x="268" y="277"/>
                    <a:pt x="300" y="270"/>
                  </a:cubicBezTo>
                  <a:cubicBezTo>
                    <a:pt x="316" y="267"/>
                    <a:pt x="337" y="261"/>
                    <a:pt x="357" y="260"/>
                  </a:cubicBezTo>
                  <a:close/>
                </a:path>
              </a:pathLst>
            </a:custGeom>
            <a:solidFill>
              <a:srgbClr val="FFFB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1"/>
            <p:cNvSpPr/>
            <p:nvPr/>
          </p:nvSpPr>
          <p:spPr bwMode="auto">
            <a:xfrm>
              <a:off x="1897063" y="5880101"/>
              <a:ext cx="749300" cy="285750"/>
            </a:xfrm>
            <a:custGeom>
              <a:avLst/>
              <a:gdLst>
                <a:gd name="T0" fmla="*/ 173 w 176"/>
                <a:gd name="T1" fmla="*/ 19 h 67"/>
                <a:gd name="T2" fmla="*/ 126 w 176"/>
                <a:gd name="T3" fmla="*/ 2 h 67"/>
                <a:gd name="T4" fmla="*/ 69 w 176"/>
                <a:gd name="T5" fmla="*/ 6 h 67"/>
                <a:gd name="T6" fmla="*/ 0 w 176"/>
                <a:gd name="T7" fmla="*/ 65 h 67"/>
                <a:gd name="T8" fmla="*/ 3 w 176"/>
                <a:gd name="T9" fmla="*/ 66 h 67"/>
                <a:gd name="T10" fmla="*/ 68 w 176"/>
                <a:gd name="T11" fmla="*/ 13 h 67"/>
                <a:gd name="T12" fmla="*/ 168 w 176"/>
                <a:gd name="T13" fmla="*/ 23 h 67"/>
                <a:gd name="T14" fmla="*/ 173 w 176"/>
                <a:gd name="T15" fmla="*/ 19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67">
                  <a:moveTo>
                    <a:pt x="173" y="19"/>
                  </a:moveTo>
                  <a:cubicBezTo>
                    <a:pt x="163" y="6"/>
                    <a:pt x="141" y="4"/>
                    <a:pt x="126" y="2"/>
                  </a:cubicBezTo>
                  <a:cubicBezTo>
                    <a:pt x="107" y="0"/>
                    <a:pt x="87" y="1"/>
                    <a:pt x="69" y="6"/>
                  </a:cubicBezTo>
                  <a:cubicBezTo>
                    <a:pt x="39" y="15"/>
                    <a:pt x="12" y="36"/>
                    <a:pt x="0" y="65"/>
                  </a:cubicBezTo>
                  <a:cubicBezTo>
                    <a:pt x="0" y="66"/>
                    <a:pt x="2" y="67"/>
                    <a:pt x="3" y="66"/>
                  </a:cubicBezTo>
                  <a:cubicBezTo>
                    <a:pt x="18" y="41"/>
                    <a:pt x="39" y="22"/>
                    <a:pt x="68" y="13"/>
                  </a:cubicBezTo>
                  <a:cubicBezTo>
                    <a:pt x="95" y="4"/>
                    <a:pt x="146" y="2"/>
                    <a:pt x="168" y="23"/>
                  </a:cubicBezTo>
                  <a:cubicBezTo>
                    <a:pt x="172" y="26"/>
                    <a:pt x="176" y="22"/>
                    <a:pt x="173" y="19"/>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12"/>
            <p:cNvSpPr/>
            <p:nvPr/>
          </p:nvSpPr>
          <p:spPr bwMode="auto">
            <a:xfrm>
              <a:off x="1970088" y="6026151"/>
              <a:ext cx="795338" cy="266700"/>
            </a:xfrm>
            <a:custGeom>
              <a:avLst/>
              <a:gdLst>
                <a:gd name="T0" fmla="*/ 183 w 187"/>
                <a:gd name="T1" fmla="*/ 20 h 63"/>
                <a:gd name="T2" fmla="*/ 1 w 187"/>
                <a:gd name="T3" fmla="*/ 61 h 63"/>
                <a:gd name="T4" fmla="*/ 3 w 187"/>
                <a:gd name="T5" fmla="*/ 62 h 63"/>
                <a:gd name="T6" fmla="*/ 84 w 187"/>
                <a:gd name="T7" fmla="*/ 20 h 63"/>
                <a:gd name="T8" fmla="*/ 181 w 187"/>
                <a:gd name="T9" fmla="*/ 27 h 63"/>
                <a:gd name="T10" fmla="*/ 183 w 187"/>
                <a:gd name="T11" fmla="*/ 20 h 63"/>
              </a:gdLst>
              <a:ahLst/>
              <a:cxnLst>
                <a:cxn ang="0">
                  <a:pos x="T0" y="T1"/>
                </a:cxn>
                <a:cxn ang="0">
                  <a:pos x="T2" y="T3"/>
                </a:cxn>
                <a:cxn ang="0">
                  <a:pos x="T4" y="T5"/>
                </a:cxn>
                <a:cxn ang="0">
                  <a:pos x="T6" y="T7"/>
                </a:cxn>
                <a:cxn ang="0">
                  <a:pos x="T8" y="T9"/>
                </a:cxn>
                <a:cxn ang="0">
                  <a:pos x="T10" y="T11"/>
                </a:cxn>
              </a:cxnLst>
              <a:rect l="0" t="0" r="r" b="b"/>
              <a:pathLst>
                <a:path w="187" h="63">
                  <a:moveTo>
                    <a:pt x="183" y="20"/>
                  </a:moveTo>
                  <a:cubicBezTo>
                    <a:pt x="125" y="0"/>
                    <a:pt x="41" y="9"/>
                    <a:pt x="1" y="61"/>
                  </a:cubicBezTo>
                  <a:cubicBezTo>
                    <a:pt x="0" y="62"/>
                    <a:pt x="2" y="63"/>
                    <a:pt x="3" y="62"/>
                  </a:cubicBezTo>
                  <a:cubicBezTo>
                    <a:pt x="29" y="44"/>
                    <a:pt x="53" y="28"/>
                    <a:pt x="84" y="20"/>
                  </a:cubicBezTo>
                  <a:cubicBezTo>
                    <a:pt x="117" y="13"/>
                    <a:pt x="150" y="15"/>
                    <a:pt x="181" y="27"/>
                  </a:cubicBezTo>
                  <a:cubicBezTo>
                    <a:pt x="185" y="28"/>
                    <a:pt x="187" y="22"/>
                    <a:pt x="183" y="20"/>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3"/>
            <p:cNvSpPr/>
            <p:nvPr/>
          </p:nvSpPr>
          <p:spPr bwMode="auto">
            <a:xfrm>
              <a:off x="2092325" y="6183313"/>
              <a:ext cx="795338" cy="336550"/>
            </a:xfrm>
            <a:custGeom>
              <a:avLst/>
              <a:gdLst>
                <a:gd name="T0" fmla="*/ 184 w 187"/>
                <a:gd name="T1" fmla="*/ 12 h 79"/>
                <a:gd name="T2" fmla="*/ 1 w 187"/>
                <a:gd name="T3" fmla="*/ 75 h 79"/>
                <a:gd name="T4" fmla="*/ 4 w 187"/>
                <a:gd name="T5" fmla="*/ 77 h 79"/>
                <a:gd name="T6" fmla="*/ 82 w 187"/>
                <a:gd name="T7" fmla="*/ 25 h 79"/>
                <a:gd name="T8" fmla="*/ 183 w 187"/>
                <a:gd name="T9" fmla="*/ 19 h 79"/>
                <a:gd name="T10" fmla="*/ 184 w 187"/>
                <a:gd name="T11" fmla="*/ 12 h 79"/>
              </a:gdLst>
              <a:ahLst/>
              <a:cxnLst>
                <a:cxn ang="0">
                  <a:pos x="T0" y="T1"/>
                </a:cxn>
                <a:cxn ang="0">
                  <a:pos x="T2" y="T3"/>
                </a:cxn>
                <a:cxn ang="0">
                  <a:pos x="T4" y="T5"/>
                </a:cxn>
                <a:cxn ang="0">
                  <a:pos x="T6" y="T7"/>
                </a:cxn>
                <a:cxn ang="0">
                  <a:pos x="T8" y="T9"/>
                </a:cxn>
                <a:cxn ang="0">
                  <a:pos x="T10" y="T11"/>
                </a:cxn>
              </a:cxnLst>
              <a:rect l="0" t="0" r="r" b="b"/>
              <a:pathLst>
                <a:path w="187" h="79">
                  <a:moveTo>
                    <a:pt x="184" y="12"/>
                  </a:moveTo>
                  <a:cubicBezTo>
                    <a:pt x="122" y="0"/>
                    <a:pt x="36" y="18"/>
                    <a:pt x="1" y="75"/>
                  </a:cubicBezTo>
                  <a:cubicBezTo>
                    <a:pt x="0" y="77"/>
                    <a:pt x="2" y="79"/>
                    <a:pt x="4" y="77"/>
                  </a:cubicBezTo>
                  <a:cubicBezTo>
                    <a:pt x="26" y="54"/>
                    <a:pt x="50" y="35"/>
                    <a:pt x="82" y="25"/>
                  </a:cubicBezTo>
                  <a:cubicBezTo>
                    <a:pt x="115" y="15"/>
                    <a:pt x="148" y="17"/>
                    <a:pt x="183" y="19"/>
                  </a:cubicBezTo>
                  <a:cubicBezTo>
                    <a:pt x="186" y="19"/>
                    <a:pt x="187" y="13"/>
                    <a:pt x="184" y="12"/>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14"/>
            <p:cNvSpPr/>
            <p:nvPr/>
          </p:nvSpPr>
          <p:spPr bwMode="auto">
            <a:xfrm>
              <a:off x="2220913" y="6413501"/>
              <a:ext cx="785813" cy="279400"/>
            </a:xfrm>
            <a:custGeom>
              <a:avLst/>
              <a:gdLst>
                <a:gd name="T0" fmla="*/ 182 w 185"/>
                <a:gd name="T1" fmla="*/ 8 h 66"/>
                <a:gd name="T2" fmla="*/ 78 w 185"/>
                <a:gd name="T3" fmla="*/ 17 h 66"/>
                <a:gd name="T4" fmla="*/ 0 w 185"/>
                <a:gd name="T5" fmla="*/ 64 h 66"/>
                <a:gd name="T6" fmla="*/ 2 w 185"/>
                <a:gd name="T7" fmla="*/ 66 h 66"/>
                <a:gd name="T8" fmla="*/ 86 w 185"/>
                <a:gd name="T9" fmla="*/ 22 h 66"/>
                <a:gd name="T10" fmla="*/ 181 w 185"/>
                <a:gd name="T11" fmla="*/ 14 h 66"/>
                <a:gd name="T12" fmla="*/ 182 w 185"/>
                <a:gd name="T13" fmla="*/ 8 h 66"/>
              </a:gdLst>
              <a:ahLst/>
              <a:cxnLst>
                <a:cxn ang="0">
                  <a:pos x="T0" y="T1"/>
                </a:cxn>
                <a:cxn ang="0">
                  <a:pos x="T2" y="T3"/>
                </a:cxn>
                <a:cxn ang="0">
                  <a:pos x="T4" y="T5"/>
                </a:cxn>
                <a:cxn ang="0">
                  <a:pos x="T6" y="T7"/>
                </a:cxn>
                <a:cxn ang="0">
                  <a:pos x="T8" y="T9"/>
                </a:cxn>
                <a:cxn ang="0">
                  <a:pos x="T10" y="T11"/>
                </a:cxn>
                <a:cxn ang="0">
                  <a:pos x="T12" y="T13"/>
                </a:cxn>
              </a:cxnLst>
              <a:rect l="0" t="0" r="r" b="b"/>
              <a:pathLst>
                <a:path w="185" h="66">
                  <a:moveTo>
                    <a:pt x="182" y="8"/>
                  </a:moveTo>
                  <a:cubicBezTo>
                    <a:pt x="149" y="0"/>
                    <a:pt x="109" y="8"/>
                    <a:pt x="78" y="17"/>
                  </a:cubicBezTo>
                  <a:cubicBezTo>
                    <a:pt x="51" y="26"/>
                    <a:pt x="15" y="38"/>
                    <a:pt x="0" y="64"/>
                  </a:cubicBezTo>
                  <a:cubicBezTo>
                    <a:pt x="0" y="65"/>
                    <a:pt x="1" y="66"/>
                    <a:pt x="2" y="66"/>
                  </a:cubicBezTo>
                  <a:cubicBezTo>
                    <a:pt x="27" y="44"/>
                    <a:pt x="55" y="31"/>
                    <a:pt x="86" y="22"/>
                  </a:cubicBezTo>
                  <a:cubicBezTo>
                    <a:pt x="118" y="14"/>
                    <a:pt x="148" y="16"/>
                    <a:pt x="181" y="14"/>
                  </a:cubicBezTo>
                  <a:cubicBezTo>
                    <a:pt x="184" y="13"/>
                    <a:pt x="185" y="9"/>
                    <a:pt x="182" y="8"/>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15"/>
            <p:cNvSpPr/>
            <p:nvPr/>
          </p:nvSpPr>
          <p:spPr bwMode="auto">
            <a:xfrm>
              <a:off x="2317750" y="6608763"/>
              <a:ext cx="731838" cy="268288"/>
            </a:xfrm>
            <a:custGeom>
              <a:avLst/>
              <a:gdLst>
                <a:gd name="T0" fmla="*/ 168 w 172"/>
                <a:gd name="T1" fmla="*/ 3 h 63"/>
                <a:gd name="T2" fmla="*/ 1 w 172"/>
                <a:gd name="T3" fmla="*/ 59 h 63"/>
                <a:gd name="T4" fmla="*/ 3 w 172"/>
                <a:gd name="T5" fmla="*/ 62 h 63"/>
                <a:gd name="T6" fmla="*/ 168 w 172"/>
                <a:gd name="T7" fmla="*/ 9 h 63"/>
                <a:gd name="T8" fmla="*/ 168 w 172"/>
                <a:gd name="T9" fmla="*/ 3 h 63"/>
              </a:gdLst>
              <a:ahLst/>
              <a:cxnLst>
                <a:cxn ang="0">
                  <a:pos x="T0" y="T1"/>
                </a:cxn>
                <a:cxn ang="0">
                  <a:pos x="T2" y="T3"/>
                </a:cxn>
                <a:cxn ang="0">
                  <a:pos x="T4" y="T5"/>
                </a:cxn>
                <a:cxn ang="0">
                  <a:pos x="T6" y="T7"/>
                </a:cxn>
                <a:cxn ang="0">
                  <a:pos x="T8" y="T9"/>
                </a:cxn>
              </a:cxnLst>
              <a:rect l="0" t="0" r="r" b="b"/>
              <a:pathLst>
                <a:path w="172" h="63">
                  <a:moveTo>
                    <a:pt x="168" y="3"/>
                  </a:moveTo>
                  <a:cubicBezTo>
                    <a:pt x="109" y="0"/>
                    <a:pt x="44" y="17"/>
                    <a:pt x="1" y="59"/>
                  </a:cubicBezTo>
                  <a:cubicBezTo>
                    <a:pt x="0" y="60"/>
                    <a:pt x="1" y="63"/>
                    <a:pt x="3" y="62"/>
                  </a:cubicBezTo>
                  <a:cubicBezTo>
                    <a:pt x="53" y="28"/>
                    <a:pt x="106" y="6"/>
                    <a:pt x="168" y="9"/>
                  </a:cubicBezTo>
                  <a:cubicBezTo>
                    <a:pt x="172" y="10"/>
                    <a:pt x="172" y="3"/>
                    <a:pt x="168" y="3"/>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16"/>
            <p:cNvSpPr/>
            <p:nvPr/>
          </p:nvSpPr>
          <p:spPr bwMode="auto">
            <a:xfrm>
              <a:off x="2892425" y="5484813"/>
              <a:ext cx="693738" cy="425450"/>
            </a:xfrm>
            <a:custGeom>
              <a:avLst/>
              <a:gdLst>
                <a:gd name="T0" fmla="*/ 161 w 163"/>
                <a:gd name="T1" fmla="*/ 4 h 100"/>
                <a:gd name="T2" fmla="*/ 73 w 163"/>
                <a:gd name="T3" fmla="*/ 32 h 100"/>
                <a:gd name="T4" fmla="*/ 1 w 163"/>
                <a:gd name="T5" fmla="*/ 97 h 100"/>
                <a:gd name="T6" fmla="*/ 4 w 163"/>
                <a:gd name="T7" fmla="*/ 99 h 100"/>
                <a:gd name="T8" fmla="*/ 76 w 163"/>
                <a:gd name="T9" fmla="*/ 37 h 100"/>
                <a:gd name="T10" fmla="*/ 120 w 163"/>
                <a:gd name="T11" fmla="*/ 18 h 100"/>
                <a:gd name="T12" fmla="*/ 162 w 163"/>
                <a:gd name="T13" fmla="*/ 8 h 100"/>
                <a:gd name="T14" fmla="*/ 161 w 163"/>
                <a:gd name="T15" fmla="*/ 4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100">
                  <a:moveTo>
                    <a:pt x="161" y="4"/>
                  </a:moveTo>
                  <a:cubicBezTo>
                    <a:pt x="134" y="0"/>
                    <a:pt x="97" y="18"/>
                    <a:pt x="73" y="32"/>
                  </a:cubicBezTo>
                  <a:cubicBezTo>
                    <a:pt x="46" y="47"/>
                    <a:pt x="18" y="69"/>
                    <a:pt x="1" y="97"/>
                  </a:cubicBezTo>
                  <a:cubicBezTo>
                    <a:pt x="0" y="98"/>
                    <a:pt x="2" y="100"/>
                    <a:pt x="4" y="99"/>
                  </a:cubicBezTo>
                  <a:cubicBezTo>
                    <a:pt x="26" y="75"/>
                    <a:pt x="47" y="53"/>
                    <a:pt x="76" y="37"/>
                  </a:cubicBezTo>
                  <a:cubicBezTo>
                    <a:pt x="90" y="29"/>
                    <a:pt x="105" y="23"/>
                    <a:pt x="120" y="18"/>
                  </a:cubicBezTo>
                  <a:cubicBezTo>
                    <a:pt x="134" y="14"/>
                    <a:pt x="149" y="14"/>
                    <a:pt x="162" y="8"/>
                  </a:cubicBezTo>
                  <a:cubicBezTo>
                    <a:pt x="163" y="7"/>
                    <a:pt x="163" y="5"/>
                    <a:pt x="161" y="4"/>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7"/>
            <p:cNvSpPr/>
            <p:nvPr/>
          </p:nvSpPr>
          <p:spPr bwMode="auto">
            <a:xfrm>
              <a:off x="2986088" y="5715001"/>
              <a:ext cx="655638" cy="344488"/>
            </a:xfrm>
            <a:custGeom>
              <a:avLst/>
              <a:gdLst>
                <a:gd name="T0" fmla="*/ 149 w 154"/>
                <a:gd name="T1" fmla="*/ 1 h 81"/>
                <a:gd name="T2" fmla="*/ 55 w 154"/>
                <a:gd name="T3" fmla="*/ 30 h 81"/>
                <a:gd name="T4" fmla="*/ 6 w 154"/>
                <a:gd name="T5" fmla="*/ 80 h 81"/>
                <a:gd name="T6" fmla="*/ 8 w 154"/>
                <a:gd name="T7" fmla="*/ 80 h 81"/>
                <a:gd name="T8" fmla="*/ 74 w 154"/>
                <a:gd name="T9" fmla="*/ 28 h 81"/>
                <a:gd name="T10" fmla="*/ 150 w 154"/>
                <a:gd name="T11" fmla="*/ 9 h 81"/>
                <a:gd name="T12" fmla="*/ 149 w 154"/>
                <a:gd name="T13" fmla="*/ 1 h 81"/>
              </a:gdLst>
              <a:ahLst/>
              <a:cxnLst>
                <a:cxn ang="0">
                  <a:pos x="T0" y="T1"/>
                </a:cxn>
                <a:cxn ang="0">
                  <a:pos x="T2" y="T3"/>
                </a:cxn>
                <a:cxn ang="0">
                  <a:pos x="T4" y="T5"/>
                </a:cxn>
                <a:cxn ang="0">
                  <a:pos x="T6" y="T7"/>
                </a:cxn>
                <a:cxn ang="0">
                  <a:pos x="T8" y="T9"/>
                </a:cxn>
                <a:cxn ang="0">
                  <a:pos x="T10" y="T11"/>
                </a:cxn>
                <a:cxn ang="0">
                  <a:pos x="T12" y="T13"/>
                </a:cxn>
              </a:cxnLst>
              <a:rect l="0" t="0" r="r" b="b"/>
              <a:pathLst>
                <a:path w="154" h="81">
                  <a:moveTo>
                    <a:pt x="149" y="1"/>
                  </a:moveTo>
                  <a:cubicBezTo>
                    <a:pt x="116" y="3"/>
                    <a:pt x="84" y="14"/>
                    <a:pt x="55" y="30"/>
                  </a:cubicBezTo>
                  <a:cubicBezTo>
                    <a:pt x="40" y="38"/>
                    <a:pt x="0" y="59"/>
                    <a:pt x="6" y="80"/>
                  </a:cubicBezTo>
                  <a:cubicBezTo>
                    <a:pt x="6" y="81"/>
                    <a:pt x="8" y="81"/>
                    <a:pt x="8" y="80"/>
                  </a:cubicBezTo>
                  <a:cubicBezTo>
                    <a:pt x="15" y="56"/>
                    <a:pt x="52" y="38"/>
                    <a:pt x="74" y="28"/>
                  </a:cubicBezTo>
                  <a:cubicBezTo>
                    <a:pt x="98" y="17"/>
                    <a:pt x="123" y="12"/>
                    <a:pt x="150" y="9"/>
                  </a:cubicBezTo>
                  <a:cubicBezTo>
                    <a:pt x="154" y="8"/>
                    <a:pt x="153" y="0"/>
                    <a:pt x="149" y="1"/>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8"/>
            <p:cNvSpPr/>
            <p:nvPr/>
          </p:nvSpPr>
          <p:spPr bwMode="auto">
            <a:xfrm>
              <a:off x="3059113" y="5867401"/>
              <a:ext cx="714375" cy="349250"/>
            </a:xfrm>
            <a:custGeom>
              <a:avLst/>
              <a:gdLst>
                <a:gd name="T0" fmla="*/ 164 w 168"/>
                <a:gd name="T1" fmla="*/ 4 h 82"/>
                <a:gd name="T2" fmla="*/ 74 w 168"/>
                <a:gd name="T3" fmla="*/ 24 h 82"/>
                <a:gd name="T4" fmla="*/ 1 w 168"/>
                <a:gd name="T5" fmla="*/ 79 h 82"/>
                <a:gd name="T6" fmla="*/ 3 w 168"/>
                <a:gd name="T7" fmla="*/ 81 h 82"/>
                <a:gd name="T8" fmla="*/ 80 w 168"/>
                <a:gd name="T9" fmla="*/ 29 h 82"/>
                <a:gd name="T10" fmla="*/ 165 w 168"/>
                <a:gd name="T11" fmla="*/ 9 h 82"/>
                <a:gd name="T12" fmla="*/ 164 w 168"/>
                <a:gd name="T13" fmla="*/ 4 h 82"/>
              </a:gdLst>
              <a:ahLst/>
              <a:cxnLst>
                <a:cxn ang="0">
                  <a:pos x="T0" y="T1"/>
                </a:cxn>
                <a:cxn ang="0">
                  <a:pos x="T2" y="T3"/>
                </a:cxn>
                <a:cxn ang="0">
                  <a:pos x="T4" y="T5"/>
                </a:cxn>
                <a:cxn ang="0">
                  <a:pos x="T6" y="T7"/>
                </a:cxn>
                <a:cxn ang="0">
                  <a:pos x="T8" y="T9"/>
                </a:cxn>
                <a:cxn ang="0">
                  <a:pos x="T10" y="T11"/>
                </a:cxn>
                <a:cxn ang="0">
                  <a:pos x="T12" y="T13"/>
                </a:cxn>
              </a:cxnLst>
              <a:rect l="0" t="0" r="r" b="b"/>
              <a:pathLst>
                <a:path w="168" h="82">
                  <a:moveTo>
                    <a:pt x="164" y="4"/>
                  </a:moveTo>
                  <a:cubicBezTo>
                    <a:pt x="134" y="0"/>
                    <a:pt x="100" y="12"/>
                    <a:pt x="74" y="24"/>
                  </a:cubicBezTo>
                  <a:cubicBezTo>
                    <a:pt x="46" y="36"/>
                    <a:pt x="18" y="55"/>
                    <a:pt x="1" y="79"/>
                  </a:cubicBezTo>
                  <a:cubicBezTo>
                    <a:pt x="0" y="81"/>
                    <a:pt x="2" y="82"/>
                    <a:pt x="3" y="81"/>
                  </a:cubicBezTo>
                  <a:cubicBezTo>
                    <a:pt x="28" y="61"/>
                    <a:pt x="50" y="42"/>
                    <a:pt x="80" y="29"/>
                  </a:cubicBezTo>
                  <a:cubicBezTo>
                    <a:pt x="108" y="17"/>
                    <a:pt x="135" y="15"/>
                    <a:pt x="165" y="9"/>
                  </a:cubicBezTo>
                  <a:cubicBezTo>
                    <a:pt x="168" y="8"/>
                    <a:pt x="167" y="4"/>
                    <a:pt x="164" y="4"/>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9"/>
            <p:cNvSpPr/>
            <p:nvPr/>
          </p:nvSpPr>
          <p:spPr bwMode="auto">
            <a:xfrm>
              <a:off x="3155950" y="6051551"/>
              <a:ext cx="739775" cy="344488"/>
            </a:xfrm>
            <a:custGeom>
              <a:avLst/>
              <a:gdLst>
                <a:gd name="T0" fmla="*/ 170 w 174"/>
                <a:gd name="T1" fmla="*/ 8 h 81"/>
                <a:gd name="T2" fmla="*/ 1 w 174"/>
                <a:gd name="T3" fmla="*/ 77 h 81"/>
                <a:gd name="T4" fmla="*/ 3 w 174"/>
                <a:gd name="T5" fmla="*/ 80 h 81"/>
                <a:gd name="T6" fmla="*/ 75 w 174"/>
                <a:gd name="T7" fmla="*/ 35 h 81"/>
                <a:gd name="T8" fmla="*/ 169 w 174"/>
                <a:gd name="T9" fmla="*/ 14 h 81"/>
                <a:gd name="T10" fmla="*/ 170 w 174"/>
                <a:gd name="T11" fmla="*/ 8 h 81"/>
              </a:gdLst>
              <a:ahLst/>
              <a:cxnLst>
                <a:cxn ang="0">
                  <a:pos x="T0" y="T1"/>
                </a:cxn>
                <a:cxn ang="0">
                  <a:pos x="T2" y="T3"/>
                </a:cxn>
                <a:cxn ang="0">
                  <a:pos x="T4" y="T5"/>
                </a:cxn>
                <a:cxn ang="0">
                  <a:pos x="T6" y="T7"/>
                </a:cxn>
                <a:cxn ang="0">
                  <a:pos x="T8" y="T9"/>
                </a:cxn>
                <a:cxn ang="0">
                  <a:pos x="T10" y="T11"/>
                </a:cxn>
              </a:cxnLst>
              <a:rect l="0" t="0" r="r" b="b"/>
              <a:pathLst>
                <a:path w="174" h="81">
                  <a:moveTo>
                    <a:pt x="170" y="8"/>
                  </a:moveTo>
                  <a:cubicBezTo>
                    <a:pt x="113" y="0"/>
                    <a:pt x="38" y="35"/>
                    <a:pt x="1" y="77"/>
                  </a:cubicBezTo>
                  <a:cubicBezTo>
                    <a:pt x="0" y="78"/>
                    <a:pt x="1" y="81"/>
                    <a:pt x="3" y="80"/>
                  </a:cubicBezTo>
                  <a:cubicBezTo>
                    <a:pt x="26" y="63"/>
                    <a:pt x="49" y="46"/>
                    <a:pt x="75" y="35"/>
                  </a:cubicBezTo>
                  <a:cubicBezTo>
                    <a:pt x="105" y="22"/>
                    <a:pt x="136" y="16"/>
                    <a:pt x="169" y="14"/>
                  </a:cubicBezTo>
                  <a:cubicBezTo>
                    <a:pt x="172" y="14"/>
                    <a:pt x="174" y="8"/>
                    <a:pt x="170" y="8"/>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20"/>
            <p:cNvSpPr/>
            <p:nvPr/>
          </p:nvSpPr>
          <p:spPr bwMode="auto">
            <a:xfrm>
              <a:off x="3279775" y="6353176"/>
              <a:ext cx="390525" cy="225425"/>
            </a:xfrm>
            <a:custGeom>
              <a:avLst/>
              <a:gdLst>
                <a:gd name="T0" fmla="*/ 85 w 92"/>
                <a:gd name="T1" fmla="*/ 1 h 53"/>
                <a:gd name="T2" fmla="*/ 1 w 92"/>
                <a:gd name="T3" fmla="*/ 50 h 53"/>
                <a:gd name="T4" fmla="*/ 4 w 92"/>
                <a:gd name="T5" fmla="*/ 52 h 53"/>
                <a:gd name="T6" fmla="*/ 87 w 92"/>
                <a:gd name="T7" fmla="*/ 8 h 53"/>
                <a:gd name="T8" fmla="*/ 85 w 92"/>
                <a:gd name="T9" fmla="*/ 1 h 53"/>
              </a:gdLst>
              <a:ahLst/>
              <a:cxnLst>
                <a:cxn ang="0">
                  <a:pos x="T0" y="T1"/>
                </a:cxn>
                <a:cxn ang="0">
                  <a:pos x="T2" y="T3"/>
                </a:cxn>
                <a:cxn ang="0">
                  <a:pos x="T4" y="T5"/>
                </a:cxn>
                <a:cxn ang="0">
                  <a:pos x="T6" y="T7"/>
                </a:cxn>
                <a:cxn ang="0">
                  <a:pos x="T8" y="T9"/>
                </a:cxn>
              </a:cxnLst>
              <a:rect l="0" t="0" r="r" b="b"/>
              <a:pathLst>
                <a:path w="92" h="53">
                  <a:moveTo>
                    <a:pt x="85" y="1"/>
                  </a:moveTo>
                  <a:cubicBezTo>
                    <a:pt x="55" y="8"/>
                    <a:pt x="20" y="24"/>
                    <a:pt x="1" y="50"/>
                  </a:cubicBezTo>
                  <a:cubicBezTo>
                    <a:pt x="0" y="51"/>
                    <a:pt x="2" y="53"/>
                    <a:pt x="4" y="52"/>
                  </a:cubicBezTo>
                  <a:cubicBezTo>
                    <a:pt x="31" y="33"/>
                    <a:pt x="54" y="17"/>
                    <a:pt x="87" y="8"/>
                  </a:cubicBezTo>
                  <a:cubicBezTo>
                    <a:pt x="92" y="7"/>
                    <a:pt x="90" y="0"/>
                    <a:pt x="85" y="1"/>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33"/>
          <p:cNvGrpSpPr/>
          <p:nvPr/>
        </p:nvGrpSpPr>
        <p:grpSpPr>
          <a:xfrm rot="13026710">
            <a:off x="3682921" y="961477"/>
            <a:ext cx="317397" cy="553742"/>
            <a:chOff x="5808662" y="3898900"/>
            <a:chExt cx="2570164" cy="4276725"/>
          </a:xfrm>
        </p:grpSpPr>
        <p:sp>
          <p:nvSpPr>
            <p:cNvPr id="44" name="Freeform 63"/>
            <p:cNvSpPr/>
            <p:nvPr/>
          </p:nvSpPr>
          <p:spPr bwMode="auto">
            <a:xfrm>
              <a:off x="5808662" y="3898900"/>
              <a:ext cx="2365375" cy="4276725"/>
            </a:xfrm>
            <a:custGeom>
              <a:avLst/>
              <a:gdLst>
                <a:gd name="T0" fmla="*/ 320 w 324"/>
                <a:gd name="T1" fmla="*/ 547 h 585"/>
                <a:gd name="T2" fmla="*/ 312 w 324"/>
                <a:gd name="T3" fmla="*/ 531 h 585"/>
                <a:gd name="T4" fmla="*/ 308 w 324"/>
                <a:gd name="T5" fmla="*/ 510 h 585"/>
                <a:gd name="T6" fmla="*/ 297 w 324"/>
                <a:gd name="T7" fmla="*/ 496 h 585"/>
                <a:gd name="T8" fmla="*/ 297 w 324"/>
                <a:gd name="T9" fmla="*/ 495 h 585"/>
                <a:gd name="T10" fmla="*/ 297 w 324"/>
                <a:gd name="T11" fmla="*/ 494 h 585"/>
                <a:gd name="T12" fmla="*/ 296 w 324"/>
                <a:gd name="T13" fmla="*/ 491 h 585"/>
                <a:gd name="T14" fmla="*/ 277 w 324"/>
                <a:gd name="T15" fmla="*/ 450 h 585"/>
                <a:gd name="T16" fmla="*/ 257 w 324"/>
                <a:gd name="T17" fmla="*/ 410 h 585"/>
                <a:gd name="T18" fmla="*/ 235 w 324"/>
                <a:gd name="T19" fmla="*/ 371 h 585"/>
                <a:gd name="T20" fmla="*/ 217 w 324"/>
                <a:gd name="T21" fmla="*/ 340 h 585"/>
                <a:gd name="T22" fmla="*/ 208 w 324"/>
                <a:gd name="T23" fmla="*/ 323 h 585"/>
                <a:gd name="T24" fmla="*/ 197 w 324"/>
                <a:gd name="T25" fmla="*/ 305 h 585"/>
                <a:gd name="T26" fmla="*/ 163 w 324"/>
                <a:gd name="T27" fmla="*/ 244 h 585"/>
                <a:gd name="T28" fmla="*/ 152 w 324"/>
                <a:gd name="T29" fmla="*/ 223 h 585"/>
                <a:gd name="T30" fmla="*/ 138 w 324"/>
                <a:gd name="T31" fmla="*/ 193 h 585"/>
                <a:gd name="T32" fmla="*/ 128 w 324"/>
                <a:gd name="T33" fmla="*/ 172 h 585"/>
                <a:gd name="T34" fmla="*/ 77 w 324"/>
                <a:gd name="T35" fmla="*/ 82 h 585"/>
                <a:gd name="T36" fmla="*/ 59 w 324"/>
                <a:gd name="T37" fmla="*/ 53 h 585"/>
                <a:gd name="T38" fmla="*/ 59 w 324"/>
                <a:gd name="T39" fmla="*/ 53 h 585"/>
                <a:gd name="T40" fmla="*/ 22 w 324"/>
                <a:gd name="T41" fmla="*/ 13 h 585"/>
                <a:gd name="T42" fmla="*/ 13 w 324"/>
                <a:gd name="T43" fmla="*/ 6 h 585"/>
                <a:gd name="T44" fmla="*/ 1 w 324"/>
                <a:gd name="T45" fmla="*/ 1 h 585"/>
                <a:gd name="T46" fmla="*/ 0 w 324"/>
                <a:gd name="T47" fmla="*/ 2 h 585"/>
                <a:gd name="T48" fmla="*/ 5 w 324"/>
                <a:gd name="T49" fmla="*/ 27 h 585"/>
                <a:gd name="T50" fmla="*/ 16 w 324"/>
                <a:gd name="T51" fmla="*/ 76 h 585"/>
                <a:gd name="T52" fmla="*/ 16 w 324"/>
                <a:gd name="T53" fmla="*/ 76 h 585"/>
                <a:gd name="T54" fmla="*/ 16 w 324"/>
                <a:gd name="T55" fmla="*/ 76 h 585"/>
                <a:gd name="T56" fmla="*/ 16 w 324"/>
                <a:gd name="T57" fmla="*/ 76 h 585"/>
                <a:gd name="T58" fmla="*/ 19 w 324"/>
                <a:gd name="T59" fmla="*/ 82 h 585"/>
                <a:gd name="T60" fmla="*/ 19 w 324"/>
                <a:gd name="T61" fmla="*/ 82 h 585"/>
                <a:gd name="T62" fmla="*/ 69 w 324"/>
                <a:gd name="T63" fmla="*/ 184 h 585"/>
                <a:gd name="T64" fmla="*/ 163 w 324"/>
                <a:gd name="T65" fmla="*/ 364 h 585"/>
                <a:gd name="T66" fmla="*/ 238 w 324"/>
                <a:gd name="T67" fmla="*/ 505 h 585"/>
                <a:gd name="T68" fmla="*/ 249 w 324"/>
                <a:gd name="T69" fmla="*/ 528 h 585"/>
                <a:gd name="T70" fmla="*/ 249 w 324"/>
                <a:gd name="T71" fmla="*/ 528 h 585"/>
                <a:gd name="T72" fmla="*/ 256 w 324"/>
                <a:gd name="T73" fmla="*/ 539 h 585"/>
                <a:gd name="T74" fmla="*/ 266 w 324"/>
                <a:gd name="T75" fmla="*/ 556 h 585"/>
                <a:gd name="T76" fmla="*/ 268 w 324"/>
                <a:gd name="T77" fmla="*/ 556 h 585"/>
                <a:gd name="T78" fmla="*/ 271 w 324"/>
                <a:gd name="T79" fmla="*/ 557 h 585"/>
                <a:gd name="T80" fmla="*/ 283 w 324"/>
                <a:gd name="T81" fmla="*/ 579 h 585"/>
                <a:gd name="T82" fmla="*/ 293 w 324"/>
                <a:gd name="T83" fmla="*/ 585 h 585"/>
                <a:gd name="T84" fmla="*/ 299 w 324"/>
                <a:gd name="T85" fmla="*/ 582 h 585"/>
                <a:gd name="T86" fmla="*/ 310 w 324"/>
                <a:gd name="T87" fmla="*/ 575 h 585"/>
                <a:gd name="T88" fmla="*/ 322 w 324"/>
                <a:gd name="T89" fmla="*/ 562 h 585"/>
                <a:gd name="T90" fmla="*/ 320 w 324"/>
                <a:gd name="T91" fmla="*/ 547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4" h="585">
                  <a:moveTo>
                    <a:pt x="320" y="547"/>
                  </a:moveTo>
                  <a:cubicBezTo>
                    <a:pt x="318" y="542"/>
                    <a:pt x="316" y="535"/>
                    <a:pt x="312" y="531"/>
                  </a:cubicBezTo>
                  <a:cubicBezTo>
                    <a:pt x="316" y="523"/>
                    <a:pt x="312" y="517"/>
                    <a:pt x="308" y="510"/>
                  </a:cubicBezTo>
                  <a:cubicBezTo>
                    <a:pt x="307" y="508"/>
                    <a:pt x="301" y="501"/>
                    <a:pt x="297" y="496"/>
                  </a:cubicBezTo>
                  <a:cubicBezTo>
                    <a:pt x="297" y="496"/>
                    <a:pt x="297" y="495"/>
                    <a:pt x="297" y="495"/>
                  </a:cubicBezTo>
                  <a:cubicBezTo>
                    <a:pt x="297" y="495"/>
                    <a:pt x="297" y="494"/>
                    <a:pt x="297" y="494"/>
                  </a:cubicBezTo>
                  <a:cubicBezTo>
                    <a:pt x="297" y="493"/>
                    <a:pt x="296" y="492"/>
                    <a:pt x="296" y="491"/>
                  </a:cubicBezTo>
                  <a:cubicBezTo>
                    <a:pt x="290" y="477"/>
                    <a:pt x="284" y="464"/>
                    <a:pt x="277" y="450"/>
                  </a:cubicBezTo>
                  <a:cubicBezTo>
                    <a:pt x="271" y="437"/>
                    <a:pt x="264" y="423"/>
                    <a:pt x="257" y="410"/>
                  </a:cubicBezTo>
                  <a:cubicBezTo>
                    <a:pt x="250" y="397"/>
                    <a:pt x="242" y="384"/>
                    <a:pt x="235" y="371"/>
                  </a:cubicBezTo>
                  <a:cubicBezTo>
                    <a:pt x="229" y="360"/>
                    <a:pt x="223" y="350"/>
                    <a:pt x="217" y="340"/>
                  </a:cubicBezTo>
                  <a:cubicBezTo>
                    <a:pt x="214" y="334"/>
                    <a:pt x="211" y="329"/>
                    <a:pt x="208" y="323"/>
                  </a:cubicBezTo>
                  <a:cubicBezTo>
                    <a:pt x="204" y="317"/>
                    <a:pt x="201" y="311"/>
                    <a:pt x="197" y="305"/>
                  </a:cubicBezTo>
                  <a:cubicBezTo>
                    <a:pt x="186" y="285"/>
                    <a:pt x="174" y="264"/>
                    <a:pt x="163" y="244"/>
                  </a:cubicBezTo>
                  <a:cubicBezTo>
                    <a:pt x="160" y="237"/>
                    <a:pt x="156" y="230"/>
                    <a:pt x="152" y="223"/>
                  </a:cubicBezTo>
                  <a:cubicBezTo>
                    <a:pt x="147" y="213"/>
                    <a:pt x="142" y="203"/>
                    <a:pt x="138" y="193"/>
                  </a:cubicBezTo>
                  <a:cubicBezTo>
                    <a:pt x="134" y="186"/>
                    <a:pt x="131" y="179"/>
                    <a:pt x="128" y="172"/>
                  </a:cubicBezTo>
                  <a:cubicBezTo>
                    <a:pt x="112" y="142"/>
                    <a:pt x="95" y="112"/>
                    <a:pt x="77" y="82"/>
                  </a:cubicBezTo>
                  <a:cubicBezTo>
                    <a:pt x="71" y="73"/>
                    <a:pt x="65" y="63"/>
                    <a:pt x="59" y="53"/>
                  </a:cubicBezTo>
                  <a:cubicBezTo>
                    <a:pt x="59" y="53"/>
                    <a:pt x="59" y="53"/>
                    <a:pt x="59" y="53"/>
                  </a:cubicBezTo>
                  <a:cubicBezTo>
                    <a:pt x="54" y="38"/>
                    <a:pt x="36" y="24"/>
                    <a:pt x="22" y="13"/>
                  </a:cubicBezTo>
                  <a:cubicBezTo>
                    <a:pt x="19" y="11"/>
                    <a:pt x="16" y="8"/>
                    <a:pt x="13" y="6"/>
                  </a:cubicBezTo>
                  <a:cubicBezTo>
                    <a:pt x="10" y="3"/>
                    <a:pt x="5" y="0"/>
                    <a:pt x="1" y="1"/>
                  </a:cubicBezTo>
                  <a:cubicBezTo>
                    <a:pt x="1" y="1"/>
                    <a:pt x="0" y="2"/>
                    <a:pt x="0" y="2"/>
                  </a:cubicBezTo>
                  <a:cubicBezTo>
                    <a:pt x="2" y="10"/>
                    <a:pt x="4" y="18"/>
                    <a:pt x="5" y="27"/>
                  </a:cubicBezTo>
                  <a:cubicBezTo>
                    <a:pt x="8" y="43"/>
                    <a:pt x="11" y="60"/>
                    <a:pt x="16" y="76"/>
                  </a:cubicBezTo>
                  <a:cubicBezTo>
                    <a:pt x="16" y="76"/>
                    <a:pt x="16" y="76"/>
                    <a:pt x="16" y="76"/>
                  </a:cubicBezTo>
                  <a:cubicBezTo>
                    <a:pt x="16" y="76"/>
                    <a:pt x="16" y="76"/>
                    <a:pt x="16" y="76"/>
                  </a:cubicBezTo>
                  <a:cubicBezTo>
                    <a:pt x="16" y="76"/>
                    <a:pt x="16" y="76"/>
                    <a:pt x="16" y="76"/>
                  </a:cubicBezTo>
                  <a:cubicBezTo>
                    <a:pt x="17" y="78"/>
                    <a:pt x="18" y="80"/>
                    <a:pt x="19" y="82"/>
                  </a:cubicBezTo>
                  <a:cubicBezTo>
                    <a:pt x="19" y="82"/>
                    <a:pt x="19" y="82"/>
                    <a:pt x="19" y="82"/>
                  </a:cubicBezTo>
                  <a:cubicBezTo>
                    <a:pt x="33" y="117"/>
                    <a:pt x="52" y="151"/>
                    <a:pt x="69" y="184"/>
                  </a:cubicBezTo>
                  <a:cubicBezTo>
                    <a:pt x="100" y="244"/>
                    <a:pt x="131" y="304"/>
                    <a:pt x="163" y="364"/>
                  </a:cubicBezTo>
                  <a:cubicBezTo>
                    <a:pt x="188" y="411"/>
                    <a:pt x="213" y="458"/>
                    <a:pt x="238" y="505"/>
                  </a:cubicBezTo>
                  <a:cubicBezTo>
                    <a:pt x="239" y="507"/>
                    <a:pt x="250" y="528"/>
                    <a:pt x="249" y="528"/>
                  </a:cubicBezTo>
                  <a:cubicBezTo>
                    <a:pt x="249" y="528"/>
                    <a:pt x="249" y="528"/>
                    <a:pt x="249" y="528"/>
                  </a:cubicBezTo>
                  <a:cubicBezTo>
                    <a:pt x="251" y="532"/>
                    <a:pt x="254" y="535"/>
                    <a:pt x="256" y="539"/>
                  </a:cubicBezTo>
                  <a:cubicBezTo>
                    <a:pt x="257" y="541"/>
                    <a:pt x="267" y="555"/>
                    <a:pt x="266" y="556"/>
                  </a:cubicBezTo>
                  <a:cubicBezTo>
                    <a:pt x="267" y="556"/>
                    <a:pt x="267" y="556"/>
                    <a:pt x="268" y="556"/>
                  </a:cubicBezTo>
                  <a:cubicBezTo>
                    <a:pt x="269" y="557"/>
                    <a:pt x="270" y="557"/>
                    <a:pt x="271" y="557"/>
                  </a:cubicBezTo>
                  <a:cubicBezTo>
                    <a:pt x="274" y="565"/>
                    <a:pt x="278" y="572"/>
                    <a:pt x="283" y="579"/>
                  </a:cubicBezTo>
                  <a:cubicBezTo>
                    <a:pt x="286" y="582"/>
                    <a:pt x="289" y="585"/>
                    <a:pt x="293" y="585"/>
                  </a:cubicBezTo>
                  <a:cubicBezTo>
                    <a:pt x="295" y="585"/>
                    <a:pt x="297" y="583"/>
                    <a:pt x="299" y="582"/>
                  </a:cubicBezTo>
                  <a:cubicBezTo>
                    <a:pt x="303" y="580"/>
                    <a:pt x="306" y="577"/>
                    <a:pt x="310" y="575"/>
                  </a:cubicBezTo>
                  <a:cubicBezTo>
                    <a:pt x="315" y="572"/>
                    <a:pt x="321" y="568"/>
                    <a:pt x="322" y="562"/>
                  </a:cubicBezTo>
                  <a:cubicBezTo>
                    <a:pt x="324" y="557"/>
                    <a:pt x="322" y="552"/>
                    <a:pt x="320" y="547"/>
                  </a:cubicBezTo>
                  <a:close/>
                </a:path>
              </a:pathLst>
            </a:custGeom>
            <a:solidFill>
              <a:srgbClr val="4DD1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4"/>
            <p:cNvSpPr/>
            <p:nvPr/>
          </p:nvSpPr>
          <p:spPr bwMode="auto">
            <a:xfrm>
              <a:off x="7977188" y="7737475"/>
              <a:ext cx="401638" cy="438150"/>
            </a:xfrm>
            <a:custGeom>
              <a:avLst/>
              <a:gdLst>
                <a:gd name="T0" fmla="*/ 51 w 55"/>
                <a:gd name="T1" fmla="*/ 22 h 60"/>
                <a:gd name="T2" fmla="*/ 53 w 55"/>
                <a:gd name="T3" fmla="*/ 37 h 60"/>
                <a:gd name="T4" fmla="*/ 41 w 55"/>
                <a:gd name="T5" fmla="*/ 50 h 60"/>
                <a:gd name="T6" fmla="*/ 30 w 55"/>
                <a:gd name="T7" fmla="*/ 57 h 60"/>
                <a:gd name="T8" fmla="*/ 24 w 55"/>
                <a:gd name="T9" fmla="*/ 60 h 60"/>
                <a:gd name="T10" fmla="*/ 14 w 55"/>
                <a:gd name="T11" fmla="*/ 54 h 60"/>
                <a:gd name="T12" fmla="*/ 0 w 55"/>
                <a:gd name="T13" fmla="*/ 27 h 60"/>
                <a:gd name="T14" fmla="*/ 33 w 55"/>
                <a:gd name="T15" fmla="*/ 4 h 60"/>
                <a:gd name="T16" fmla="*/ 51 w 55"/>
                <a:gd name="T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0">
                  <a:moveTo>
                    <a:pt x="51" y="22"/>
                  </a:moveTo>
                  <a:cubicBezTo>
                    <a:pt x="53" y="27"/>
                    <a:pt x="55" y="32"/>
                    <a:pt x="53" y="37"/>
                  </a:cubicBezTo>
                  <a:cubicBezTo>
                    <a:pt x="52" y="43"/>
                    <a:pt x="46" y="47"/>
                    <a:pt x="41" y="50"/>
                  </a:cubicBezTo>
                  <a:cubicBezTo>
                    <a:pt x="37" y="52"/>
                    <a:pt x="34" y="55"/>
                    <a:pt x="30" y="57"/>
                  </a:cubicBezTo>
                  <a:cubicBezTo>
                    <a:pt x="28" y="58"/>
                    <a:pt x="26" y="60"/>
                    <a:pt x="24" y="60"/>
                  </a:cubicBezTo>
                  <a:cubicBezTo>
                    <a:pt x="20" y="60"/>
                    <a:pt x="17" y="57"/>
                    <a:pt x="14" y="54"/>
                  </a:cubicBezTo>
                  <a:cubicBezTo>
                    <a:pt x="8" y="46"/>
                    <a:pt x="3" y="36"/>
                    <a:pt x="0" y="27"/>
                  </a:cubicBezTo>
                  <a:cubicBezTo>
                    <a:pt x="0" y="28"/>
                    <a:pt x="31" y="5"/>
                    <a:pt x="33" y="4"/>
                  </a:cubicBezTo>
                  <a:cubicBezTo>
                    <a:pt x="44" y="0"/>
                    <a:pt x="48" y="13"/>
                    <a:pt x="51" y="22"/>
                  </a:cubicBezTo>
                  <a:close/>
                </a:path>
              </a:pathLst>
            </a:custGeom>
            <a:solidFill>
              <a:srgbClr val="F573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5"/>
            <p:cNvSpPr/>
            <p:nvPr/>
          </p:nvSpPr>
          <p:spPr bwMode="auto">
            <a:xfrm>
              <a:off x="6011862" y="3898900"/>
              <a:ext cx="555625" cy="644525"/>
            </a:xfrm>
            <a:custGeom>
              <a:avLst/>
              <a:gdLst>
                <a:gd name="T0" fmla="*/ 18 w 76"/>
                <a:gd name="T1" fmla="*/ 81 h 88"/>
                <a:gd name="T2" fmla="*/ 5 w 76"/>
                <a:gd name="T3" fmla="*/ 27 h 88"/>
                <a:gd name="T4" fmla="*/ 0 w 76"/>
                <a:gd name="T5" fmla="*/ 2 h 88"/>
                <a:gd name="T6" fmla="*/ 1 w 76"/>
                <a:gd name="T7" fmla="*/ 1 h 88"/>
                <a:gd name="T8" fmla="*/ 13 w 76"/>
                <a:gd name="T9" fmla="*/ 6 h 88"/>
                <a:gd name="T10" fmla="*/ 22 w 76"/>
                <a:gd name="T11" fmla="*/ 13 h 88"/>
                <a:gd name="T12" fmla="*/ 52 w 76"/>
                <a:gd name="T13" fmla="*/ 78 h 88"/>
                <a:gd name="T14" fmla="*/ 24 w 76"/>
                <a:gd name="T15" fmla="*/ 86 h 88"/>
                <a:gd name="T16" fmla="*/ 20 w 76"/>
                <a:gd name="T17" fmla="*/ 84 h 88"/>
                <a:gd name="T18" fmla="*/ 18 w 76"/>
                <a:gd name="T19"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8">
                  <a:moveTo>
                    <a:pt x="18" y="81"/>
                  </a:moveTo>
                  <a:cubicBezTo>
                    <a:pt x="11" y="63"/>
                    <a:pt x="8" y="45"/>
                    <a:pt x="5" y="27"/>
                  </a:cubicBezTo>
                  <a:cubicBezTo>
                    <a:pt x="4" y="18"/>
                    <a:pt x="2" y="10"/>
                    <a:pt x="0" y="2"/>
                  </a:cubicBezTo>
                  <a:cubicBezTo>
                    <a:pt x="0" y="2"/>
                    <a:pt x="1" y="1"/>
                    <a:pt x="1" y="1"/>
                  </a:cubicBezTo>
                  <a:cubicBezTo>
                    <a:pt x="5" y="0"/>
                    <a:pt x="10" y="3"/>
                    <a:pt x="13" y="6"/>
                  </a:cubicBezTo>
                  <a:cubicBezTo>
                    <a:pt x="16" y="8"/>
                    <a:pt x="19" y="11"/>
                    <a:pt x="22" y="13"/>
                  </a:cubicBezTo>
                  <a:cubicBezTo>
                    <a:pt x="43" y="30"/>
                    <a:pt x="76" y="56"/>
                    <a:pt x="52" y="78"/>
                  </a:cubicBezTo>
                  <a:cubicBezTo>
                    <a:pt x="45" y="85"/>
                    <a:pt x="34" y="88"/>
                    <a:pt x="24" y="86"/>
                  </a:cubicBezTo>
                  <a:cubicBezTo>
                    <a:pt x="23" y="85"/>
                    <a:pt x="21" y="85"/>
                    <a:pt x="20" y="84"/>
                  </a:cubicBezTo>
                  <a:cubicBezTo>
                    <a:pt x="19" y="83"/>
                    <a:pt x="19" y="82"/>
                    <a:pt x="18" y="81"/>
                  </a:cubicBezTo>
                  <a:close/>
                </a:path>
              </a:pathLst>
            </a:custGeom>
            <a:solidFill>
              <a:srgbClr val="E1C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6"/>
            <p:cNvSpPr/>
            <p:nvPr/>
          </p:nvSpPr>
          <p:spPr bwMode="auto">
            <a:xfrm>
              <a:off x="6129337" y="4286250"/>
              <a:ext cx="2058988" cy="3473450"/>
            </a:xfrm>
            <a:custGeom>
              <a:avLst/>
              <a:gdLst>
                <a:gd name="T0" fmla="*/ 281 w 282"/>
                <a:gd name="T1" fmla="*/ 441 h 475"/>
                <a:gd name="T2" fmla="*/ 281 w 282"/>
                <a:gd name="T3" fmla="*/ 445 h 475"/>
                <a:gd name="T4" fmla="*/ 276 w 282"/>
                <a:gd name="T5" fmla="*/ 450 h 475"/>
                <a:gd name="T6" fmla="*/ 233 w 282"/>
                <a:gd name="T7" fmla="*/ 475 h 475"/>
                <a:gd name="T8" fmla="*/ 222 w 282"/>
                <a:gd name="T9" fmla="*/ 452 h 475"/>
                <a:gd name="T10" fmla="*/ 147 w 282"/>
                <a:gd name="T11" fmla="*/ 311 h 475"/>
                <a:gd name="T12" fmla="*/ 53 w 282"/>
                <a:gd name="T13" fmla="*/ 131 h 475"/>
                <a:gd name="T14" fmla="*/ 0 w 282"/>
                <a:gd name="T15" fmla="*/ 23 h 475"/>
                <a:gd name="T16" fmla="*/ 16 w 282"/>
                <a:gd name="T17" fmla="*/ 23 h 475"/>
                <a:gd name="T18" fmla="*/ 23 w 282"/>
                <a:gd name="T19" fmla="*/ 12 h 475"/>
                <a:gd name="T20" fmla="*/ 29 w 282"/>
                <a:gd name="T21" fmla="*/ 17 h 475"/>
                <a:gd name="T22" fmla="*/ 37 w 282"/>
                <a:gd name="T23" fmla="*/ 17 h 475"/>
                <a:gd name="T24" fmla="*/ 43 w 282"/>
                <a:gd name="T25" fmla="*/ 0 h 475"/>
                <a:gd name="T26" fmla="*/ 112 w 282"/>
                <a:gd name="T27" fmla="*/ 119 h 475"/>
                <a:gd name="T28" fmla="*/ 280 w 282"/>
                <a:gd name="T29" fmla="*/ 438 h 475"/>
                <a:gd name="T30" fmla="*/ 281 w 282"/>
                <a:gd name="T31" fmla="*/ 44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 h="475">
                  <a:moveTo>
                    <a:pt x="281" y="441"/>
                  </a:moveTo>
                  <a:cubicBezTo>
                    <a:pt x="281" y="442"/>
                    <a:pt x="282" y="444"/>
                    <a:pt x="281" y="445"/>
                  </a:cubicBezTo>
                  <a:cubicBezTo>
                    <a:pt x="280" y="448"/>
                    <a:pt x="278" y="449"/>
                    <a:pt x="276" y="450"/>
                  </a:cubicBezTo>
                  <a:cubicBezTo>
                    <a:pt x="262" y="458"/>
                    <a:pt x="246" y="468"/>
                    <a:pt x="233" y="475"/>
                  </a:cubicBezTo>
                  <a:cubicBezTo>
                    <a:pt x="234" y="475"/>
                    <a:pt x="223" y="454"/>
                    <a:pt x="222" y="452"/>
                  </a:cubicBezTo>
                  <a:cubicBezTo>
                    <a:pt x="197" y="405"/>
                    <a:pt x="172" y="358"/>
                    <a:pt x="147" y="311"/>
                  </a:cubicBezTo>
                  <a:cubicBezTo>
                    <a:pt x="115" y="251"/>
                    <a:pt x="84" y="191"/>
                    <a:pt x="53" y="131"/>
                  </a:cubicBezTo>
                  <a:cubicBezTo>
                    <a:pt x="34" y="96"/>
                    <a:pt x="14" y="60"/>
                    <a:pt x="0" y="23"/>
                  </a:cubicBezTo>
                  <a:cubicBezTo>
                    <a:pt x="6" y="24"/>
                    <a:pt x="11" y="27"/>
                    <a:pt x="16" y="23"/>
                  </a:cubicBezTo>
                  <a:cubicBezTo>
                    <a:pt x="20" y="21"/>
                    <a:pt x="23" y="17"/>
                    <a:pt x="23" y="12"/>
                  </a:cubicBezTo>
                  <a:cubicBezTo>
                    <a:pt x="25" y="14"/>
                    <a:pt x="27" y="16"/>
                    <a:pt x="29" y="17"/>
                  </a:cubicBezTo>
                  <a:cubicBezTo>
                    <a:pt x="32" y="18"/>
                    <a:pt x="35" y="18"/>
                    <a:pt x="37" y="17"/>
                  </a:cubicBezTo>
                  <a:cubicBezTo>
                    <a:pt x="42" y="13"/>
                    <a:pt x="40" y="4"/>
                    <a:pt x="43" y="0"/>
                  </a:cubicBezTo>
                  <a:cubicBezTo>
                    <a:pt x="67" y="39"/>
                    <a:pt x="90" y="79"/>
                    <a:pt x="112" y="119"/>
                  </a:cubicBezTo>
                  <a:cubicBezTo>
                    <a:pt x="160" y="229"/>
                    <a:pt x="233" y="327"/>
                    <a:pt x="280" y="438"/>
                  </a:cubicBezTo>
                  <a:cubicBezTo>
                    <a:pt x="280" y="439"/>
                    <a:pt x="281" y="440"/>
                    <a:pt x="281" y="441"/>
                  </a:cubicBezTo>
                  <a:close/>
                </a:path>
              </a:pathLst>
            </a:custGeom>
            <a:solidFill>
              <a:srgbClr val="FB6D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7"/>
            <p:cNvSpPr/>
            <p:nvPr/>
          </p:nvSpPr>
          <p:spPr bwMode="auto">
            <a:xfrm>
              <a:off x="6261100" y="4375150"/>
              <a:ext cx="79375" cy="79375"/>
            </a:xfrm>
            <a:custGeom>
              <a:avLst/>
              <a:gdLst>
                <a:gd name="T0" fmla="*/ 0 w 11"/>
                <a:gd name="T1" fmla="*/ 10 h 11"/>
                <a:gd name="T2" fmla="*/ 8 w 11"/>
                <a:gd name="T3" fmla="*/ 10 h 11"/>
                <a:gd name="T4" fmla="*/ 11 w 11"/>
                <a:gd name="T5" fmla="*/ 5 h 11"/>
                <a:gd name="T6" fmla="*/ 5 w 11"/>
                <a:gd name="T7" fmla="*/ 0 h 11"/>
                <a:gd name="T8" fmla="*/ 0 w 11"/>
                <a:gd name="T9" fmla="*/ 10 h 11"/>
                <a:gd name="T10" fmla="*/ 0 w 11"/>
                <a:gd name="T11" fmla="*/ 10 h 11"/>
              </a:gdLst>
              <a:ahLst/>
              <a:cxnLst>
                <a:cxn ang="0">
                  <a:pos x="T0" y="T1"/>
                </a:cxn>
                <a:cxn ang="0">
                  <a:pos x="T2" y="T3"/>
                </a:cxn>
                <a:cxn ang="0">
                  <a:pos x="T4" y="T5"/>
                </a:cxn>
                <a:cxn ang="0">
                  <a:pos x="T6" y="T7"/>
                </a:cxn>
                <a:cxn ang="0">
                  <a:pos x="T8" y="T9"/>
                </a:cxn>
                <a:cxn ang="0">
                  <a:pos x="T10" y="T11"/>
                </a:cxn>
              </a:cxnLst>
              <a:rect l="0" t="0" r="r" b="b"/>
              <a:pathLst>
                <a:path w="11" h="11">
                  <a:moveTo>
                    <a:pt x="0" y="10"/>
                  </a:moveTo>
                  <a:cubicBezTo>
                    <a:pt x="3" y="11"/>
                    <a:pt x="6" y="11"/>
                    <a:pt x="8" y="10"/>
                  </a:cubicBezTo>
                  <a:cubicBezTo>
                    <a:pt x="9" y="9"/>
                    <a:pt x="10" y="7"/>
                    <a:pt x="11" y="5"/>
                  </a:cubicBezTo>
                  <a:cubicBezTo>
                    <a:pt x="8" y="4"/>
                    <a:pt x="7" y="2"/>
                    <a:pt x="5" y="0"/>
                  </a:cubicBezTo>
                  <a:cubicBezTo>
                    <a:pt x="5" y="4"/>
                    <a:pt x="3" y="8"/>
                    <a:pt x="0" y="10"/>
                  </a:cubicBezTo>
                  <a:cubicBezTo>
                    <a:pt x="0" y="10"/>
                    <a:pt x="0" y="10"/>
                    <a:pt x="0" y="10"/>
                  </a:cubicBezTo>
                  <a:close/>
                </a:path>
              </a:pathLst>
            </a:custGeom>
            <a:solidFill>
              <a:srgbClr val="BD97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8"/>
            <p:cNvSpPr/>
            <p:nvPr/>
          </p:nvSpPr>
          <p:spPr bwMode="auto">
            <a:xfrm>
              <a:off x="6407150" y="4286250"/>
              <a:ext cx="1781175" cy="3400425"/>
            </a:xfrm>
            <a:custGeom>
              <a:avLst/>
              <a:gdLst>
                <a:gd name="T0" fmla="*/ 63 w 244"/>
                <a:gd name="T1" fmla="*/ 125 h 465"/>
                <a:gd name="T2" fmla="*/ 151 w 244"/>
                <a:gd name="T3" fmla="*/ 290 h 465"/>
                <a:gd name="T4" fmla="*/ 196 w 244"/>
                <a:gd name="T5" fmla="*/ 372 h 465"/>
                <a:gd name="T6" fmla="*/ 218 w 244"/>
                <a:gd name="T7" fmla="*/ 423 h 465"/>
                <a:gd name="T8" fmla="*/ 243 w 244"/>
                <a:gd name="T9" fmla="*/ 445 h 465"/>
                <a:gd name="T10" fmla="*/ 243 w 244"/>
                <a:gd name="T11" fmla="*/ 441 h 465"/>
                <a:gd name="T12" fmla="*/ 242 w 244"/>
                <a:gd name="T13" fmla="*/ 438 h 465"/>
                <a:gd name="T14" fmla="*/ 74 w 244"/>
                <a:gd name="T15" fmla="*/ 119 h 465"/>
                <a:gd name="T16" fmla="*/ 5 w 244"/>
                <a:gd name="T17" fmla="*/ 0 h 465"/>
                <a:gd name="T18" fmla="*/ 0 w 244"/>
                <a:gd name="T19" fmla="*/ 16 h 465"/>
                <a:gd name="T20" fmla="*/ 63 w 244"/>
                <a:gd name="T21" fmla="*/ 12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465">
                  <a:moveTo>
                    <a:pt x="63" y="125"/>
                  </a:moveTo>
                  <a:cubicBezTo>
                    <a:pt x="93" y="179"/>
                    <a:pt x="119" y="236"/>
                    <a:pt x="151" y="290"/>
                  </a:cubicBezTo>
                  <a:cubicBezTo>
                    <a:pt x="166" y="317"/>
                    <a:pt x="182" y="344"/>
                    <a:pt x="196" y="372"/>
                  </a:cubicBezTo>
                  <a:cubicBezTo>
                    <a:pt x="205" y="388"/>
                    <a:pt x="211" y="406"/>
                    <a:pt x="218" y="423"/>
                  </a:cubicBezTo>
                  <a:cubicBezTo>
                    <a:pt x="221" y="428"/>
                    <a:pt x="237" y="465"/>
                    <a:pt x="243" y="445"/>
                  </a:cubicBezTo>
                  <a:cubicBezTo>
                    <a:pt x="244" y="444"/>
                    <a:pt x="243" y="442"/>
                    <a:pt x="243" y="441"/>
                  </a:cubicBezTo>
                  <a:cubicBezTo>
                    <a:pt x="243" y="440"/>
                    <a:pt x="242" y="439"/>
                    <a:pt x="242" y="438"/>
                  </a:cubicBezTo>
                  <a:cubicBezTo>
                    <a:pt x="195" y="327"/>
                    <a:pt x="122" y="229"/>
                    <a:pt x="74" y="119"/>
                  </a:cubicBezTo>
                  <a:cubicBezTo>
                    <a:pt x="52" y="79"/>
                    <a:pt x="29" y="39"/>
                    <a:pt x="5" y="0"/>
                  </a:cubicBezTo>
                  <a:cubicBezTo>
                    <a:pt x="2" y="4"/>
                    <a:pt x="3" y="12"/>
                    <a:pt x="0" y="16"/>
                  </a:cubicBezTo>
                  <a:cubicBezTo>
                    <a:pt x="22" y="52"/>
                    <a:pt x="43" y="88"/>
                    <a:pt x="63" y="125"/>
                  </a:cubicBezTo>
                  <a:close/>
                </a:path>
              </a:pathLst>
            </a:custGeom>
            <a:solidFill>
              <a:srgbClr val="FFA4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9"/>
            <p:cNvSpPr/>
            <p:nvPr/>
          </p:nvSpPr>
          <p:spPr bwMode="auto">
            <a:xfrm>
              <a:off x="6129337" y="4454525"/>
              <a:ext cx="65088" cy="44450"/>
            </a:xfrm>
            <a:custGeom>
              <a:avLst/>
              <a:gdLst>
                <a:gd name="T0" fmla="*/ 5 w 9"/>
                <a:gd name="T1" fmla="*/ 5 h 6"/>
                <a:gd name="T2" fmla="*/ 9 w 9"/>
                <a:gd name="T3" fmla="*/ 2 h 6"/>
                <a:gd name="T4" fmla="*/ 0 w 9"/>
                <a:gd name="T5" fmla="*/ 0 h 6"/>
                <a:gd name="T6" fmla="*/ 3 w 9"/>
                <a:gd name="T7" fmla="*/ 6 h 6"/>
                <a:gd name="T8" fmla="*/ 5 w 9"/>
                <a:gd name="T9" fmla="*/ 5 h 6"/>
              </a:gdLst>
              <a:ahLst/>
              <a:cxnLst>
                <a:cxn ang="0">
                  <a:pos x="T0" y="T1"/>
                </a:cxn>
                <a:cxn ang="0">
                  <a:pos x="T2" y="T3"/>
                </a:cxn>
                <a:cxn ang="0">
                  <a:pos x="T4" y="T5"/>
                </a:cxn>
                <a:cxn ang="0">
                  <a:pos x="T6" y="T7"/>
                </a:cxn>
                <a:cxn ang="0">
                  <a:pos x="T8" y="T9"/>
                </a:cxn>
              </a:cxnLst>
              <a:rect l="0" t="0" r="r" b="b"/>
              <a:pathLst>
                <a:path w="9" h="6">
                  <a:moveTo>
                    <a:pt x="5" y="5"/>
                  </a:moveTo>
                  <a:cubicBezTo>
                    <a:pt x="7" y="5"/>
                    <a:pt x="8" y="3"/>
                    <a:pt x="9" y="2"/>
                  </a:cubicBezTo>
                  <a:cubicBezTo>
                    <a:pt x="6" y="1"/>
                    <a:pt x="3" y="0"/>
                    <a:pt x="0" y="0"/>
                  </a:cubicBezTo>
                  <a:cubicBezTo>
                    <a:pt x="1" y="2"/>
                    <a:pt x="2" y="4"/>
                    <a:pt x="3" y="6"/>
                  </a:cubicBezTo>
                  <a:cubicBezTo>
                    <a:pt x="3" y="6"/>
                    <a:pt x="4" y="6"/>
                    <a:pt x="5" y="5"/>
                  </a:cubicBezTo>
                  <a:close/>
                </a:path>
              </a:pathLst>
            </a:custGeom>
            <a:solidFill>
              <a:srgbClr val="BD97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0"/>
            <p:cNvSpPr/>
            <p:nvPr/>
          </p:nvSpPr>
          <p:spPr bwMode="auto">
            <a:xfrm>
              <a:off x="6011862" y="3898900"/>
              <a:ext cx="161925" cy="198438"/>
            </a:xfrm>
            <a:custGeom>
              <a:avLst/>
              <a:gdLst>
                <a:gd name="T0" fmla="*/ 5 w 22"/>
                <a:gd name="T1" fmla="*/ 27 h 27"/>
                <a:gd name="T2" fmla="*/ 0 w 22"/>
                <a:gd name="T3" fmla="*/ 2 h 27"/>
                <a:gd name="T4" fmla="*/ 1 w 22"/>
                <a:gd name="T5" fmla="*/ 1 h 27"/>
                <a:gd name="T6" fmla="*/ 13 w 22"/>
                <a:gd name="T7" fmla="*/ 6 h 27"/>
                <a:gd name="T8" fmla="*/ 22 w 22"/>
                <a:gd name="T9" fmla="*/ 13 h 27"/>
                <a:gd name="T10" fmla="*/ 15 w 22"/>
                <a:gd name="T11" fmla="*/ 21 h 27"/>
                <a:gd name="T12" fmla="*/ 5 w 2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2" h="27">
                  <a:moveTo>
                    <a:pt x="5" y="27"/>
                  </a:moveTo>
                  <a:cubicBezTo>
                    <a:pt x="4" y="18"/>
                    <a:pt x="2" y="10"/>
                    <a:pt x="0" y="2"/>
                  </a:cubicBezTo>
                  <a:cubicBezTo>
                    <a:pt x="0" y="2"/>
                    <a:pt x="1" y="1"/>
                    <a:pt x="1" y="1"/>
                  </a:cubicBezTo>
                  <a:cubicBezTo>
                    <a:pt x="5" y="0"/>
                    <a:pt x="10" y="3"/>
                    <a:pt x="13" y="6"/>
                  </a:cubicBezTo>
                  <a:cubicBezTo>
                    <a:pt x="16" y="8"/>
                    <a:pt x="19" y="11"/>
                    <a:pt x="22" y="13"/>
                  </a:cubicBezTo>
                  <a:cubicBezTo>
                    <a:pt x="21" y="16"/>
                    <a:pt x="18" y="19"/>
                    <a:pt x="15" y="21"/>
                  </a:cubicBezTo>
                  <a:cubicBezTo>
                    <a:pt x="12" y="23"/>
                    <a:pt x="9" y="25"/>
                    <a:pt x="5" y="27"/>
                  </a:cubicBezTo>
                  <a:close/>
                </a:path>
              </a:pathLst>
            </a:custGeom>
            <a:solidFill>
              <a:srgbClr val="56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1"/>
            <p:cNvSpPr/>
            <p:nvPr/>
          </p:nvSpPr>
          <p:spPr bwMode="auto">
            <a:xfrm>
              <a:off x="7808913" y="7481888"/>
              <a:ext cx="511175" cy="496888"/>
            </a:xfrm>
            <a:custGeom>
              <a:avLst/>
              <a:gdLst>
                <a:gd name="T0" fmla="*/ 2 w 70"/>
                <a:gd name="T1" fmla="*/ 34 h 68"/>
                <a:gd name="T2" fmla="*/ 0 w 70"/>
                <a:gd name="T3" fmla="*/ 25 h 68"/>
                <a:gd name="T4" fmla="*/ 29 w 70"/>
                <a:gd name="T5" fmla="*/ 17 h 68"/>
                <a:gd name="T6" fmla="*/ 48 w 70"/>
                <a:gd name="T7" fmla="*/ 0 h 68"/>
                <a:gd name="T8" fmla="*/ 62 w 70"/>
                <a:gd name="T9" fmla="*/ 20 h 68"/>
                <a:gd name="T10" fmla="*/ 66 w 70"/>
                <a:gd name="T11" fmla="*/ 42 h 68"/>
                <a:gd name="T12" fmla="*/ 65 w 70"/>
                <a:gd name="T13" fmla="*/ 43 h 68"/>
                <a:gd name="T14" fmla="*/ 57 w 70"/>
                <a:gd name="T15" fmla="*/ 52 h 68"/>
                <a:gd name="T16" fmla="*/ 40 w 70"/>
                <a:gd name="T17" fmla="*/ 64 h 68"/>
                <a:gd name="T18" fmla="*/ 22 w 70"/>
                <a:gd name="T19" fmla="*/ 66 h 68"/>
                <a:gd name="T20" fmla="*/ 20 w 70"/>
                <a:gd name="T21" fmla="*/ 66 h 68"/>
                <a:gd name="T22" fmla="*/ 10 w 70"/>
                <a:gd name="T23" fmla="*/ 49 h 68"/>
                <a:gd name="T24" fmla="*/ 2 w 70"/>
                <a:gd name="T2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8">
                  <a:moveTo>
                    <a:pt x="2" y="34"/>
                  </a:moveTo>
                  <a:cubicBezTo>
                    <a:pt x="1" y="31"/>
                    <a:pt x="0" y="28"/>
                    <a:pt x="0" y="25"/>
                  </a:cubicBezTo>
                  <a:cubicBezTo>
                    <a:pt x="10" y="26"/>
                    <a:pt x="20" y="22"/>
                    <a:pt x="29" y="17"/>
                  </a:cubicBezTo>
                  <a:cubicBezTo>
                    <a:pt x="37" y="14"/>
                    <a:pt x="46" y="9"/>
                    <a:pt x="48" y="0"/>
                  </a:cubicBezTo>
                  <a:cubicBezTo>
                    <a:pt x="48" y="2"/>
                    <a:pt x="60" y="17"/>
                    <a:pt x="62" y="20"/>
                  </a:cubicBezTo>
                  <a:cubicBezTo>
                    <a:pt x="66" y="27"/>
                    <a:pt x="70" y="33"/>
                    <a:pt x="66" y="42"/>
                  </a:cubicBezTo>
                  <a:cubicBezTo>
                    <a:pt x="66" y="42"/>
                    <a:pt x="65" y="43"/>
                    <a:pt x="65" y="43"/>
                  </a:cubicBezTo>
                  <a:cubicBezTo>
                    <a:pt x="63" y="46"/>
                    <a:pt x="60" y="49"/>
                    <a:pt x="57" y="52"/>
                  </a:cubicBezTo>
                  <a:cubicBezTo>
                    <a:pt x="52" y="56"/>
                    <a:pt x="46" y="61"/>
                    <a:pt x="40" y="64"/>
                  </a:cubicBezTo>
                  <a:cubicBezTo>
                    <a:pt x="35" y="66"/>
                    <a:pt x="28" y="68"/>
                    <a:pt x="22" y="66"/>
                  </a:cubicBezTo>
                  <a:cubicBezTo>
                    <a:pt x="21" y="66"/>
                    <a:pt x="21" y="66"/>
                    <a:pt x="20" y="66"/>
                  </a:cubicBezTo>
                  <a:cubicBezTo>
                    <a:pt x="21" y="65"/>
                    <a:pt x="11" y="51"/>
                    <a:pt x="10" y="49"/>
                  </a:cubicBezTo>
                  <a:cubicBezTo>
                    <a:pt x="7" y="44"/>
                    <a:pt x="4" y="39"/>
                    <a:pt x="2" y="34"/>
                  </a:cubicBezTo>
                  <a:close/>
                </a:path>
              </a:pathLst>
            </a:custGeom>
            <a:solidFill>
              <a:srgbClr val="D4D0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2"/>
            <p:cNvSpPr/>
            <p:nvPr/>
          </p:nvSpPr>
          <p:spPr bwMode="auto">
            <a:xfrm>
              <a:off x="7808913" y="7481888"/>
              <a:ext cx="511175" cy="314325"/>
            </a:xfrm>
            <a:custGeom>
              <a:avLst/>
              <a:gdLst>
                <a:gd name="T0" fmla="*/ 2 w 70"/>
                <a:gd name="T1" fmla="*/ 34 h 43"/>
                <a:gd name="T2" fmla="*/ 0 w 70"/>
                <a:gd name="T3" fmla="*/ 25 h 43"/>
                <a:gd name="T4" fmla="*/ 29 w 70"/>
                <a:gd name="T5" fmla="*/ 17 h 43"/>
                <a:gd name="T6" fmla="*/ 48 w 70"/>
                <a:gd name="T7" fmla="*/ 0 h 43"/>
                <a:gd name="T8" fmla="*/ 62 w 70"/>
                <a:gd name="T9" fmla="*/ 20 h 43"/>
                <a:gd name="T10" fmla="*/ 66 w 70"/>
                <a:gd name="T11" fmla="*/ 42 h 43"/>
                <a:gd name="T12" fmla="*/ 65 w 70"/>
                <a:gd name="T13" fmla="*/ 43 h 43"/>
                <a:gd name="T14" fmla="*/ 63 w 70"/>
                <a:gd name="T15" fmla="*/ 42 h 43"/>
                <a:gd name="T16" fmla="*/ 48 w 70"/>
                <a:gd name="T17" fmla="*/ 22 h 43"/>
                <a:gd name="T18" fmla="*/ 44 w 70"/>
                <a:gd name="T19" fmla="*/ 22 h 43"/>
                <a:gd name="T20" fmla="*/ 16 w 70"/>
                <a:gd name="T21" fmla="*/ 33 h 43"/>
                <a:gd name="T22" fmla="*/ 2 w 70"/>
                <a:gd name="T23"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43">
                  <a:moveTo>
                    <a:pt x="2" y="34"/>
                  </a:moveTo>
                  <a:cubicBezTo>
                    <a:pt x="1" y="31"/>
                    <a:pt x="0" y="28"/>
                    <a:pt x="0" y="25"/>
                  </a:cubicBezTo>
                  <a:cubicBezTo>
                    <a:pt x="10" y="26"/>
                    <a:pt x="20" y="22"/>
                    <a:pt x="29" y="17"/>
                  </a:cubicBezTo>
                  <a:cubicBezTo>
                    <a:pt x="37" y="14"/>
                    <a:pt x="46" y="9"/>
                    <a:pt x="48" y="0"/>
                  </a:cubicBezTo>
                  <a:cubicBezTo>
                    <a:pt x="48" y="2"/>
                    <a:pt x="60" y="17"/>
                    <a:pt x="62" y="20"/>
                  </a:cubicBezTo>
                  <a:cubicBezTo>
                    <a:pt x="66" y="27"/>
                    <a:pt x="70" y="33"/>
                    <a:pt x="66" y="42"/>
                  </a:cubicBezTo>
                  <a:cubicBezTo>
                    <a:pt x="66" y="42"/>
                    <a:pt x="65" y="43"/>
                    <a:pt x="65" y="43"/>
                  </a:cubicBezTo>
                  <a:cubicBezTo>
                    <a:pt x="65" y="43"/>
                    <a:pt x="64" y="43"/>
                    <a:pt x="63" y="42"/>
                  </a:cubicBezTo>
                  <a:cubicBezTo>
                    <a:pt x="56" y="39"/>
                    <a:pt x="56" y="25"/>
                    <a:pt x="48" y="22"/>
                  </a:cubicBezTo>
                  <a:cubicBezTo>
                    <a:pt x="46" y="22"/>
                    <a:pt x="45" y="22"/>
                    <a:pt x="44" y="22"/>
                  </a:cubicBezTo>
                  <a:cubicBezTo>
                    <a:pt x="35" y="26"/>
                    <a:pt x="25" y="30"/>
                    <a:pt x="16" y="33"/>
                  </a:cubicBezTo>
                  <a:cubicBezTo>
                    <a:pt x="11" y="35"/>
                    <a:pt x="6" y="37"/>
                    <a:pt x="2" y="34"/>
                  </a:cubicBezTo>
                  <a:close/>
                </a:path>
              </a:pathLst>
            </a:custGeom>
            <a:solidFill>
              <a:srgbClr val="ABA8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4" name="KSO_Shape"/>
          <p:cNvSpPr/>
          <p:nvPr/>
        </p:nvSpPr>
        <p:spPr bwMode="auto">
          <a:xfrm>
            <a:off x="1655471" y="2910573"/>
            <a:ext cx="529270" cy="43591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ln/>
          <a:extLst>
            <a:ext uri="{91240B29-F687-4F45-9708-019B960494DF}">
              <a14:hiddenLine xmlns:a14="http://schemas.microsoft.com/office/drawing/2010/main" w="9525">
                <a:solidFill>
                  <a:srgbClr val="000000"/>
                </a:solidFill>
                <a:round/>
              </a14:hiddenLine>
            </a:ext>
          </a:extLst>
        </p:spPr>
        <p:style>
          <a:lnRef idx="2">
            <a:schemeClr val="accent4">
              <a:shade val="50000"/>
            </a:schemeClr>
          </a:lnRef>
          <a:fillRef idx="1">
            <a:schemeClr val="accent4"/>
          </a:fillRef>
          <a:effectRef idx="0">
            <a:schemeClr val="accent4"/>
          </a:effectRef>
          <a:fontRef idx="minor">
            <a:schemeClr val="lt1"/>
          </a:fontRef>
        </p:style>
        <p:txBody>
          <a:bodyPr anchor="ctr"/>
          <a:lstStyle/>
          <a:p>
            <a:endParaRPr lang="zh-CN" altLang="en-US"/>
          </a:p>
        </p:txBody>
      </p:sp>
      <p:sp>
        <p:nvSpPr>
          <p:cNvPr id="56" name="KSO_Shape"/>
          <p:cNvSpPr/>
          <p:nvPr/>
        </p:nvSpPr>
        <p:spPr bwMode="auto">
          <a:xfrm>
            <a:off x="7336972" y="2823925"/>
            <a:ext cx="529270" cy="43591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ln/>
          <a:extLst>
            <a:ext uri="{91240B29-F687-4F45-9708-019B960494DF}">
              <a14:hiddenLine xmlns:a14="http://schemas.microsoft.com/office/drawing/2010/main" w="9525">
                <a:solidFill>
                  <a:srgbClr val="000000"/>
                </a:solidFill>
                <a:round/>
              </a14:hiddenLine>
            </a:ext>
          </a:extLst>
        </p:spPr>
        <p:style>
          <a:lnRef idx="2">
            <a:schemeClr val="accent4">
              <a:shade val="50000"/>
            </a:schemeClr>
          </a:lnRef>
          <a:fillRef idx="1">
            <a:schemeClr val="accent4"/>
          </a:fillRef>
          <a:effectRef idx="0">
            <a:schemeClr val="accent4"/>
          </a:effectRef>
          <a:fontRef idx="minor">
            <a:schemeClr val="lt1"/>
          </a:fontRef>
        </p:style>
        <p:txBody>
          <a:bodyPr anchor="ctr"/>
          <a:lstStyle/>
          <a:p>
            <a:endParaRPr lang="zh-CN" altLang="en-US"/>
          </a:p>
        </p:txBody>
      </p:sp>
    </p:spTree>
    <p:extLst>
      <p:ext uri="{BB962C8B-B14F-4D97-AF65-F5344CB8AC3E}">
        <p14:creationId xmlns:p14="http://schemas.microsoft.com/office/powerpoint/2010/main" val="25632923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arn(inVertical)">
                                      <p:cBhvr>
                                        <p:cTn id="15" dur="500"/>
                                        <p:tgtEl>
                                          <p:spTgt spid="5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down)">
                                      <p:cBhvr>
                                        <p:cTn id="23" dur="500"/>
                                        <p:tgtEl>
                                          <p:spTgt spid="5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54"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41"/>
        <p:cNvGrpSpPr/>
        <p:nvPr/>
      </p:nvGrpSpPr>
      <p:grpSpPr>
        <a:xfrm>
          <a:off x="0" y="0"/>
          <a:ext cx="0" cy="0"/>
          <a:chOff x="0" y="0"/>
          <a:chExt cx="0" cy="0"/>
        </a:xfrm>
      </p:grpSpPr>
      <p:sp>
        <p:nvSpPr>
          <p:cNvPr id="8" name="Rectangle 7">
            <a:extLst>
              <a:ext uri="{FF2B5EF4-FFF2-40B4-BE49-F238E27FC236}">
                <a16:creationId xmlns:a16="http://schemas.microsoft.com/office/drawing/2014/main" id="{B13E22FB-6380-4516-8752-BE7132277BCB}"/>
              </a:ext>
            </a:extLst>
          </p:cNvPr>
          <p:cNvSpPr/>
          <p:nvPr/>
        </p:nvSpPr>
        <p:spPr>
          <a:xfrm>
            <a:off x="6106240" y="1241838"/>
            <a:ext cx="5443649" cy="5432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Rectangle: Rounded Corners 26">
            <a:extLst>
              <a:ext uri="{FF2B5EF4-FFF2-40B4-BE49-F238E27FC236}">
                <a16:creationId xmlns:a16="http://schemas.microsoft.com/office/drawing/2014/main" id="{40308210-8A67-46C8-90E9-5F6D7AE16319}"/>
              </a:ext>
            </a:extLst>
          </p:cNvPr>
          <p:cNvSpPr/>
          <p:nvPr/>
        </p:nvSpPr>
        <p:spPr>
          <a:xfrm>
            <a:off x="1513149" y="1"/>
            <a:ext cx="9197788" cy="579169"/>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rgbClr val="000000"/>
                </a:solidFill>
                <a:latin typeface="Times New Roman" panose="02020603050405020304" pitchFamily="18" charset="0"/>
                <a:cs typeface="Times New Roman" panose="02020603050405020304" pitchFamily="18" charset="0"/>
              </a:rPr>
              <a:t>Cấu</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trúc</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đoạn</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văn</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nghị</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luận</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về</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một</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vấn</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đề</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tư</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tưởng</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đạo</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lí</a:t>
            </a:r>
            <a:endParaRPr lang="en-US" sz="2667" b="1" dirty="0">
              <a:solidFill>
                <a:srgbClr val="000000"/>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70F26671-C9CE-4D0C-9155-FB00DA81F345}"/>
              </a:ext>
            </a:extLst>
          </p:cNvPr>
          <p:cNvCxnSpPr>
            <a:cxnSpLocks/>
            <a:stCxn id="27" idx="2"/>
            <a:endCxn id="18" idx="0"/>
          </p:cNvCxnSpPr>
          <p:nvPr/>
        </p:nvCxnSpPr>
        <p:spPr>
          <a:xfrm flipH="1">
            <a:off x="3291840" y="579170"/>
            <a:ext cx="2820203" cy="3089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278604F-3BA5-44C8-A960-85A02A3141AC}"/>
              </a:ext>
            </a:extLst>
          </p:cNvPr>
          <p:cNvCxnSpPr>
            <a:cxnSpLocks/>
            <a:stCxn id="19" idx="0"/>
            <a:endCxn id="27" idx="2"/>
          </p:cNvCxnSpPr>
          <p:nvPr/>
        </p:nvCxnSpPr>
        <p:spPr>
          <a:xfrm flipH="1" flipV="1">
            <a:off x="6112043" y="579170"/>
            <a:ext cx="2710901" cy="29644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66973C95-7292-4372-AD3D-48D8E3E67C7B}"/>
              </a:ext>
            </a:extLst>
          </p:cNvPr>
          <p:cNvSpPr/>
          <p:nvPr/>
        </p:nvSpPr>
        <p:spPr>
          <a:xfrm>
            <a:off x="564896" y="888141"/>
            <a:ext cx="5453888" cy="410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chemeClr val="tx1"/>
                </a:solidFill>
                <a:latin typeface="Times New Roman" panose="02020603050405020304" pitchFamily="18" charset="0"/>
                <a:cs typeface="Times New Roman" panose="02020603050405020304" pitchFamily="18" charset="0"/>
              </a:rPr>
              <a:t>Nghị</a:t>
            </a:r>
            <a:r>
              <a:rPr lang="en-US" sz="2667" b="1" dirty="0">
                <a:solidFill>
                  <a:schemeClr val="tx1"/>
                </a:solidFill>
                <a:latin typeface="Times New Roman" panose="02020603050405020304" pitchFamily="18" charset="0"/>
                <a:cs typeface="Times New Roman" panose="02020603050405020304" pitchFamily="18" charset="0"/>
              </a:rPr>
              <a:t> </a:t>
            </a:r>
            <a:r>
              <a:rPr lang="en-US" sz="2667" b="1" dirty="0" err="1">
                <a:solidFill>
                  <a:schemeClr val="tx1"/>
                </a:solidFill>
                <a:latin typeface="Times New Roman" panose="02020603050405020304" pitchFamily="18" charset="0"/>
                <a:cs typeface="Times New Roman" panose="02020603050405020304" pitchFamily="18" charset="0"/>
              </a:rPr>
              <a:t>luận</a:t>
            </a:r>
            <a:r>
              <a:rPr lang="en-US" sz="2667" b="1" dirty="0">
                <a:solidFill>
                  <a:schemeClr val="tx1"/>
                </a:solidFill>
                <a:latin typeface="Times New Roman" panose="02020603050405020304" pitchFamily="18" charset="0"/>
                <a:cs typeface="Times New Roman" panose="02020603050405020304" pitchFamily="18" charset="0"/>
              </a:rPr>
              <a:t> </a:t>
            </a:r>
            <a:r>
              <a:rPr lang="en-US" sz="2667" b="1" dirty="0" err="1">
                <a:solidFill>
                  <a:schemeClr val="tx1"/>
                </a:solidFill>
                <a:latin typeface="Times New Roman" panose="02020603050405020304" pitchFamily="18" charset="0"/>
                <a:cs typeface="Times New Roman" panose="02020603050405020304" pitchFamily="18" charset="0"/>
              </a:rPr>
              <a:t>về</a:t>
            </a:r>
            <a:r>
              <a:rPr lang="en-US" sz="2667" b="1" dirty="0">
                <a:solidFill>
                  <a:schemeClr val="tx1"/>
                </a:solidFill>
                <a:latin typeface="Times New Roman" panose="02020603050405020304" pitchFamily="18" charset="0"/>
                <a:cs typeface="Times New Roman" panose="02020603050405020304" pitchFamily="18" charset="0"/>
              </a:rPr>
              <a:t> </a:t>
            </a:r>
            <a:r>
              <a:rPr lang="en-US" sz="2667" b="1" dirty="0" err="1">
                <a:solidFill>
                  <a:schemeClr val="tx1"/>
                </a:solidFill>
                <a:latin typeface="Times New Roman" panose="02020603050405020304" pitchFamily="18" charset="0"/>
                <a:cs typeface="Times New Roman" panose="02020603050405020304" pitchFamily="18" charset="0"/>
              </a:rPr>
              <a:t>một</a:t>
            </a:r>
            <a:r>
              <a:rPr lang="en-US" sz="2667" b="1" dirty="0">
                <a:solidFill>
                  <a:schemeClr val="tx1"/>
                </a:solidFill>
                <a:latin typeface="Times New Roman" panose="02020603050405020304" pitchFamily="18" charset="0"/>
                <a:cs typeface="Times New Roman" panose="02020603050405020304" pitchFamily="18" charset="0"/>
              </a:rPr>
              <a:t> </a:t>
            </a:r>
            <a:r>
              <a:rPr lang="en-US" sz="2667" b="1" dirty="0" err="1">
                <a:solidFill>
                  <a:schemeClr val="tx1"/>
                </a:solidFill>
                <a:latin typeface="Times New Roman" panose="02020603050405020304" pitchFamily="18" charset="0"/>
                <a:cs typeface="Times New Roman" panose="02020603050405020304" pitchFamily="18" charset="0"/>
              </a:rPr>
              <a:t>vấn</a:t>
            </a:r>
            <a:r>
              <a:rPr lang="en-US" sz="2667" b="1" dirty="0">
                <a:solidFill>
                  <a:schemeClr val="tx1"/>
                </a:solidFill>
                <a:latin typeface="Times New Roman" panose="02020603050405020304" pitchFamily="18" charset="0"/>
                <a:cs typeface="Times New Roman" panose="02020603050405020304" pitchFamily="18" charset="0"/>
              </a:rPr>
              <a:t> </a:t>
            </a:r>
            <a:r>
              <a:rPr lang="en-US" sz="2667" b="1" dirty="0" err="1">
                <a:solidFill>
                  <a:schemeClr val="tx1"/>
                </a:solidFill>
                <a:latin typeface="Times New Roman" panose="02020603050405020304" pitchFamily="18" charset="0"/>
                <a:cs typeface="Times New Roman" panose="02020603050405020304" pitchFamily="18" charset="0"/>
              </a:rPr>
              <a:t>đề</a:t>
            </a:r>
            <a:r>
              <a:rPr lang="en-US" sz="2667" b="1" dirty="0">
                <a:solidFill>
                  <a:schemeClr val="tx1"/>
                </a:solidFill>
                <a:latin typeface="Times New Roman" panose="02020603050405020304" pitchFamily="18" charset="0"/>
                <a:cs typeface="Times New Roman" panose="02020603050405020304" pitchFamily="18" charset="0"/>
              </a:rPr>
              <a:t> </a:t>
            </a:r>
            <a:r>
              <a:rPr lang="en-US" sz="2667" b="1" dirty="0" err="1">
                <a:solidFill>
                  <a:schemeClr val="tx1"/>
                </a:solidFill>
                <a:latin typeface="Times New Roman" panose="02020603050405020304" pitchFamily="18" charset="0"/>
                <a:cs typeface="Times New Roman" panose="02020603050405020304" pitchFamily="18" charset="0"/>
              </a:rPr>
              <a:t>tư</a:t>
            </a:r>
            <a:r>
              <a:rPr lang="en-US" sz="2667" b="1" dirty="0">
                <a:solidFill>
                  <a:schemeClr val="tx1"/>
                </a:solidFill>
                <a:latin typeface="Times New Roman" panose="02020603050405020304" pitchFamily="18" charset="0"/>
                <a:cs typeface="Times New Roman" panose="02020603050405020304" pitchFamily="18" charset="0"/>
              </a:rPr>
              <a:t> </a:t>
            </a:r>
            <a:r>
              <a:rPr lang="en-US" sz="2667" b="1" dirty="0" err="1">
                <a:solidFill>
                  <a:schemeClr val="tx1"/>
                </a:solidFill>
                <a:latin typeface="Times New Roman" panose="02020603050405020304" pitchFamily="18" charset="0"/>
                <a:cs typeface="Times New Roman" panose="02020603050405020304" pitchFamily="18" charset="0"/>
              </a:rPr>
              <a:t>tưởng</a:t>
            </a:r>
            <a:endParaRPr lang="en-US" sz="2667" b="1" dirty="0">
              <a:solidFill>
                <a:schemeClr val="tx1"/>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FDDD8CD8-072F-4C2C-8517-FB739472C511}"/>
              </a:ext>
            </a:extLst>
          </p:cNvPr>
          <p:cNvSpPr/>
          <p:nvPr/>
        </p:nvSpPr>
        <p:spPr>
          <a:xfrm>
            <a:off x="6096000" y="875616"/>
            <a:ext cx="5453888" cy="4765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chemeClr val="tx1"/>
                </a:solidFill>
                <a:latin typeface="Times New Roman" panose="02020603050405020304" pitchFamily="18" charset="0"/>
                <a:cs typeface="Times New Roman" panose="02020603050405020304" pitchFamily="18" charset="0"/>
              </a:rPr>
              <a:t>Nghị</a:t>
            </a:r>
            <a:r>
              <a:rPr lang="en-US" sz="2667" b="1" dirty="0">
                <a:solidFill>
                  <a:schemeClr val="tx1"/>
                </a:solidFill>
                <a:latin typeface="Times New Roman" panose="02020603050405020304" pitchFamily="18" charset="0"/>
                <a:cs typeface="Times New Roman" panose="02020603050405020304" pitchFamily="18" charset="0"/>
              </a:rPr>
              <a:t> </a:t>
            </a:r>
            <a:r>
              <a:rPr lang="en-US" sz="2667" b="1" dirty="0" err="1">
                <a:solidFill>
                  <a:schemeClr val="tx1"/>
                </a:solidFill>
                <a:latin typeface="Times New Roman" panose="02020603050405020304" pitchFamily="18" charset="0"/>
                <a:cs typeface="Times New Roman" panose="02020603050405020304" pitchFamily="18" charset="0"/>
              </a:rPr>
              <a:t>luận</a:t>
            </a:r>
            <a:r>
              <a:rPr lang="en-US" sz="2667" b="1" dirty="0">
                <a:solidFill>
                  <a:schemeClr val="tx1"/>
                </a:solidFill>
                <a:latin typeface="Times New Roman" panose="02020603050405020304" pitchFamily="18" charset="0"/>
                <a:cs typeface="Times New Roman" panose="02020603050405020304" pitchFamily="18" charset="0"/>
              </a:rPr>
              <a:t> </a:t>
            </a:r>
            <a:r>
              <a:rPr lang="en-US" sz="2667" b="1" dirty="0" err="1">
                <a:solidFill>
                  <a:schemeClr val="tx1"/>
                </a:solidFill>
                <a:latin typeface="Times New Roman" panose="02020603050405020304" pitchFamily="18" charset="0"/>
                <a:cs typeface="Times New Roman" panose="02020603050405020304" pitchFamily="18" charset="0"/>
              </a:rPr>
              <a:t>về</a:t>
            </a:r>
            <a:r>
              <a:rPr lang="en-US" sz="2667" b="1" dirty="0">
                <a:solidFill>
                  <a:schemeClr val="tx1"/>
                </a:solidFill>
                <a:latin typeface="Times New Roman" panose="02020603050405020304" pitchFamily="18" charset="0"/>
                <a:cs typeface="Times New Roman" panose="02020603050405020304" pitchFamily="18" charset="0"/>
              </a:rPr>
              <a:t> </a:t>
            </a:r>
            <a:r>
              <a:rPr lang="en-US" sz="2667" b="1" dirty="0" err="1">
                <a:solidFill>
                  <a:schemeClr val="tx1"/>
                </a:solidFill>
                <a:latin typeface="Times New Roman" panose="02020603050405020304" pitchFamily="18" charset="0"/>
                <a:cs typeface="Times New Roman" panose="02020603050405020304" pitchFamily="18" charset="0"/>
              </a:rPr>
              <a:t>một</a:t>
            </a:r>
            <a:r>
              <a:rPr lang="en-US" sz="2667" b="1" dirty="0">
                <a:solidFill>
                  <a:schemeClr val="tx1"/>
                </a:solidFill>
                <a:latin typeface="Times New Roman" panose="02020603050405020304" pitchFamily="18" charset="0"/>
                <a:cs typeface="Times New Roman" panose="02020603050405020304" pitchFamily="18" charset="0"/>
              </a:rPr>
              <a:t> ý </a:t>
            </a:r>
            <a:r>
              <a:rPr lang="en-US" sz="2667" b="1" dirty="0" err="1">
                <a:solidFill>
                  <a:schemeClr val="tx1"/>
                </a:solidFill>
                <a:latin typeface="Times New Roman" panose="02020603050405020304" pitchFamily="18" charset="0"/>
                <a:cs typeface="Times New Roman" panose="02020603050405020304" pitchFamily="18" charset="0"/>
              </a:rPr>
              <a:t>kiến</a:t>
            </a:r>
            <a:r>
              <a:rPr lang="en-US" sz="2667" b="1" dirty="0">
                <a:solidFill>
                  <a:schemeClr val="tx1"/>
                </a:solidFill>
                <a:latin typeface="Times New Roman" panose="02020603050405020304" pitchFamily="18" charset="0"/>
                <a:cs typeface="Times New Roman" panose="02020603050405020304" pitchFamily="18" charset="0"/>
              </a:rPr>
              <a:t>, </a:t>
            </a:r>
            <a:r>
              <a:rPr lang="en-US" sz="2667" b="1" dirty="0" err="1">
                <a:solidFill>
                  <a:schemeClr val="tx1"/>
                </a:solidFill>
                <a:latin typeface="Times New Roman" panose="02020603050405020304" pitchFamily="18" charset="0"/>
                <a:cs typeface="Times New Roman" panose="02020603050405020304" pitchFamily="18" charset="0"/>
              </a:rPr>
              <a:t>quan</a:t>
            </a:r>
            <a:r>
              <a:rPr lang="en-US" sz="2667" b="1" dirty="0">
                <a:solidFill>
                  <a:schemeClr val="tx1"/>
                </a:solidFill>
                <a:latin typeface="Times New Roman" panose="02020603050405020304" pitchFamily="18" charset="0"/>
                <a:cs typeface="Times New Roman" panose="02020603050405020304" pitchFamily="18" charset="0"/>
              </a:rPr>
              <a:t> </a:t>
            </a:r>
            <a:r>
              <a:rPr lang="en-US" sz="2667" b="1" dirty="0" err="1">
                <a:solidFill>
                  <a:schemeClr val="tx1"/>
                </a:solidFill>
                <a:latin typeface="Times New Roman" panose="02020603050405020304" pitchFamily="18" charset="0"/>
                <a:cs typeface="Times New Roman" panose="02020603050405020304" pitchFamily="18" charset="0"/>
              </a:rPr>
              <a:t>điểm</a:t>
            </a:r>
            <a:endParaRPr lang="en-US" sz="2667" b="1"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85B4EFF-E5D0-4FD1-BAB6-424A0267995A}"/>
              </a:ext>
            </a:extLst>
          </p:cNvPr>
          <p:cNvSpPr txBox="1"/>
          <p:nvPr/>
        </p:nvSpPr>
        <p:spPr>
          <a:xfrm>
            <a:off x="6429247" y="1298230"/>
            <a:ext cx="5133199" cy="5325176"/>
          </a:xfrm>
          <a:prstGeom prst="rect">
            <a:avLst/>
          </a:prstGeom>
          <a:noFill/>
        </p:spPr>
        <p:txBody>
          <a:bodyPr wrap="square">
            <a:spAutoFit/>
          </a:bodyPr>
          <a:lstStyle/>
          <a:p>
            <a:pPr>
              <a:spcAft>
                <a:spcPts val="1067"/>
              </a:spcAft>
            </a:pP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Dẫn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dắt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giới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thiệu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vấn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đề</a:t>
            </a:r>
            <a:r>
              <a:rPr lang="en-US" sz="2667" dirty="0">
                <a:latin typeface="Times New Roman" panose="02020603050405020304" pitchFamily="18" charset="0"/>
                <a:cs typeface="Times New Roman" panose="02020603050405020304" pitchFamily="18" charset="0"/>
              </a:rPr>
              <a:t>.</a:t>
            </a:r>
          </a:p>
          <a:p>
            <a:pPr>
              <a:spcAft>
                <a:spcPts val="1067"/>
              </a:spcAft>
            </a:pP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Giải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thích</a:t>
            </a:r>
            <a:endParaRPr lang="en-US" sz="2667" dirty="0">
              <a:latin typeface="Times New Roman" panose="02020603050405020304" pitchFamily="18" charset="0"/>
              <a:cs typeface="Times New Roman" panose="02020603050405020304" pitchFamily="18" charset="0"/>
            </a:endParaRPr>
          </a:p>
          <a:p>
            <a:pPr>
              <a:spcAft>
                <a:spcPts val="1067"/>
              </a:spcAft>
            </a:pP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Biểu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hiện</a:t>
            </a:r>
            <a:r>
              <a:rPr lang="en-US" sz="2667" dirty="0">
                <a:latin typeface="Times New Roman" panose="02020603050405020304" pitchFamily="18" charset="0"/>
                <a:cs typeface="Times New Roman" panose="02020603050405020304" pitchFamily="18" charset="0"/>
              </a:rPr>
              <a:t> </a:t>
            </a:r>
          </a:p>
          <a:p>
            <a:pPr>
              <a:spcAft>
                <a:spcPts val="1067"/>
              </a:spcAft>
            </a:pPr>
            <a:r>
              <a:rPr lang="pt-BR" sz="2667" dirty="0">
                <a:latin typeface="Times New Roman" panose="02020603050405020304" pitchFamily="18" charset="0"/>
                <a:cs typeface="Times New Roman" panose="02020603050405020304" pitchFamily="18" charset="0"/>
              </a:rPr>
              <a:t>- Bàn luận:</a:t>
            </a:r>
          </a:p>
          <a:p>
            <a:pPr>
              <a:spcAft>
                <a:spcPts val="1067"/>
              </a:spcAft>
            </a:pPr>
            <a:r>
              <a:rPr lang="pt-BR" sz="2667" dirty="0">
                <a:latin typeface="Times New Roman" panose="02020603050405020304" pitchFamily="18" charset="0"/>
                <a:cs typeface="Times New Roman" panose="02020603050405020304" pitchFamily="18" charset="0"/>
              </a:rPr>
              <a:t>+ Đánh giá về quan điểm, ý kiến.</a:t>
            </a:r>
          </a:p>
          <a:p>
            <a:pPr>
              <a:spcAft>
                <a:spcPts val="1067"/>
              </a:spcAft>
            </a:pPr>
            <a:r>
              <a:rPr lang="pt-BR" sz="2667" dirty="0">
                <a:latin typeface="Times New Roman" panose="02020603050405020304" pitchFamily="18" charset="0"/>
                <a:cs typeface="Times New Roman" panose="02020603050405020304" pitchFamily="18" charset="0"/>
              </a:rPr>
              <a:t>+ Bày tỏ quan điểm cá nhân.</a:t>
            </a:r>
            <a:endParaRPr lang="en-US" sz="2667" dirty="0">
              <a:latin typeface="Times New Roman" panose="02020603050405020304" pitchFamily="18" charset="0"/>
              <a:cs typeface="Times New Roman" panose="02020603050405020304" pitchFamily="18" charset="0"/>
            </a:endParaRPr>
          </a:p>
          <a:p>
            <a:pPr>
              <a:spcAft>
                <a:spcPts val="1067"/>
              </a:spcAft>
            </a:pP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Vai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trò</a:t>
            </a:r>
            <a:r>
              <a:rPr lang="en-US" sz="2667" dirty="0">
                <a:latin typeface="Times New Roman" panose="02020603050405020304" pitchFamily="18" charset="0"/>
                <a:cs typeface="Times New Roman" panose="02020603050405020304" pitchFamily="18" charset="0"/>
              </a:rPr>
              <a:t>, ý </a:t>
            </a:r>
            <a:r>
              <a:rPr lang="en-US" sz="2667" dirty="0" err="1">
                <a:latin typeface="Times New Roman" panose="02020603050405020304" pitchFamily="18" charset="0"/>
                <a:cs typeface="Times New Roman" panose="02020603050405020304" pitchFamily="18" charset="0"/>
              </a:rPr>
              <a:t>nghĩa</a:t>
            </a:r>
            <a:endParaRPr lang="en-US" sz="2667" dirty="0">
              <a:latin typeface="Times New Roman" panose="02020603050405020304" pitchFamily="18" charset="0"/>
              <a:cs typeface="Times New Roman" panose="02020603050405020304" pitchFamily="18" charset="0"/>
            </a:endParaRPr>
          </a:p>
          <a:p>
            <a:pPr>
              <a:spcAft>
                <a:spcPts val="1067"/>
              </a:spcAft>
            </a:pP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Mở</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rộng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vấn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đề</a:t>
            </a:r>
            <a:endParaRPr lang="en-US" sz="2667" dirty="0">
              <a:latin typeface="Times New Roman" panose="02020603050405020304" pitchFamily="18" charset="0"/>
              <a:cs typeface="Times New Roman" panose="02020603050405020304" pitchFamily="18" charset="0"/>
            </a:endParaRPr>
          </a:p>
          <a:p>
            <a:pPr>
              <a:spcAft>
                <a:spcPts val="1067"/>
              </a:spcAft>
            </a:pP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Bài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học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nhận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thức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và</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hành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động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chung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riêng</a:t>
            </a:r>
            <a:r>
              <a:rPr lang="en-US" sz="2667" dirty="0">
                <a:latin typeface="Times New Roman" panose="02020603050405020304" pitchFamily="18" charset="0"/>
                <a:cs typeface="Times New Roman" panose="02020603050405020304" pitchFamily="18" charset="0"/>
              </a:rPr>
              <a:t>). </a:t>
            </a:r>
          </a:p>
        </p:txBody>
      </p:sp>
      <p:cxnSp>
        <p:nvCxnSpPr>
          <p:cNvPr id="13" name="Straight Connector 12">
            <a:extLst>
              <a:ext uri="{FF2B5EF4-FFF2-40B4-BE49-F238E27FC236}">
                <a16:creationId xmlns:a16="http://schemas.microsoft.com/office/drawing/2014/main" id="{21A1212D-6165-43FF-B2FE-4B58AEF66DB5}"/>
              </a:ext>
            </a:extLst>
          </p:cNvPr>
          <p:cNvCxnSpPr/>
          <p:nvPr/>
        </p:nvCxnSpPr>
        <p:spPr>
          <a:xfrm>
            <a:off x="6160194" y="1813169"/>
            <a:ext cx="5376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2B4283-1CBC-4D90-B9B0-D69C7AD7AFFA}"/>
              </a:ext>
            </a:extLst>
          </p:cNvPr>
          <p:cNvCxnSpPr/>
          <p:nvPr/>
        </p:nvCxnSpPr>
        <p:spPr>
          <a:xfrm>
            <a:off x="6158320" y="2391508"/>
            <a:ext cx="5376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BC80969-271B-412B-9475-D47CEB74E519}"/>
              </a:ext>
            </a:extLst>
          </p:cNvPr>
          <p:cNvCxnSpPr/>
          <p:nvPr/>
        </p:nvCxnSpPr>
        <p:spPr>
          <a:xfrm>
            <a:off x="6158320" y="2907324"/>
            <a:ext cx="5376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0C1DCA-2300-4B71-8D26-C1315C4C8B00}"/>
              </a:ext>
            </a:extLst>
          </p:cNvPr>
          <p:cNvCxnSpPr/>
          <p:nvPr/>
        </p:nvCxnSpPr>
        <p:spPr>
          <a:xfrm>
            <a:off x="6158320" y="4505945"/>
            <a:ext cx="5376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964EAEE-D557-49EE-A87A-EABA92DBE735}"/>
              </a:ext>
            </a:extLst>
          </p:cNvPr>
          <p:cNvCxnSpPr/>
          <p:nvPr/>
        </p:nvCxnSpPr>
        <p:spPr>
          <a:xfrm>
            <a:off x="6158320" y="5095631"/>
            <a:ext cx="5376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5B7361-AD66-4EEE-9EB0-78EFA4887B81}"/>
              </a:ext>
            </a:extLst>
          </p:cNvPr>
          <p:cNvCxnSpPr/>
          <p:nvPr/>
        </p:nvCxnSpPr>
        <p:spPr>
          <a:xfrm>
            <a:off x="6121584" y="5658339"/>
            <a:ext cx="5376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1BB006E-C17F-44C4-B0B3-E68116399560}"/>
              </a:ext>
            </a:extLst>
          </p:cNvPr>
          <p:cNvSpPr/>
          <p:nvPr/>
        </p:nvSpPr>
        <p:spPr>
          <a:xfrm>
            <a:off x="578290" y="1255487"/>
            <a:ext cx="5450732" cy="54325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8" name="Straight Connector 27">
            <a:extLst>
              <a:ext uri="{FF2B5EF4-FFF2-40B4-BE49-F238E27FC236}">
                <a16:creationId xmlns:a16="http://schemas.microsoft.com/office/drawing/2014/main" id="{A087F488-F283-4C25-8984-45CEB10BAA17}"/>
              </a:ext>
            </a:extLst>
          </p:cNvPr>
          <p:cNvCxnSpPr/>
          <p:nvPr/>
        </p:nvCxnSpPr>
        <p:spPr>
          <a:xfrm>
            <a:off x="618774" y="1826819"/>
            <a:ext cx="5376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50A1AD1-8206-4762-901D-41A84A95E5CC}"/>
              </a:ext>
            </a:extLst>
          </p:cNvPr>
          <p:cNvCxnSpPr/>
          <p:nvPr/>
        </p:nvCxnSpPr>
        <p:spPr>
          <a:xfrm>
            <a:off x="616900" y="2405157"/>
            <a:ext cx="5376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E7087EC-FE16-4CE4-B20F-869421E7390A}"/>
              </a:ext>
            </a:extLst>
          </p:cNvPr>
          <p:cNvCxnSpPr/>
          <p:nvPr/>
        </p:nvCxnSpPr>
        <p:spPr>
          <a:xfrm>
            <a:off x="616900" y="4519595"/>
            <a:ext cx="5376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42CEE5B-5009-4F8B-B5D6-8FEB6FDC0BB0}"/>
              </a:ext>
            </a:extLst>
          </p:cNvPr>
          <p:cNvCxnSpPr/>
          <p:nvPr/>
        </p:nvCxnSpPr>
        <p:spPr>
          <a:xfrm>
            <a:off x="616900" y="5109280"/>
            <a:ext cx="5376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3E11AD-D92A-4B17-AF09-1941F1A29853}"/>
              </a:ext>
            </a:extLst>
          </p:cNvPr>
          <p:cNvCxnSpPr/>
          <p:nvPr/>
        </p:nvCxnSpPr>
        <p:spPr>
          <a:xfrm>
            <a:off x="580164" y="5671988"/>
            <a:ext cx="5376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43464F6-15C9-4D43-BB5A-1EC7554561A2}"/>
              </a:ext>
            </a:extLst>
          </p:cNvPr>
          <p:cNvSpPr txBox="1"/>
          <p:nvPr/>
        </p:nvSpPr>
        <p:spPr>
          <a:xfrm>
            <a:off x="792589" y="1298230"/>
            <a:ext cx="4970163" cy="5325176"/>
          </a:xfrm>
          <a:prstGeom prst="rect">
            <a:avLst/>
          </a:prstGeom>
          <a:noFill/>
        </p:spPr>
        <p:txBody>
          <a:bodyPr wrap="square">
            <a:spAutoFit/>
          </a:bodyPr>
          <a:lstStyle/>
          <a:p>
            <a:pPr>
              <a:spcAft>
                <a:spcPts val="1067"/>
              </a:spcAft>
            </a:pP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Dẫn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dắt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giới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thiệu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vấn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đề</a:t>
            </a:r>
            <a:r>
              <a:rPr lang="en-US" sz="2667" dirty="0">
                <a:latin typeface="Times New Roman" panose="02020603050405020304" pitchFamily="18" charset="0"/>
                <a:cs typeface="Times New Roman" panose="02020603050405020304" pitchFamily="18" charset="0"/>
              </a:rPr>
              <a:t>.</a:t>
            </a:r>
          </a:p>
          <a:p>
            <a:pPr>
              <a:spcAft>
                <a:spcPts val="1067"/>
              </a:spcAft>
            </a:pP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Giải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thích</a:t>
            </a:r>
            <a:endParaRPr lang="en-US" sz="2667" dirty="0">
              <a:latin typeface="Times New Roman" panose="02020603050405020304" pitchFamily="18" charset="0"/>
              <a:cs typeface="Times New Roman" panose="02020603050405020304" pitchFamily="18" charset="0"/>
            </a:endParaRPr>
          </a:p>
          <a:p>
            <a:pPr>
              <a:spcAft>
                <a:spcPts val="1067"/>
              </a:spcAft>
            </a:pP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Biểu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hiện</a:t>
            </a:r>
            <a:r>
              <a:rPr lang="en-US" sz="2667" dirty="0">
                <a:latin typeface="Times New Roman" panose="02020603050405020304" pitchFamily="18" charset="0"/>
                <a:cs typeface="Times New Roman" panose="02020603050405020304" pitchFamily="18" charset="0"/>
              </a:rPr>
              <a:t> </a:t>
            </a:r>
          </a:p>
          <a:p>
            <a:pPr>
              <a:spcAft>
                <a:spcPts val="1067"/>
              </a:spcAft>
            </a:pPr>
            <a:endParaRPr lang="en-US" sz="2667" dirty="0">
              <a:latin typeface="Times New Roman" panose="02020603050405020304" pitchFamily="18" charset="0"/>
              <a:cs typeface="Times New Roman" panose="02020603050405020304" pitchFamily="18" charset="0"/>
            </a:endParaRPr>
          </a:p>
          <a:p>
            <a:pPr>
              <a:spcAft>
                <a:spcPts val="1067"/>
              </a:spcAft>
            </a:pPr>
            <a:endParaRPr lang="en-US" sz="2667" dirty="0">
              <a:latin typeface="Times New Roman" panose="02020603050405020304" pitchFamily="18" charset="0"/>
              <a:cs typeface="Times New Roman" panose="02020603050405020304" pitchFamily="18" charset="0"/>
            </a:endParaRPr>
          </a:p>
          <a:p>
            <a:pPr>
              <a:spcAft>
                <a:spcPts val="1067"/>
              </a:spcAft>
            </a:pPr>
            <a:endParaRPr lang="en-US" sz="2667" dirty="0">
              <a:latin typeface="Times New Roman" panose="02020603050405020304" pitchFamily="18" charset="0"/>
              <a:cs typeface="Times New Roman" panose="02020603050405020304" pitchFamily="18" charset="0"/>
            </a:endParaRPr>
          </a:p>
          <a:p>
            <a:pPr>
              <a:spcAft>
                <a:spcPts val="1067"/>
              </a:spcAft>
            </a:pP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Vai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trò</a:t>
            </a:r>
            <a:r>
              <a:rPr lang="en-US" sz="2667" dirty="0">
                <a:latin typeface="Times New Roman" panose="02020603050405020304" pitchFamily="18" charset="0"/>
                <a:cs typeface="Times New Roman" panose="02020603050405020304" pitchFamily="18" charset="0"/>
              </a:rPr>
              <a:t>, ý </a:t>
            </a:r>
            <a:r>
              <a:rPr lang="en-US" sz="2667" dirty="0" err="1">
                <a:latin typeface="Times New Roman" panose="02020603050405020304" pitchFamily="18" charset="0"/>
                <a:cs typeface="Times New Roman" panose="02020603050405020304" pitchFamily="18" charset="0"/>
              </a:rPr>
              <a:t>nghĩa</a:t>
            </a:r>
            <a:endParaRPr lang="en-US" sz="2667" dirty="0">
              <a:latin typeface="Times New Roman" panose="02020603050405020304" pitchFamily="18" charset="0"/>
              <a:cs typeface="Times New Roman" panose="02020603050405020304" pitchFamily="18" charset="0"/>
            </a:endParaRPr>
          </a:p>
          <a:p>
            <a:pPr>
              <a:spcAft>
                <a:spcPts val="1067"/>
              </a:spcAft>
            </a:pP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Mở</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rộng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vấn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đề</a:t>
            </a:r>
            <a:endParaRPr lang="en-US" sz="2667" dirty="0">
              <a:latin typeface="Times New Roman" panose="02020603050405020304" pitchFamily="18" charset="0"/>
              <a:cs typeface="Times New Roman" panose="02020603050405020304" pitchFamily="18" charset="0"/>
            </a:endParaRPr>
          </a:p>
          <a:p>
            <a:pPr>
              <a:spcAft>
                <a:spcPts val="1067"/>
              </a:spcAft>
            </a:pP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Bài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học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nhận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thức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và</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hành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động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chung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riêng</a:t>
            </a:r>
            <a:r>
              <a:rPr lang="en-US" sz="2667" dirty="0">
                <a:latin typeface="Times New Roman" panose="02020603050405020304" pitchFamily="18" charset="0"/>
                <a:cs typeface="Times New Roman" panose="02020603050405020304" pitchFamily="18" charset="0"/>
              </a:rPr>
              <a:t>).</a:t>
            </a:r>
          </a:p>
        </p:txBody>
      </p:sp>
      <p:cxnSp>
        <p:nvCxnSpPr>
          <p:cNvPr id="30" name="Straight Connector 29">
            <a:extLst>
              <a:ext uri="{FF2B5EF4-FFF2-40B4-BE49-F238E27FC236}">
                <a16:creationId xmlns:a16="http://schemas.microsoft.com/office/drawing/2014/main" id="{437A54E4-D960-441B-A292-B7F5879A343E}"/>
              </a:ext>
            </a:extLst>
          </p:cNvPr>
          <p:cNvCxnSpPr/>
          <p:nvPr/>
        </p:nvCxnSpPr>
        <p:spPr>
          <a:xfrm>
            <a:off x="616900" y="2907324"/>
            <a:ext cx="5376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39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1" grpId="0"/>
      <p:bldP spid="26" grpId="0" animBg="1"/>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Office 主题​​">
  <a:themeElements>
    <a:clrScheme name="清新教育">
      <a:dk1>
        <a:sysClr val="windowText" lastClr="000000"/>
      </a:dk1>
      <a:lt1>
        <a:sysClr val="window" lastClr="FFFFFF"/>
      </a:lt1>
      <a:dk2>
        <a:srgbClr val="44546A"/>
      </a:dk2>
      <a:lt2>
        <a:srgbClr val="E7E6E6"/>
      </a:lt2>
      <a:accent1>
        <a:srgbClr val="2DAD46"/>
      </a:accent1>
      <a:accent2>
        <a:srgbClr val="F16D21"/>
      </a:accent2>
      <a:accent3>
        <a:srgbClr val="FF7878"/>
      </a:accent3>
      <a:accent4>
        <a:srgbClr val="32CFFA"/>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Office 主题​​">
  <a:themeElements>
    <a:clrScheme name="清新教育">
      <a:dk1>
        <a:sysClr val="windowText" lastClr="000000"/>
      </a:dk1>
      <a:lt1>
        <a:sysClr val="window" lastClr="FFFFFF"/>
      </a:lt1>
      <a:dk2>
        <a:srgbClr val="44546A"/>
      </a:dk2>
      <a:lt2>
        <a:srgbClr val="E7E6E6"/>
      </a:lt2>
      <a:accent1>
        <a:srgbClr val="2DAD46"/>
      </a:accent1>
      <a:accent2>
        <a:srgbClr val="F16D21"/>
      </a:accent2>
      <a:accent3>
        <a:srgbClr val="FF7878"/>
      </a:accent3>
      <a:accent4>
        <a:srgbClr val="32CFFA"/>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主题​​">
  <a:themeElements>
    <a:clrScheme name="Office 主题​​">
      <a:dk1>
        <a:srgbClr val="000000"/>
      </a:dk1>
      <a:lt1>
        <a:srgbClr val="FFFFFF"/>
      </a:lt1>
      <a:dk2>
        <a:srgbClr val="778495"/>
      </a:dk2>
      <a:lt2>
        <a:srgbClr val="F0F0F0"/>
      </a:lt2>
      <a:accent1>
        <a:srgbClr val="CF8404"/>
      </a:accent1>
      <a:accent2>
        <a:srgbClr val="FAAA21"/>
      </a:accent2>
      <a:accent3>
        <a:srgbClr val="8A5903"/>
      </a:accent3>
      <a:accent4>
        <a:srgbClr val="9B6303"/>
      </a:accent4>
      <a:accent5>
        <a:srgbClr val="CF8404"/>
      </a:accent5>
      <a:accent6>
        <a:srgbClr val="684202"/>
      </a:accent6>
      <a:hlink>
        <a:srgbClr val="CF8404"/>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主题​​">
  <a:themeElements>
    <a:clrScheme name="Office 主题​​">
      <a:dk1>
        <a:srgbClr val="000000"/>
      </a:dk1>
      <a:lt1>
        <a:srgbClr val="FFFFFF"/>
      </a:lt1>
      <a:dk2>
        <a:srgbClr val="778495"/>
      </a:dk2>
      <a:lt2>
        <a:srgbClr val="F0F0F0"/>
      </a:lt2>
      <a:accent1>
        <a:srgbClr val="CF8404"/>
      </a:accent1>
      <a:accent2>
        <a:srgbClr val="FAAA21"/>
      </a:accent2>
      <a:accent3>
        <a:srgbClr val="8A5903"/>
      </a:accent3>
      <a:accent4>
        <a:srgbClr val="9B6303"/>
      </a:accent4>
      <a:accent5>
        <a:srgbClr val="CF8404"/>
      </a:accent5>
      <a:accent6>
        <a:srgbClr val="684202"/>
      </a:accent6>
      <a:hlink>
        <a:srgbClr val="CF8404"/>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Office 主题​​">
  <a:themeElements>
    <a:clrScheme name="Office 主题​​">
      <a:dk1>
        <a:srgbClr val="000000"/>
      </a:dk1>
      <a:lt1>
        <a:srgbClr val="FFFFFF"/>
      </a:lt1>
      <a:dk2>
        <a:srgbClr val="778495"/>
      </a:dk2>
      <a:lt2>
        <a:srgbClr val="F0F0F0"/>
      </a:lt2>
      <a:accent1>
        <a:srgbClr val="CF8404"/>
      </a:accent1>
      <a:accent2>
        <a:srgbClr val="FAAA21"/>
      </a:accent2>
      <a:accent3>
        <a:srgbClr val="8A5903"/>
      </a:accent3>
      <a:accent4>
        <a:srgbClr val="9B6303"/>
      </a:accent4>
      <a:accent5>
        <a:srgbClr val="CF8404"/>
      </a:accent5>
      <a:accent6>
        <a:srgbClr val="684202"/>
      </a:accent6>
      <a:hlink>
        <a:srgbClr val="CF8404"/>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 PowerPoint Hoat Hinh _ Toan Hoa  (69)">
  <a:themeElements>
    <a:clrScheme name="自定义 891">
      <a:dk1>
        <a:srgbClr val="262626"/>
      </a:dk1>
      <a:lt1>
        <a:srgbClr val="FFFFFF"/>
      </a:lt1>
      <a:dk2>
        <a:srgbClr val="000000"/>
      </a:dk2>
      <a:lt2>
        <a:srgbClr val="FFFFFF"/>
      </a:lt2>
      <a:accent1>
        <a:srgbClr val="CB0101"/>
      </a:accent1>
      <a:accent2>
        <a:srgbClr val="CB0101"/>
      </a:accent2>
      <a:accent3>
        <a:srgbClr val="CB0101"/>
      </a:accent3>
      <a:accent4>
        <a:srgbClr val="CB0101"/>
      </a:accent4>
      <a:accent5>
        <a:srgbClr val="CB0101"/>
      </a:accent5>
      <a:accent6>
        <a:srgbClr val="CB0101"/>
      </a:accent6>
      <a:hlink>
        <a:srgbClr val="C00000"/>
      </a:hlink>
      <a:folHlink>
        <a:srgbClr val="0070C0"/>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清新教育">
      <a:dk1>
        <a:sysClr val="windowText" lastClr="000000"/>
      </a:dk1>
      <a:lt1>
        <a:sysClr val="window" lastClr="FFFFFF"/>
      </a:lt1>
      <a:dk2>
        <a:srgbClr val="44546A"/>
      </a:dk2>
      <a:lt2>
        <a:srgbClr val="E7E6E6"/>
      </a:lt2>
      <a:accent1>
        <a:srgbClr val="2DAD46"/>
      </a:accent1>
      <a:accent2>
        <a:srgbClr val="F16D21"/>
      </a:accent2>
      <a:accent3>
        <a:srgbClr val="FF7878"/>
      </a:accent3>
      <a:accent4>
        <a:srgbClr val="32CFFA"/>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主题​​">
  <a:themeElements>
    <a:clrScheme name="清新教育">
      <a:dk1>
        <a:sysClr val="windowText" lastClr="000000"/>
      </a:dk1>
      <a:lt1>
        <a:sysClr val="window" lastClr="FFFFFF"/>
      </a:lt1>
      <a:dk2>
        <a:srgbClr val="44546A"/>
      </a:dk2>
      <a:lt2>
        <a:srgbClr val="E7E6E6"/>
      </a:lt2>
      <a:accent1>
        <a:srgbClr val="2DAD46"/>
      </a:accent1>
      <a:accent2>
        <a:srgbClr val="F16D21"/>
      </a:accent2>
      <a:accent3>
        <a:srgbClr val="FF7878"/>
      </a:accent3>
      <a:accent4>
        <a:srgbClr val="32CFFA"/>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主题​​">
  <a:themeElements>
    <a:clrScheme name="清新教育">
      <a:dk1>
        <a:sysClr val="windowText" lastClr="000000"/>
      </a:dk1>
      <a:lt1>
        <a:sysClr val="window" lastClr="FFFFFF"/>
      </a:lt1>
      <a:dk2>
        <a:srgbClr val="44546A"/>
      </a:dk2>
      <a:lt2>
        <a:srgbClr val="E7E6E6"/>
      </a:lt2>
      <a:accent1>
        <a:srgbClr val="2DAD46"/>
      </a:accent1>
      <a:accent2>
        <a:srgbClr val="F16D21"/>
      </a:accent2>
      <a:accent3>
        <a:srgbClr val="FF7878"/>
      </a:accent3>
      <a:accent4>
        <a:srgbClr val="32CFFA"/>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4060</TotalTime>
  <Words>1452</Words>
  <Application>Microsoft Office PowerPoint</Application>
  <PresentationFormat>Widescreen</PresentationFormat>
  <Paragraphs>172</Paragraphs>
  <Slides>23</Slides>
  <Notes>18</Notes>
  <HiddenSlides>0</HiddenSlides>
  <MMClips>0</MMClips>
  <ScaleCrop>false</ScaleCrop>
  <HeadingPairs>
    <vt:vector size="6" baseType="variant">
      <vt:variant>
        <vt:lpstr>Fonts Used</vt:lpstr>
      </vt:variant>
      <vt:variant>
        <vt:i4>17</vt:i4>
      </vt:variant>
      <vt:variant>
        <vt:lpstr>Theme</vt:lpstr>
      </vt:variant>
      <vt:variant>
        <vt:i4>16</vt:i4>
      </vt:variant>
      <vt:variant>
        <vt:lpstr>Slide Titles</vt:lpstr>
      </vt:variant>
      <vt:variant>
        <vt:i4>23</vt:i4>
      </vt:variant>
    </vt:vector>
  </HeadingPairs>
  <TitlesOfParts>
    <vt:vector size="56" baseType="lpstr">
      <vt:lpstr>微软雅黑</vt:lpstr>
      <vt:lpstr>宋体</vt:lpstr>
      <vt:lpstr>微软雅黑 Light</vt:lpstr>
      <vt:lpstr>Arial</vt:lpstr>
      <vt:lpstr>Calibri</vt:lpstr>
      <vt:lpstr>Calibri Light</vt:lpstr>
      <vt:lpstr>等线</vt:lpstr>
      <vt:lpstr>等线 Light</vt:lpstr>
      <vt:lpstr>El Messiri</vt:lpstr>
      <vt:lpstr>El Messiri SemiBold</vt:lpstr>
      <vt:lpstr>Helvetica Neue</vt:lpstr>
      <vt:lpstr>Lato</vt:lpstr>
      <vt:lpstr>Lato Light</vt:lpstr>
      <vt:lpstr>Lato Regular</vt:lpstr>
      <vt:lpstr>Times New Roman</vt:lpstr>
      <vt:lpstr>Verdana</vt:lpstr>
      <vt:lpstr>Wingdings</vt:lpstr>
      <vt:lpstr>Office Theme</vt:lpstr>
      <vt:lpstr>Slide PowerPoint Hoat Hinh _ Toan Hoa  (69)</vt:lpstr>
      <vt:lpstr>4_Office Theme</vt:lpstr>
      <vt:lpstr>3_Office Theme</vt:lpstr>
      <vt:lpstr>6_Office Theme</vt:lpstr>
      <vt:lpstr>7_Office Theme</vt:lpstr>
      <vt:lpstr>Office 主题​​</vt:lpstr>
      <vt:lpstr>1_Office 主题​​</vt:lpstr>
      <vt:lpstr>2_Office 主题​​</vt:lpstr>
      <vt:lpstr>3_Office 主题​​</vt:lpstr>
      <vt:lpstr>4_Office 主题​​</vt:lpstr>
      <vt:lpstr>2_Office Theme</vt:lpstr>
      <vt:lpstr>9_Office Theme</vt:lpstr>
      <vt:lpstr>6_Office 主题​​</vt:lpstr>
      <vt:lpstr>8_Office 主题​​</vt:lpstr>
      <vt:lpstr>9_Office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Các bước viết đoạn văn nghị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450</cp:revision>
  <cp:lastPrinted>2023-04-14T02:38:53Z</cp:lastPrinted>
  <dcterms:created xsi:type="dcterms:W3CDTF">2023-03-08T02:56:30Z</dcterms:created>
  <dcterms:modified xsi:type="dcterms:W3CDTF">2023-05-15T01:45:41Z</dcterms:modified>
</cp:coreProperties>
</file>