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2" r:id="rId3"/>
    <p:sldId id="261" r:id="rId4"/>
    <p:sldId id="260" r:id="rId5"/>
    <p:sldId id="264" r:id="rId6"/>
    <p:sldId id="268" r:id="rId7"/>
    <p:sldId id="269" r:id="rId8"/>
    <p:sldId id="267" r:id="rId9"/>
    <p:sldId id="266" r:id="rId10"/>
    <p:sldId id="271" r:id="rId11"/>
    <p:sldId id="270" r:id="rId12"/>
    <p:sldId id="25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9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6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C1659-68EC-49FF-B936-48A910D09A4C}" type="datetimeFigureOut">
              <a:rPr lang="en-US" smtClean="0"/>
              <a:pPr/>
              <a:t>8/5/2023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9773A-C317-4E28-8FB9-992C1B3054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44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E35D-8584-40CE-A507-D632F33D64B2}" type="datetimeFigureOut">
              <a:rPr lang="en-US" smtClean="0"/>
              <a:pPr/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8C75-C178-4A6B-9F75-6C4C7929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535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E35D-8584-40CE-A507-D632F33D64B2}" type="datetimeFigureOut">
              <a:rPr lang="en-US" smtClean="0"/>
              <a:pPr/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8C75-C178-4A6B-9F75-6C4C7929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41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E35D-8584-40CE-A507-D632F33D64B2}" type="datetimeFigureOut">
              <a:rPr lang="en-US" smtClean="0"/>
              <a:pPr/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8C75-C178-4A6B-9F75-6C4C7929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0864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E35D-8584-40CE-A507-D632F33D64B2}" type="datetimeFigureOut">
              <a:rPr lang="en-US" smtClean="0"/>
              <a:pPr/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8C75-C178-4A6B-9F75-6C4C7929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96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E35D-8584-40CE-A507-D632F33D64B2}" type="datetimeFigureOut">
              <a:rPr lang="en-US" smtClean="0"/>
              <a:pPr/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8C75-C178-4A6B-9F75-6C4C7929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964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E35D-8584-40CE-A507-D632F33D64B2}" type="datetimeFigureOut">
              <a:rPr lang="en-US" smtClean="0"/>
              <a:pPr/>
              <a:t>8/5/2023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8C75-C178-4A6B-9F75-6C4C7929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196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E35D-8584-40CE-A507-D632F33D64B2}" type="datetimeFigureOut">
              <a:rPr lang="en-US" smtClean="0"/>
              <a:pPr/>
              <a:t>8/5/2023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8C75-C178-4A6B-9F75-6C4C7929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1328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E35D-8584-40CE-A507-D632F33D64B2}" type="datetimeFigureOut">
              <a:rPr lang="en-US" smtClean="0"/>
              <a:pPr/>
              <a:t>8/5/2023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8C75-C178-4A6B-9F75-6C4C7929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40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E35D-8584-40CE-A507-D632F33D64B2}" type="datetimeFigureOut">
              <a:rPr lang="en-US" smtClean="0"/>
              <a:pPr/>
              <a:t>8/5/2023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8C75-C178-4A6B-9F75-6C4C7929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1393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E35D-8584-40CE-A507-D632F33D64B2}" type="datetimeFigureOut">
              <a:rPr lang="en-US" smtClean="0"/>
              <a:pPr/>
              <a:t>8/5/2023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8C75-C178-4A6B-9F75-6C4C7929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857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E35D-8584-40CE-A507-D632F33D64B2}" type="datetimeFigureOut">
              <a:rPr lang="en-US" smtClean="0"/>
              <a:pPr/>
              <a:t>8/5/2023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88C75-C178-4A6B-9F75-6C4C7929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9937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6E35D-8584-40CE-A507-D632F33D64B2}" type="datetimeFigureOut">
              <a:rPr lang="en-US" smtClean="0"/>
              <a:pPr/>
              <a:t>8/5/2023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88C75-C178-4A6B-9F75-6C4C792998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64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op 75+ hình nền powerpoint học tập chất lượng full hd cực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2440" y="0"/>
            <a:ext cx="123044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ình ảnh Sách Dọc Sách Học Sách Hoạt Hình Minh Họa đồ Dùng Học Tập PNG ,  Sách Hoạt Hình Minh Họa, Họa, Minh PNG miễn phí tải tập tin PSDComment và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690" t="10021" r="14362" b="10582"/>
          <a:stretch/>
        </p:blipFill>
        <p:spPr bwMode="auto">
          <a:xfrm>
            <a:off x="2918207" y="3534616"/>
            <a:ext cx="2473600" cy="2668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Đồ họa mạng di động Clip art Đồ họa trẻ em Vector Hình ảnh - đọc sách part  clipart png tải về - Miễn phí trong suốt Phim Hoạt Hình png Tải về.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204" t="5518" r="5337" b="9793"/>
          <a:stretch/>
        </p:blipFill>
        <p:spPr bwMode="auto">
          <a:xfrm>
            <a:off x="6227653" y="3683548"/>
            <a:ext cx="3184633" cy="21598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853543" y="564776"/>
            <a:ext cx="12192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3: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LỜI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SÔNG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Ú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Đêm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đêm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ì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rầm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trong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tiếng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đất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Những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buổi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xưa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vọng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ó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về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Nguyễn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Đình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88038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op 75+ hình nền powerpoint học tập chất lượng full hd cực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2440" y="0"/>
            <a:ext cx="123044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1.png" descr="A picture containing text, screenshot, font, receipt&#10;&#10;Description automatically generated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3461658" y="1358537"/>
            <a:ext cx="6439988" cy="3905794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xmlns="" val="30820716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op 75+ hình nền powerpoint học tập chất lượng full hd cực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2440" y="0"/>
            <a:ext cx="123044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010142" y="248579"/>
            <a:ext cx="81547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Đoạn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diễn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dịch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quy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nạp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song song,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phối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hợp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2149" y="1041023"/>
            <a:ext cx="1097933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song song,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song song: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813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hững Hình Ảnh Tạm Biệt Powerpoint, Ảnh Động Tạm Biệt Cho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36484" y="110359"/>
            <a:ext cx="12428484" cy="6747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2878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op 75+ hình nền powerpoint học tập chất lượng full hd cực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2440" y="0"/>
            <a:ext cx="123044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14800" y="1854926"/>
            <a:ext cx="39978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TRI </a:t>
            </a:r>
            <a:r>
              <a:rPr lang="en-US" sz="3600" b="1" dirty="0" err="1" smtClean="0">
                <a:solidFill>
                  <a:srgbClr val="FF0000"/>
                </a:solidFill>
              </a:rPr>
              <a:t>THỨC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NGỮ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VĂN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526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3358957" y="1162595"/>
            <a:ext cx="5265682" cy="2779234"/>
          </a:xfrm>
          <a:prstGeom prst="cloudCallout">
            <a:avLst>
              <a:gd name="adj1" fmla="val -62141"/>
              <a:gd name="adj2" fmla="val 365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logic,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chặt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chẽ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0686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op 75+ hình nền powerpoint học tập chất lượng full hd cực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2440" y="0"/>
            <a:ext cx="123044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53543" y="1554480"/>
            <a:ext cx="3246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056708" y="2272937"/>
            <a:ext cx="658368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1-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Chủ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học: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Lời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sông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núi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2-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chính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Nghị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luận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46035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op 75+ hình nền powerpoint học tập chất lượng full hd cực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044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20298" y="2077457"/>
            <a:ext cx="5822731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 </a:t>
            </a:r>
            <a:endParaRPr lang="en-US" sz="2800" dirty="0" smtClean="0"/>
          </a:p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II.Tri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9657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op 75+ hình nền powerpoint học tập chất lượng full hd cực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2440" y="0"/>
            <a:ext cx="123044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95007" y="1113863"/>
            <a:ext cx="8399416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 </a:t>
            </a:r>
          </a:p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trùm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xuyên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sz="2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58785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op 75+ hình nền powerpoint học tập chất lượng full hd cực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2440" y="0"/>
            <a:ext cx="123044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55806" y="1921923"/>
            <a:ext cx="722060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800" b="1" dirty="0" smtClean="0"/>
              <a:t>- </a:t>
            </a:r>
            <a:r>
              <a:rPr lang="en-US" sz="2800" b="1" dirty="0" err="1" smtClean="0"/>
              <a:t>Luận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điểm</a:t>
            </a:r>
            <a:r>
              <a:rPr lang="en-US" sz="2800" dirty="0" smtClean="0"/>
              <a:t> </a:t>
            </a:r>
            <a:r>
              <a:rPr lang="en-US" sz="2800" dirty="0" err="1" smtClean="0"/>
              <a:t>là</a:t>
            </a:r>
            <a:r>
              <a:rPr lang="en-US" sz="2800" dirty="0" smtClean="0"/>
              <a:t> </a:t>
            </a:r>
            <a:r>
              <a:rPr lang="en-US" sz="2800" dirty="0" err="1" smtClean="0"/>
              <a:t>các</a:t>
            </a:r>
            <a:r>
              <a:rPr lang="en-US" sz="2800" dirty="0" smtClean="0"/>
              <a:t> ý </a:t>
            </a:r>
            <a:r>
              <a:rPr lang="en-US" sz="2800" dirty="0" err="1" smtClean="0"/>
              <a:t>triển</a:t>
            </a:r>
            <a:r>
              <a:rPr lang="en-US" sz="2800" dirty="0" smtClean="0"/>
              <a:t> </a:t>
            </a:r>
            <a:r>
              <a:rPr lang="en-US" sz="2800" dirty="0" err="1" smtClean="0"/>
              <a:t>khai</a:t>
            </a:r>
            <a:r>
              <a:rPr lang="en-US" sz="2800" dirty="0" smtClean="0"/>
              <a:t> </a:t>
            </a:r>
            <a:r>
              <a:rPr lang="en-US" sz="2800" dirty="0" err="1" smtClean="0"/>
              <a:t>những</a:t>
            </a:r>
            <a:r>
              <a:rPr lang="en-US" sz="2800" dirty="0" smtClean="0"/>
              <a:t> </a:t>
            </a:r>
            <a:r>
              <a:rPr lang="en-US" sz="2800" dirty="0" err="1" smtClean="0"/>
              <a:t>khía</a:t>
            </a:r>
            <a:r>
              <a:rPr lang="en-US" sz="2800" dirty="0" smtClean="0"/>
              <a:t> </a:t>
            </a:r>
            <a:r>
              <a:rPr lang="en-US" sz="2800" dirty="0" err="1" smtClean="0"/>
              <a:t>cạnh</a:t>
            </a:r>
            <a:r>
              <a:rPr lang="en-US" sz="2800" dirty="0" smtClean="0"/>
              <a:t> </a:t>
            </a:r>
            <a:r>
              <a:rPr lang="en-US" sz="2800" dirty="0" err="1" smtClean="0"/>
              <a:t>khác</a:t>
            </a:r>
            <a:r>
              <a:rPr lang="en-US" sz="2800" dirty="0" smtClean="0"/>
              <a:t> </a:t>
            </a:r>
            <a:r>
              <a:rPr lang="en-US" sz="2800" dirty="0" err="1" smtClean="0"/>
              <a:t>nhau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luận</a:t>
            </a:r>
            <a:r>
              <a:rPr lang="en-US" sz="2800" dirty="0" smtClean="0"/>
              <a:t> </a:t>
            </a:r>
            <a:r>
              <a:rPr lang="en-US" sz="2800" dirty="0" err="1" smtClean="0"/>
              <a:t>đề</a:t>
            </a:r>
            <a:r>
              <a:rPr lang="en-US" sz="2800" dirty="0" smtClean="0"/>
              <a:t> 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văn</a:t>
            </a:r>
            <a:r>
              <a:rPr lang="en-US" sz="2800" dirty="0" smtClean="0"/>
              <a:t> </a:t>
            </a:r>
            <a:r>
              <a:rPr lang="en-US" sz="2800" dirty="0" err="1" smtClean="0"/>
              <a:t>bản</a:t>
            </a:r>
            <a:r>
              <a:rPr lang="en-US" sz="2800" dirty="0" smtClean="0"/>
              <a:t> </a:t>
            </a:r>
            <a:r>
              <a:rPr lang="en-US" sz="2800" dirty="0" err="1" smtClean="0"/>
              <a:t>nghị</a:t>
            </a:r>
            <a:r>
              <a:rPr lang="en-US" sz="2800" dirty="0" smtClean="0"/>
              <a:t> </a:t>
            </a:r>
            <a:r>
              <a:rPr lang="en-US" sz="2800" dirty="0" err="1" smtClean="0"/>
              <a:t>luận</a:t>
            </a:r>
            <a:r>
              <a:rPr lang="en-US" sz="2800" dirty="0" smtClean="0"/>
              <a:t>. Qua </a:t>
            </a:r>
            <a:r>
              <a:rPr lang="en-US" sz="2800" dirty="0" err="1" smtClean="0"/>
              <a:t>luận</a:t>
            </a:r>
            <a:r>
              <a:rPr lang="en-US" sz="2800" dirty="0" smtClean="0"/>
              <a:t> </a:t>
            </a:r>
            <a:r>
              <a:rPr lang="en-US" sz="2800" dirty="0" err="1" smtClean="0"/>
              <a:t>điểm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trình</a:t>
            </a:r>
            <a:r>
              <a:rPr lang="en-US" sz="2800" dirty="0" smtClean="0"/>
              <a:t> </a:t>
            </a:r>
            <a:r>
              <a:rPr lang="en-US" sz="2800" dirty="0" err="1" smtClean="0"/>
              <a:t>bàycó</a:t>
            </a:r>
            <a:r>
              <a:rPr lang="en-US" sz="2800" dirty="0" smtClean="0"/>
              <a:t> </a:t>
            </a:r>
            <a:r>
              <a:rPr lang="en-US" sz="2800" dirty="0" err="1" smtClean="0"/>
              <a:t>thể</a:t>
            </a:r>
            <a:r>
              <a:rPr lang="en-US" sz="2800" dirty="0" smtClean="0"/>
              <a:t> </a:t>
            </a:r>
            <a:r>
              <a:rPr lang="en-US" sz="2800" dirty="0" err="1" smtClean="0"/>
              <a:t>nhận</a:t>
            </a:r>
            <a:r>
              <a:rPr lang="en-US" sz="2800" dirty="0" smtClean="0"/>
              <a:t> </a:t>
            </a:r>
            <a:r>
              <a:rPr lang="en-US" sz="2800" dirty="0" err="1" smtClean="0"/>
              <a:t>thấy</a:t>
            </a:r>
            <a:r>
              <a:rPr lang="en-US" sz="2800" dirty="0" smtClean="0"/>
              <a:t> ý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cụ</a:t>
            </a:r>
            <a:r>
              <a:rPr lang="en-US" sz="2800" dirty="0" smtClean="0"/>
              <a:t> </a:t>
            </a:r>
            <a:r>
              <a:rPr lang="en-US" sz="2800" dirty="0" err="1" smtClean="0"/>
              <a:t>thể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viết</a:t>
            </a:r>
            <a:r>
              <a:rPr lang="en-US" sz="2800" dirty="0" smtClean="0"/>
              <a:t> </a:t>
            </a:r>
            <a:r>
              <a:rPr lang="en-US" sz="2800" dirty="0" err="1" smtClean="0"/>
              <a:t>về</a:t>
            </a:r>
            <a:r>
              <a:rPr lang="en-US" sz="2800" dirty="0" smtClean="0"/>
              <a:t> </a:t>
            </a:r>
            <a:r>
              <a:rPr lang="en-US" sz="2800" dirty="0" err="1" smtClean="0"/>
              <a:t>vấn</a:t>
            </a:r>
            <a:r>
              <a:rPr lang="en-US" sz="2800" dirty="0" smtClean="0"/>
              <a:t> </a:t>
            </a:r>
            <a:r>
              <a:rPr lang="en-US" sz="2800" dirty="0" err="1" smtClean="0"/>
              <a:t>đề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bàn</a:t>
            </a:r>
            <a:r>
              <a:rPr lang="en-US" sz="2800" dirty="0" smtClean="0"/>
              <a:t> </a:t>
            </a:r>
            <a:r>
              <a:rPr lang="en-US" sz="2800" dirty="0" err="1" smtClean="0"/>
              <a:t>luận</a:t>
            </a:r>
            <a:r>
              <a:rPr lang="en-US" sz="2800" dirty="0" smtClean="0"/>
              <a:t>.</a:t>
            </a:r>
            <a:endParaRPr lang="en-US" sz="2800" dirty="0" smtClean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2715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op 75+ hình nền powerpoint học tập chất lượng full hd cực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2440" y="0"/>
            <a:ext cx="123044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89889" y="1659285"/>
            <a:ext cx="658473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 </a:t>
            </a: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nghị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5915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Top 75+ hình nền powerpoint học tập chất lượng full hd cực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2440" y="0"/>
            <a:ext cx="123044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926081" y="1121102"/>
            <a:ext cx="774627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lẽ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yếu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tố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mối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hệ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chặt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chẽ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nghị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Mối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hệ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tầng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bậc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đã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nêu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văn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nghị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hết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đề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người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viết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triển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thành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Mỗi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luận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điểm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muốn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sức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thuyết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phục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rõ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lẽ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mỗi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lí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lẽ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cần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minh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bằng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chứng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cụ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mối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liên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hệ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qua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sơ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đồ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6797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427</Words>
  <Application>Microsoft Office PowerPoint</Application>
  <PresentationFormat>Custom</PresentationFormat>
  <Paragraphs>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 Lưu Thị</dc:creator>
  <cp:lastModifiedBy>andongnhi</cp:lastModifiedBy>
  <cp:revision>16</cp:revision>
  <dcterms:created xsi:type="dcterms:W3CDTF">2023-06-26T02:45:21Z</dcterms:created>
  <dcterms:modified xsi:type="dcterms:W3CDTF">2023-08-05T14:50:45Z</dcterms:modified>
</cp:coreProperties>
</file>