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6" r:id="rId2"/>
  </p:sldMasterIdLst>
  <p:sldIdLst>
    <p:sldId id="508" r:id="rId3"/>
    <p:sldId id="256" r:id="rId4"/>
    <p:sldId id="521" r:id="rId5"/>
    <p:sldId id="522" r:id="rId6"/>
    <p:sldId id="300" r:id="rId7"/>
    <p:sldId id="524" r:id="rId8"/>
    <p:sldId id="317" r:id="rId9"/>
    <p:sldId id="526" r:id="rId10"/>
    <p:sldId id="445" r:id="rId11"/>
    <p:sldId id="446" r:id="rId12"/>
    <p:sldId id="517" r:id="rId13"/>
    <p:sldId id="330" r:id="rId14"/>
    <p:sldId id="357" r:id="rId15"/>
    <p:sldId id="359" r:id="rId16"/>
    <p:sldId id="513"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F378"/>
    <a:srgbClr val="FDDCD7"/>
    <a:srgbClr val="FDEBD8"/>
    <a:srgbClr val="E1DACC"/>
    <a:srgbClr val="F2E9CD"/>
    <a:srgbClr val="7E343A"/>
    <a:srgbClr val="85CFB4"/>
    <a:srgbClr val="FFEEBA"/>
    <a:srgbClr val="B0B0A6"/>
    <a:srgbClr val="E0E0E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3" d="100"/>
          <a:sy n="73" d="100"/>
        </p:scale>
        <p:origin x="618"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F4078-9342-497C-96C8-A984EB24099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8B5BE1B-1C71-42EC-A7A6-23A436BE547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20EBE82-192B-4CE9-8581-C9DE1CEF1646}"/>
              </a:ext>
            </a:extLst>
          </p:cNvPr>
          <p:cNvSpPr>
            <a:spLocks noGrp="1"/>
          </p:cNvSpPr>
          <p:nvPr>
            <p:ph type="dt" sz="half" idx="10"/>
          </p:nvPr>
        </p:nvSpPr>
        <p:spPr/>
        <p:txBody>
          <a:bodyPr/>
          <a:lstStyle/>
          <a:p>
            <a:fld id="{2A6B1648-F42B-48C3-951D-20D1E07C6CBB}" type="datetimeFigureOut">
              <a:rPr lang="en-US" smtClean="0"/>
              <a:pPr/>
              <a:t>10/10/2023</a:t>
            </a:fld>
            <a:endParaRPr lang="en-US"/>
          </a:p>
        </p:txBody>
      </p:sp>
      <p:sp>
        <p:nvSpPr>
          <p:cNvPr id="5" name="Footer Placeholder 4">
            <a:extLst>
              <a:ext uri="{FF2B5EF4-FFF2-40B4-BE49-F238E27FC236}">
                <a16:creationId xmlns:a16="http://schemas.microsoft.com/office/drawing/2014/main" id="{8917C7B5-E5E6-4530-A5D7-4C98776F8F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8D6293-C182-4BA6-9D24-CFBCEDAE9538}"/>
              </a:ext>
            </a:extLst>
          </p:cNvPr>
          <p:cNvSpPr>
            <a:spLocks noGrp="1"/>
          </p:cNvSpPr>
          <p:nvPr>
            <p:ph type="sldNum" sz="quarter" idx="12"/>
          </p:nvPr>
        </p:nvSpPr>
        <p:spPr/>
        <p:txBody>
          <a:bodyPr/>
          <a:lstStyle/>
          <a:p>
            <a:fld id="{3A52C790-6765-4622-9BD0-26D1469B583A}" type="slidenum">
              <a:rPr lang="en-US" smtClean="0"/>
              <a:pPr/>
              <a:t>‹#›</a:t>
            </a:fld>
            <a:endParaRPr lang="en-US"/>
          </a:p>
        </p:txBody>
      </p:sp>
    </p:spTree>
    <p:extLst>
      <p:ext uri="{BB962C8B-B14F-4D97-AF65-F5344CB8AC3E}">
        <p14:creationId xmlns:p14="http://schemas.microsoft.com/office/powerpoint/2010/main" val="913568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E80BB-96BA-4FC2-AFEA-5D126971083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B38FD4F-86BB-4840-B0B1-6A2FF1FE5D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8C973E-5554-4804-942E-70E7AE012CE0}"/>
              </a:ext>
            </a:extLst>
          </p:cNvPr>
          <p:cNvSpPr>
            <a:spLocks noGrp="1"/>
          </p:cNvSpPr>
          <p:nvPr>
            <p:ph type="dt" sz="half" idx="10"/>
          </p:nvPr>
        </p:nvSpPr>
        <p:spPr/>
        <p:txBody>
          <a:bodyPr/>
          <a:lstStyle/>
          <a:p>
            <a:fld id="{2A6B1648-F42B-48C3-951D-20D1E07C6CBB}" type="datetimeFigureOut">
              <a:rPr lang="en-US" smtClean="0"/>
              <a:pPr/>
              <a:t>10/10/2023</a:t>
            </a:fld>
            <a:endParaRPr lang="en-US"/>
          </a:p>
        </p:txBody>
      </p:sp>
      <p:sp>
        <p:nvSpPr>
          <p:cNvPr id="5" name="Footer Placeholder 4">
            <a:extLst>
              <a:ext uri="{FF2B5EF4-FFF2-40B4-BE49-F238E27FC236}">
                <a16:creationId xmlns:a16="http://schemas.microsoft.com/office/drawing/2014/main" id="{50D35A22-73CD-4B86-B5B2-5C78194DA4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DD9F56-50E5-4D09-974D-6164C54C5BEA}"/>
              </a:ext>
            </a:extLst>
          </p:cNvPr>
          <p:cNvSpPr>
            <a:spLocks noGrp="1"/>
          </p:cNvSpPr>
          <p:nvPr>
            <p:ph type="sldNum" sz="quarter" idx="12"/>
          </p:nvPr>
        </p:nvSpPr>
        <p:spPr/>
        <p:txBody>
          <a:bodyPr/>
          <a:lstStyle/>
          <a:p>
            <a:fld id="{3A52C790-6765-4622-9BD0-26D1469B583A}" type="slidenum">
              <a:rPr lang="en-US" smtClean="0"/>
              <a:pPr/>
              <a:t>‹#›</a:t>
            </a:fld>
            <a:endParaRPr lang="en-US"/>
          </a:p>
        </p:txBody>
      </p:sp>
    </p:spTree>
    <p:extLst>
      <p:ext uri="{BB962C8B-B14F-4D97-AF65-F5344CB8AC3E}">
        <p14:creationId xmlns:p14="http://schemas.microsoft.com/office/powerpoint/2010/main" val="1269251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FE0DD6-2BCD-4366-ABA8-3A45136740D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F363896-3EA4-4F0E-A5DD-426FE6307AC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73C8D3-73AC-4122-BE9D-2373CEB60668}"/>
              </a:ext>
            </a:extLst>
          </p:cNvPr>
          <p:cNvSpPr>
            <a:spLocks noGrp="1"/>
          </p:cNvSpPr>
          <p:nvPr>
            <p:ph type="dt" sz="half" idx="10"/>
          </p:nvPr>
        </p:nvSpPr>
        <p:spPr/>
        <p:txBody>
          <a:bodyPr/>
          <a:lstStyle/>
          <a:p>
            <a:fld id="{2A6B1648-F42B-48C3-951D-20D1E07C6CBB}" type="datetimeFigureOut">
              <a:rPr lang="en-US" smtClean="0"/>
              <a:pPr/>
              <a:t>10/10/2023</a:t>
            </a:fld>
            <a:endParaRPr lang="en-US"/>
          </a:p>
        </p:txBody>
      </p:sp>
      <p:sp>
        <p:nvSpPr>
          <p:cNvPr id="5" name="Footer Placeholder 4">
            <a:extLst>
              <a:ext uri="{FF2B5EF4-FFF2-40B4-BE49-F238E27FC236}">
                <a16:creationId xmlns:a16="http://schemas.microsoft.com/office/drawing/2014/main" id="{9F7DDF1D-3AF1-4C95-8E08-EA4773F150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B5E642-09EE-4F58-8488-EF7451F02096}"/>
              </a:ext>
            </a:extLst>
          </p:cNvPr>
          <p:cNvSpPr>
            <a:spLocks noGrp="1"/>
          </p:cNvSpPr>
          <p:nvPr>
            <p:ph type="sldNum" sz="quarter" idx="12"/>
          </p:nvPr>
        </p:nvSpPr>
        <p:spPr/>
        <p:txBody>
          <a:bodyPr/>
          <a:lstStyle/>
          <a:p>
            <a:fld id="{3A52C790-6765-4622-9BD0-26D1469B583A}" type="slidenum">
              <a:rPr lang="en-US" smtClean="0"/>
              <a:pPr/>
              <a:t>‹#›</a:t>
            </a:fld>
            <a:endParaRPr lang="en-US"/>
          </a:p>
        </p:txBody>
      </p:sp>
    </p:spTree>
    <p:extLst>
      <p:ext uri="{BB962C8B-B14F-4D97-AF65-F5344CB8AC3E}">
        <p14:creationId xmlns:p14="http://schemas.microsoft.com/office/powerpoint/2010/main" val="39202699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826E7-AF39-4B13-BF98-E623110D222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C6211B1-A567-4E74-8756-A7AACC1189CF}"/>
              </a:ext>
            </a:extLst>
          </p:cNvPr>
          <p:cNvSpPr>
            <a:spLocks noGrp="1"/>
          </p:cNvSpPr>
          <p:nvPr>
            <p:ph type="subTitle" idx="1"/>
          </p:nvPr>
        </p:nvSpPr>
        <p:spPr>
          <a:xfrm>
            <a:off x="1524000" y="3602037"/>
            <a:ext cx="9144000" cy="1655763"/>
          </a:xfrm>
        </p:spPr>
        <p:txBody>
          <a:bodyPr/>
          <a:lstStyle>
            <a:lvl1pPr marL="0" indent="0" algn="ctr">
              <a:buNone/>
              <a:defRPr sz="2400"/>
            </a:lvl1pPr>
            <a:lvl2pPr marL="457200" indent="0" algn="ctr">
              <a:buNone/>
              <a:defRPr sz="2100"/>
            </a:lvl2pPr>
            <a:lvl3pPr marL="914396" indent="0" algn="ctr">
              <a:buNone/>
              <a:defRPr sz="1700"/>
            </a:lvl3pPr>
            <a:lvl4pPr marL="1371595" indent="0" algn="ctr">
              <a:buNone/>
              <a:defRPr sz="1600"/>
            </a:lvl4pPr>
            <a:lvl5pPr marL="1828795" indent="0" algn="ctr">
              <a:buNone/>
              <a:defRPr sz="1600"/>
            </a:lvl5pPr>
            <a:lvl6pPr marL="2285993" indent="0" algn="ctr">
              <a:buNone/>
              <a:defRPr sz="1600"/>
            </a:lvl6pPr>
            <a:lvl7pPr marL="2743191" indent="0" algn="ctr">
              <a:buNone/>
              <a:defRPr sz="1600"/>
            </a:lvl7pPr>
            <a:lvl8pPr marL="3200390" indent="0" algn="ctr">
              <a:buNone/>
              <a:defRPr sz="1600"/>
            </a:lvl8pPr>
            <a:lvl9pPr marL="3657588"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0D910D3-8772-416D-A29C-1B77031DB343}"/>
              </a:ext>
            </a:extLst>
          </p:cNvPr>
          <p:cNvSpPr>
            <a:spLocks noGrp="1"/>
          </p:cNvSpPr>
          <p:nvPr>
            <p:ph type="dt" sz="half" idx="10"/>
          </p:nvPr>
        </p:nvSpPr>
        <p:spPr/>
        <p:txBody>
          <a:bodyPr/>
          <a:lstStyle/>
          <a:p>
            <a:fld id="{E9CD933F-DB83-42DE-AA03-D5EF6BC86FFB}" type="datetimeFigureOut">
              <a:rPr lang="en-US" smtClean="0"/>
              <a:pPr/>
              <a:t>10/10/2023</a:t>
            </a:fld>
            <a:endParaRPr lang="en-US"/>
          </a:p>
        </p:txBody>
      </p:sp>
      <p:sp>
        <p:nvSpPr>
          <p:cNvPr id="5" name="Footer Placeholder 4">
            <a:extLst>
              <a:ext uri="{FF2B5EF4-FFF2-40B4-BE49-F238E27FC236}">
                <a16:creationId xmlns:a16="http://schemas.microsoft.com/office/drawing/2014/main" id="{1AE90DEE-BF93-4E2D-92C6-5987843127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DD32F1-2712-4E7F-88B7-EF8E4F16F39F}"/>
              </a:ext>
            </a:extLst>
          </p:cNvPr>
          <p:cNvSpPr>
            <a:spLocks noGrp="1"/>
          </p:cNvSpPr>
          <p:nvPr>
            <p:ph type="sldNum" sz="quarter" idx="12"/>
          </p:nvPr>
        </p:nvSpPr>
        <p:spPr/>
        <p:txBody>
          <a:bodyPr/>
          <a:lstStyle/>
          <a:p>
            <a:fld id="{BDF3C2EF-5DB9-4B79-9341-799FBB21EAB2}" type="slidenum">
              <a:rPr lang="en-US" smtClean="0"/>
              <a:pPr/>
              <a:t>‹#›</a:t>
            </a:fld>
            <a:endParaRPr lang="en-US"/>
          </a:p>
        </p:txBody>
      </p:sp>
    </p:spTree>
    <p:extLst>
      <p:ext uri="{BB962C8B-B14F-4D97-AF65-F5344CB8AC3E}">
        <p14:creationId xmlns:p14="http://schemas.microsoft.com/office/powerpoint/2010/main" val="40416763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6562F-4914-4AED-B32F-8ED66EF0D75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45F97C-C177-4DEA-A0C7-7064D078364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920EE5-9FC5-4892-BF21-E6A695F35669}"/>
              </a:ext>
            </a:extLst>
          </p:cNvPr>
          <p:cNvSpPr>
            <a:spLocks noGrp="1"/>
          </p:cNvSpPr>
          <p:nvPr>
            <p:ph type="dt" sz="half" idx="10"/>
          </p:nvPr>
        </p:nvSpPr>
        <p:spPr/>
        <p:txBody>
          <a:bodyPr/>
          <a:lstStyle/>
          <a:p>
            <a:fld id="{E9CD933F-DB83-42DE-AA03-D5EF6BC86FFB}" type="datetimeFigureOut">
              <a:rPr lang="en-US" smtClean="0"/>
              <a:pPr/>
              <a:t>10/10/2023</a:t>
            </a:fld>
            <a:endParaRPr lang="en-US"/>
          </a:p>
        </p:txBody>
      </p:sp>
      <p:sp>
        <p:nvSpPr>
          <p:cNvPr id="5" name="Footer Placeholder 4">
            <a:extLst>
              <a:ext uri="{FF2B5EF4-FFF2-40B4-BE49-F238E27FC236}">
                <a16:creationId xmlns:a16="http://schemas.microsoft.com/office/drawing/2014/main" id="{C19EB51A-3F72-419F-843A-D6C0423AF4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A3B834-0E0F-4D05-BB5A-28E52BC3794B}"/>
              </a:ext>
            </a:extLst>
          </p:cNvPr>
          <p:cNvSpPr>
            <a:spLocks noGrp="1"/>
          </p:cNvSpPr>
          <p:nvPr>
            <p:ph type="sldNum" sz="quarter" idx="12"/>
          </p:nvPr>
        </p:nvSpPr>
        <p:spPr/>
        <p:txBody>
          <a:bodyPr/>
          <a:lstStyle/>
          <a:p>
            <a:fld id="{BDF3C2EF-5DB9-4B79-9341-799FBB21EAB2}" type="slidenum">
              <a:rPr lang="en-US" smtClean="0"/>
              <a:pPr/>
              <a:t>‹#›</a:t>
            </a:fld>
            <a:endParaRPr lang="en-US"/>
          </a:p>
        </p:txBody>
      </p:sp>
    </p:spTree>
    <p:extLst>
      <p:ext uri="{BB962C8B-B14F-4D97-AF65-F5344CB8AC3E}">
        <p14:creationId xmlns:p14="http://schemas.microsoft.com/office/powerpoint/2010/main" val="33310658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1F5D-D4AA-4F73-92E6-4ABF0DC8E875}"/>
              </a:ext>
            </a:extLst>
          </p:cNvPr>
          <p:cNvSpPr>
            <a:spLocks noGrp="1"/>
          </p:cNvSpPr>
          <p:nvPr>
            <p:ph type="title"/>
          </p:nvPr>
        </p:nvSpPr>
        <p:spPr>
          <a:xfrm>
            <a:off x="831853" y="1709742"/>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220014C-8345-416C-8D56-FB2B48969AFD}"/>
              </a:ext>
            </a:extLst>
          </p:cNvPr>
          <p:cNvSpPr>
            <a:spLocks noGrp="1"/>
          </p:cNvSpPr>
          <p:nvPr>
            <p:ph type="body" idx="1"/>
          </p:nvPr>
        </p:nvSpPr>
        <p:spPr>
          <a:xfrm>
            <a:off x="831853" y="4589465"/>
            <a:ext cx="10515600" cy="1500187"/>
          </a:xfrm>
        </p:spPr>
        <p:txBody>
          <a:bodyPr/>
          <a:lstStyle>
            <a:lvl1pPr marL="0" indent="0">
              <a:buNone/>
              <a:defRPr sz="2400">
                <a:solidFill>
                  <a:schemeClr val="tx1">
                    <a:tint val="75000"/>
                  </a:schemeClr>
                </a:solidFill>
              </a:defRPr>
            </a:lvl1pPr>
            <a:lvl2pPr marL="457200" indent="0">
              <a:buNone/>
              <a:defRPr sz="2100">
                <a:solidFill>
                  <a:schemeClr val="tx1">
                    <a:tint val="75000"/>
                  </a:schemeClr>
                </a:solidFill>
              </a:defRPr>
            </a:lvl2pPr>
            <a:lvl3pPr marL="914396" indent="0">
              <a:buNone/>
              <a:defRPr sz="1700">
                <a:solidFill>
                  <a:schemeClr val="tx1">
                    <a:tint val="75000"/>
                  </a:schemeClr>
                </a:solidFill>
              </a:defRPr>
            </a:lvl3pPr>
            <a:lvl4pPr marL="1371595" indent="0">
              <a:buNone/>
              <a:defRPr sz="1600">
                <a:solidFill>
                  <a:schemeClr val="tx1">
                    <a:tint val="75000"/>
                  </a:schemeClr>
                </a:solidFill>
              </a:defRPr>
            </a:lvl4pPr>
            <a:lvl5pPr marL="1828795" indent="0">
              <a:buNone/>
              <a:defRPr sz="1600">
                <a:solidFill>
                  <a:schemeClr val="tx1">
                    <a:tint val="75000"/>
                  </a:schemeClr>
                </a:solidFill>
              </a:defRPr>
            </a:lvl5pPr>
            <a:lvl6pPr marL="2285993" indent="0">
              <a:buNone/>
              <a:defRPr sz="1600">
                <a:solidFill>
                  <a:schemeClr val="tx1">
                    <a:tint val="75000"/>
                  </a:schemeClr>
                </a:solidFill>
              </a:defRPr>
            </a:lvl6pPr>
            <a:lvl7pPr marL="2743191" indent="0">
              <a:buNone/>
              <a:defRPr sz="1600">
                <a:solidFill>
                  <a:schemeClr val="tx1">
                    <a:tint val="75000"/>
                  </a:schemeClr>
                </a:solidFill>
              </a:defRPr>
            </a:lvl7pPr>
            <a:lvl8pPr marL="3200390" indent="0">
              <a:buNone/>
              <a:defRPr sz="1600">
                <a:solidFill>
                  <a:schemeClr val="tx1">
                    <a:tint val="75000"/>
                  </a:schemeClr>
                </a:solidFill>
              </a:defRPr>
            </a:lvl8pPr>
            <a:lvl9pPr marL="3657588"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5EFBF07-65E6-484B-BDC5-180BF9390866}"/>
              </a:ext>
            </a:extLst>
          </p:cNvPr>
          <p:cNvSpPr>
            <a:spLocks noGrp="1"/>
          </p:cNvSpPr>
          <p:nvPr>
            <p:ph type="dt" sz="half" idx="10"/>
          </p:nvPr>
        </p:nvSpPr>
        <p:spPr/>
        <p:txBody>
          <a:bodyPr/>
          <a:lstStyle/>
          <a:p>
            <a:fld id="{E9CD933F-DB83-42DE-AA03-D5EF6BC86FFB}" type="datetimeFigureOut">
              <a:rPr lang="en-US" smtClean="0"/>
              <a:pPr/>
              <a:t>10/10/2023</a:t>
            </a:fld>
            <a:endParaRPr lang="en-US"/>
          </a:p>
        </p:txBody>
      </p:sp>
      <p:sp>
        <p:nvSpPr>
          <p:cNvPr id="5" name="Footer Placeholder 4">
            <a:extLst>
              <a:ext uri="{FF2B5EF4-FFF2-40B4-BE49-F238E27FC236}">
                <a16:creationId xmlns:a16="http://schemas.microsoft.com/office/drawing/2014/main" id="{1A4EFF6B-2B9B-4045-A011-E92321EFB4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10A07E-868E-4F5A-AB01-59B6A27690CA}"/>
              </a:ext>
            </a:extLst>
          </p:cNvPr>
          <p:cNvSpPr>
            <a:spLocks noGrp="1"/>
          </p:cNvSpPr>
          <p:nvPr>
            <p:ph type="sldNum" sz="quarter" idx="12"/>
          </p:nvPr>
        </p:nvSpPr>
        <p:spPr/>
        <p:txBody>
          <a:bodyPr/>
          <a:lstStyle/>
          <a:p>
            <a:fld id="{BDF3C2EF-5DB9-4B79-9341-799FBB21EAB2}" type="slidenum">
              <a:rPr lang="en-US" smtClean="0"/>
              <a:pPr/>
              <a:t>‹#›</a:t>
            </a:fld>
            <a:endParaRPr lang="en-US"/>
          </a:p>
        </p:txBody>
      </p:sp>
    </p:spTree>
    <p:extLst>
      <p:ext uri="{BB962C8B-B14F-4D97-AF65-F5344CB8AC3E}">
        <p14:creationId xmlns:p14="http://schemas.microsoft.com/office/powerpoint/2010/main" val="41927188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6DBDA-3812-444A-B70F-06E1D4CECE1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A391E7-AC72-497E-A9DD-6CA7AC8FD99E}"/>
              </a:ext>
            </a:extLst>
          </p:cNvPr>
          <p:cNvSpPr>
            <a:spLocks noGrp="1"/>
          </p:cNvSpPr>
          <p:nvPr>
            <p:ph sz="half" idx="1"/>
          </p:nvPr>
        </p:nvSpPr>
        <p:spPr>
          <a:xfrm>
            <a:off x="838201"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ACD34EF-68C8-486B-B46B-9B704A026D08}"/>
              </a:ext>
            </a:extLst>
          </p:cNvPr>
          <p:cNvSpPr>
            <a:spLocks noGrp="1"/>
          </p:cNvSpPr>
          <p:nvPr>
            <p:ph sz="half" idx="2"/>
          </p:nvPr>
        </p:nvSpPr>
        <p:spPr>
          <a:xfrm>
            <a:off x="6172201"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058A7BB-80B9-45B9-8B2A-8D5CA27CD634}"/>
              </a:ext>
            </a:extLst>
          </p:cNvPr>
          <p:cNvSpPr>
            <a:spLocks noGrp="1"/>
          </p:cNvSpPr>
          <p:nvPr>
            <p:ph type="dt" sz="half" idx="10"/>
          </p:nvPr>
        </p:nvSpPr>
        <p:spPr/>
        <p:txBody>
          <a:bodyPr/>
          <a:lstStyle/>
          <a:p>
            <a:fld id="{E9CD933F-DB83-42DE-AA03-D5EF6BC86FFB}" type="datetimeFigureOut">
              <a:rPr lang="en-US" smtClean="0"/>
              <a:pPr/>
              <a:t>10/10/2023</a:t>
            </a:fld>
            <a:endParaRPr lang="en-US"/>
          </a:p>
        </p:txBody>
      </p:sp>
      <p:sp>
        <p:nvSpPr>
          <p:cNvPr id="6" name="Footer Placeholder 5">
            <a:extLst>
              <a:ext uri="{FF2B5EF4-FFF2-40B4-BE49-F238E27FC236}">
                <a16:creationId xmlns:a16="http://schemas.microsoft.com/office/drawing/2014/main" id="{C5ECAFCC-25C7-42FC-98C2-EDC11894A3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B87CA6-5FC9-43FD-884D-3B9067D74CB9}"/>
              </a:ext>
            </a:extLst>
          </p:cNvPr>
          <p:cNvSpPr>
            <a:spLocks noGrp="1"/>
          </p:cNvSpPr>
          <p:nvPr>
            <p:ph type="sldNum" sz="quarter" idx="12"/>
          </p:nvPr>
        </p:nvSpPr>
        <p:spPr/>
        <p:txBody>
          <a:bodyPr/>
          <a:lstStyle/>
          <a:p>
            <a:fld id="{BDF3C2EF-5DB9-4B79-9341-799FBB21EAB2}" type="slidenum">
              <a:rPr lang="en-US" smtClean="0"/>
              <a:pPr/>
              <a:t>‹#›</a:t>
            </a:fld>
            <a:endParaRPr lang="en-US"/>
          </a:p>
        </p:txBody>
      </p:sp>
    </p:spTree>
    <p:extLst>
      <p:ext uri="{BB962C8B-B14F-4D97-AF65-F5344CB8AC3E}">
        <p14:creationId xmlns:p14="http://schemas.microsoft.com/office/powerpoint/2010/main" val="33097621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97258-D923-49A4-BCB8-86800A5D145B}"/>
              </a:ext>
            </a:extLst>
          </p:cNvPr>
          <p:cNvSpPr>
            <a:spLocks noGrp="1"/>
          </p:cNvSpPr>
          <p:nvPr>
            <p:ph type="title"/>
          </p:nvPr>
        </p:nvSpPr>
        <p:spPr>
          <a:xfrm>
            <a:off x="839789"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763E696-8378-4449-A340-55D05CB76980}"/>
              </a:ext>
            </a:extLst>
          </p:cNvPr>
          <p:cNvSpPr>
            <a:spLocks noGrp="1"/>
          </p:cNvSpPr>
          <p:nvPr>
            <p:ph type="body" idx="1"/>
          </p:nvPr>
        </p:nvSpPr>
        <p:spPr>
          <a:xfrm>
            <a:off x="839793" y="1681163"/>
            <a:ext cx="5157787" cy="823912"/>
          </a:xfrm>
        </p:spPr>
        <p:txBody>
          <a:bodyPr anchor="b"/>
          <a:lstStyle>
            <a:lvl1pPr marL="0" indent="0">
              <a:buNone/>
              <a:defRPr sz="2400" b="1"/>
            </a:lvl1pPr>
            <a:lvl2pPr marL="457200" indent="0">
              <a:buNone/>
              <a:defRPr sz="2100" b="1"/>
            </a:lvl2pPr>
            <a:lvl3pPr marL="914396" indent="0">
              <a:buNone/>
              <a:defRPr sz="1700" b="1"/>
            </a:lvl3pPr>
            <a:lvl4pPr marL="1371595" indent="0">
              <a:buNone/>
              <a:defRPr sz="1600" b="1"/>
            </a:lvl4pPr>
            <a:lvl5pPr marL="1828795" indent="0">
              <a:buNone/>
              <a:defRPr sz="1600" b="1"/>
            </a:lvl5pPr>
            <a:lvl6pPr marL="2285993" indent="0">
              <a:buNone/>
              <a:defRPr sz="1600" b="1"/>
            </a:lvl6pPr>
            <a:lvl7pPr marL="2743191" indent="0">
              <a:buNone/>
              <a:defRPr sz="1600" b="1"/>
            </a:lvl7pPr>
            <a:lvl8pPr marL="3200390" indent="0">
              <a:buNone/>
              <a:defRPr sz="1600" b="1"/>
            </a:lvl8pPr>
            <a:lvl9pPr marL="3657588"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1B5099-EA01-4678-BF41-CEC64A21C078}"/>
              </a:ext>
            </a:extLst>
          </p:cNvPr>
          <p:cNvSpPr>
            <a:spLocks noGrp="1"/>
          </p:cNvSpPr>
          <p:nvPr>
            <p:ph sz="half" idx="2"/>
          </p:nvPr>
        </p:nvSpPr>
        <p:spPr>
          <a:xfrm>
            <a:off x="839793"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EE1A7B2-4F29-4F40-BD01-106A1D22B0D4}"/>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100" b="1"/>
            </a:lvl2pPr>
            <a:lvl3pPr marL="914396" indent="0">
              <a:buNone/>
              <a:defRPr sz="1700" b="1"/>
            </a:lvl3pPr>
            <a:lvl4pPr marL="1371595" indent="0">
              <a:buNone/>
              <a:defRPr sz="1600" b="1"/>
            </a:lvl4pPr>
            <a:lvl5pPr marL="1828795" indent="0">
              <a:buNone/>
              <a:defRPr sz="1600" b="1"/>
            </a:lvl5pPr>
            <a:lvl6pPr marL="2285993" indent="0">
              <a:buNone/>
              <a:defRPr sz="1600" b="1"/>
            </a:lvl6pPr>
            <a:lvl7pPr marL="2743191" indent="0">
              <a:buNone/>
              <a:defRPr sz="1600" b="1"/>
            </a:lvl7pPr>
            <a:lvl8pPr marL="3200390" indent="0">
              <a:buNone/>
              <a:defRPr sz="1600" b="1"/>
            </a:lvl8pPr>
            <a:lvl9pPr marL="3657588"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1098351-0136-4E59-A271-3F7AC30AC1B1}"/>
              </a:ext>
            </a:extLst>
          </p:cNvPr>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C4CEF2D-4BF7-4A69-AC48-A086A439F96C}"/>
              </a:ext>
            </a:extLst>
          </p:cNvPr>
          <p:cNvSpPr>
            <a:spLocks noGrp="1"/>
          </p:cNvSpPr>
          <p:nvPr>
            <p:ph type="dt" sz="half" idx="10"/>
          </p:nvPr>
        </p:nvSpPr>
        <p:spPr/>
        <p:txBody>
          <a:bodyPr/>
          <a:lstStyle/>
          <a:p>
            <a:fld id="{E9CD933F-DB83-42DE-AA03-D5EF6BC86FFB}" type="datetimeFigureOut">
              <a:rPr lang="en-US" smtClean="0"/>
              <a:pPr/>
              <a:t>10/10/2023</a:t>
            </a:fld>
            <a:endParaRPr lang="en-US"/>
          </a:p>
        </p:txBody>
      </p:sp>
      <p:sp>
        <p:nvSpPr>
          <p:cNvPr id="8" name="Footer Placeholder 7">
            <a:extLst>
              <a:ext uri="{FF2B5EF4-FFF2-40B4-BE49-F238E27FC236}">
                <a16:creationId xmlns:a16="http://schemas.microsoft.com/office/drawing/2014/main" id="{6900E981-C6C7-4CA7-9727-BAC27F24EF6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6E3A639-D128-456E-AFFB-2F3F24368B52}"/>
              </a:ext>
            </a:extLst>
          </p:cNvPr>
          <p:cNvSpPr>
            <a:spLocks noGrp="1"/>
          </p:cNvSpPr>
          <p:nvPr>
            <p:ph type="sldNum" sz="quarter" idx="12"/>
          </p:nvPr>
        </p:nvSpPr>
        <p:spPr/>
        <p:txBody>
          <a:bodyPr/>
          <a:lstStyle/>
          <a:p>
            <a:fld id="{BDF3C2EF-5DB9-4B79-9341-799FBB21EAB2}" type="slidenum">
              <a:rPr lang="en-US" smtClean="0"/>
              <a:pPr/>
              <a:t>‹#›</a:t>
            </a:fld>
            <a:endParaRPr lang="en-US"/>
          </a:p>
        </p:txBody>
      </p:sp>
    </p:spTree>
    <p:extLst>
      <p:ext uri="{BB962C8B-B14F-4D97-AF65-F5344CB8AC3E}">
        <p14:creationId xmlns:p14="http://schemas.microsoft.com/office/powerpoint/2010/main" val="41506713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96F2C-B158-43B5-9C21-549FA9EBDCE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8A75B6-1093-4B83-A120-CB5D372D04A0}"/>
              </a:ext>
            </a:extLst>
          </p:cNvPr>
          <p:cNvSpPr>
            <a:spLocks noGrp="1"/>
          </p:cNvSpPr>
          <p:nvPr>
            <p:ph type="dt" sz="half" idx="10"/>
          </p:nvPr>
        </p:nvSpPr>
        <p:spPr/>
        <p:txBody>
          <a:bodyPr/>
          <a:lstStyle/>
          <a:p>
            <a:fld id="{E9CD933F-DB83-42DE-AA03-D5EF6BC86FFB}" type="datetimeFigureOut">
              <a:rPr lang="en-US" smtClean="0"/>
              <a:pPr/>
              <a:t>10/10/2023</a:t>
            </a:fld>
            <a:endParaRPr lang="en-US"/>
          </a:p>
        </p:txBody>
      </p:sp>
      <p:sp>
        <p:nvSpPr>
          <p:cNvPr id="4" name="Footer Placeholder 3">
            <a:extLst>
              <a:ext uri="{FF2B5EF4-FFF2-40B4-BE49-F238E27FC236}">
                <a16:creationId xmlns:a16="http://schemas.microsoft.com/office/drawing/2014/main" id="{B69A1636-0E03-461C-86E1-ACA361AE2F1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173A85B-9D18-40B4-995B-529299CF757B}"/>
              </a:ext>
            </a:extLst>
          </p:cNvPr>
          <p:cNvSpPr>
            <a:spLocks noGrp="1"/>
          </p:cNvSpPr>
          <p:nvPr>
            <p:ph type="sldNum" sz="quarter" idx="12"/>
          </p:nvPr>
        </p:nvSpPr>
        <p:spPr/>
        <p:txBody>
          <a:bodyPr/>
          <a:lstStyle/>
          <a:p>
            <a:fld id="{BDF3C2EF-5DB9-4B79-9341-799FBB21EAB2}" type="slidenum">
              <a:rPr lang="en-US" smtClean="0"/>
              <a:pPr/>
              <a:t>‹#›</a:t>
            </a:fld>
            <a:endParaRPr lang="en-US"/>
          </a:p>
        </p:txBody>
      </p:sp>
    </p:spTree>
    <p:extLst>
      <p:ext uri="{BB962C8B-B14F-4D97-AF65-F5344CB8AC3E}">
        <p14:creationId xmlns:p14="http://schemas.microsoft.com/office/powerpoint/2010/main" val="21344888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4AF1590-1BE7-4EE6-8678-6DA9F09B6427}"/>
              </a:ext>
            </a:extLst>
          </p:cNvPr>
          <p:cNvSpPr>
            <a:spLocks noGrp="1"/>
          </p:cNvSpPr>
          <p:nvPr>
            <p:ph type="dt" sz="half" idx="10"/>
          </p:nvPr>
        </p:nvSpPr>
        <p:spPr/>
        <p:txBody>
          <a:bodyPr/>
          <a:lstStyle/>
          <a:p>
            <a:fld id="{E9CD933F-DB83-42DE-AA03-D5EF6BC86FFB}" type="datetimeFigureOut">
              <a:rPr lang="en-US" smtClean="0"/>
              <a:pPr/>
              <a:t>10/10/2023</a:t>
            </a:fld>
            <a:endParaRPr lang="en-US"/>
          </a:p>
        </p:txBody>
      </p:sp>
      <p:sp>
        <p:nvSpPr>
          <p:cNvPr id="3" name="Footer Placeholder 2">
            <a:extLst>
              <a:ext uri="{FF2B5EF4-FFF2-40B4-BE49-F238E27FC236}">
                <a16:creationId xmlns:a16="http://schemas.microsoft.com/office/drawing/2014/main" id="{391B33F8-7E37-412D-A10B-04353C81D7A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4B5CF0B-9A27-4D3F-BEF4-5B1FB18791D8}"/>
              </a:ext>
            </a:extLst>
          </p:cNvPr>
          <p:cNvSpPr>
            <a:spLocks noGrp="1"/>
          </p:cNvSpPr>
          <p:nvPr>
            <p:ph type="sldNum" sz="quarter" idx="12"/>
          </p:nvPr>
        </p:nvSpPr>
        <p:spPr/>
        <p:txBody>
          <a:bodyPr/>
          <a:lstStyle/>
          <a:p>
            <a:fld id="{BDF3C2EF-5DB9-4B79-9341-799FBB21EAB2}" type="slidenum">
              <a:rPr lang="en-US" smtClean="0"/>
              <a:pPr/>
              <a:t>‹#›</a:t>
            </a:fld>
            <a:endParaRPr lang="en-US"/>
          </a:p>
        </p:txBody>
      </p:sp>
    </p:spTree>
    <p:extLst>
      <p:ext uri="{BB962C8B-B14F-4D97-AF65-F5344CB8AC3E}">
        <p14:creationId xmlns:p14="http://schemas.microsoft.com/office/powerpoint/2010/main" val="26215710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30F68-029F-4F5C-A094-F26F2311F44D}"/>
              </a:ext>
            </a:extLst>
          </p:cNvPr>
          <p:cNvSpPr>
            <a:spLocks noGrp="1"/>
          </p:cNvSpPr>
          <p:nvPr>
            <p:ph type="title"/>
          </p:nvPr>
        </p:nvSpPr>
        <p:spPr>
          <a:xfrm>
            <a:off x="839791" y="457200"/>
            <a:ext cx="3932236"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A764BEB-AD39-4CA9-B855-F75E016C8A36}"/>
              </a:ext>
            </a:extLst>
          </p:cNvPr>
          <p:cNvSpPr>
            <a:spLocks noGrp="1"/>
          </p:cNvSpPr>
          <p:nvPr>
            <p:ph idx="1"/>
          </p:nvPr>
        </p:nvSpPr>
        <p:spPr>
          <a:xfrm>
            <a:off x="5183192" y="987429"/>
            <a:ext cx="6172201" cy="4873625"/>
          </a:xfrm>
        </p:spPr>
        <p:txBody>
          <a:bodyPr/>
          <a:lstStyle>
            <a:lvl1pPr>
              <a:defRPr sz="3200"/>
            </a:lvl1pPr>
            <a:lvl2pPr>
              <a:defRPr sz="29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8358554-6D02-4637-815A-8BF38C8A5478}"/>
              </a:ext>
            </a:extLst>
          </p:cNvPr>
          <p:cNvSpPr>
            <a:spLocks noGrp="1"/>
          </p:cNvSpPr>
          <p:nvPr>
            <p:ph type="body" sz="half" idx="2"/>
          </p:nvPr>
        </p:nvSpPr>
        <p:spPr>
          <a:xfrm>
            <a:off x="839791" y="2057403"/>
            <a:ext cx="3932236" cy="3811588"/>
          </a:xfrm>
        </p:spPr>
        <p:txBody>
          <a:bodyPr/>
          <a:lstStyle>
            <a:lvl1pPr marL="0" indent="0">
              <a:buNone/>
              <a:defRPr sz="1600"/>
            </a:lvl1pPr>
            <a:lvl2pPr marL="457200" indent="0">
              <a:buNone/>
              <a:defRPr sz="1400"/>
            </a:lvl2pPr>
            <a:lvl3pPr marL="914396" indent="0">
              <a:buNone/>
              <a:defRPr sz="1300"/>
            </a:lvl3pPr>
            <a:lvl4pPr marL="1371595" indent="0">
              <a:buNone/>
              <a:defRPr sz="1000"/>
            </a:lvl4pPr>
            <a:lvl5pPr marL="1828795" indent="0">
              <a:buNone/>
              <a:defRPr sz="1000"/>
            </a:lvl5pPr>
            <a:lvl6pPr marL="2285993" indent="0">
              <a:buNone/>
              <a:defRPr sz="1000"/>
            </a:lvl6pPr>
            <a:lvl7pPr marL="2743191" indent="0">
              <a:buNone/>
              <a:defRPr sz="1000"/>
            </a:lvl7pPr>
            <a:lvl8pPr marL="3200390" indent="0">
              <a:buNone/>
              <a:defRPr sz="1000"/>
            </a:lvl8pPr>
            <a:lvl9pPr marL="3657588"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96A9515-0012-4CFB-BB31-780FDAB9C79C}"/>
              </a:ext>
            </a:extLst>
          </p:cNvPr>
          <p:cNvSpPr>
            <a:spLocks noGrp="1"/>
          </p:cNvSpPr>
          <p:nvPr>
            <p:ph type="dt" sz="half" idx="10"/>
          </p:nvPr>
        </p:nvSpPr>
        <p:spPr/>
        <p:txBody>
          <a:bodyPr/>
          <a:lstStyle/>
          <a:p>
            <a:fld id="{E9CD933F-DB83-42DE-AA03-D5EF6BC86FFB}" type="datetimeFigureOut">
              <a:rPr lang="en-US" smtClean="0"/>
              <a:pPr/>
              <a:t>10/10/2023</a:t>
            </a:fld>
            <a:endParaRPr lang="en-US"/>
          </a:p>
        </p:txBody>
      </p:sp>
      <p:sp>
        <p:nvSpPr>
          <p:cNvPr id="6" name="Footer Placeholder 5">
            <a:extLst>
              <a:ext uri="{FF2B5EF4-FFF2-40B4-BE49-F238E27FC236}">
                <a16:creationId xmlns:a16="http://schemas.microsoft.com/office/drawing/2014/main" id="{142AD2F3-474E-4878-9E95-479F51FABA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A14161F-6EAC-4133-ADBC-537BBD8C3F37}"/>
              </a:ext>
            </a:extLst>
          </p:cNvPr>
          <p:cNvSpPr>
            <a:spLocks noGrp="1"/>
          </p:cNvSpPr>
          <p:nvPr>
            <p:ph type="sldNum" sz="quarter" idx="12"/>
          </p:nvPr>
        </p:nvSpPr>
        <p:spPr/>
        <p:txBody>
          <a:bodyPr/>
          <a:lstStyle/>
          <a:p>
            <a:fld id="{BDF3C2EF-5DB9-4B79-9341-799FBB21EAB2}" type="slidenum">
              <a:rPr lang="en-US" smtClean="0"/>
              <a:pPr/>
              <a:t>‹#›</a:t>
            </a:fld>
            <a:endParaRPr lang="en-US"/>
          </a:p>
        </p:txBody>
      </p:sp>
    </p:spTree>
    <p:extLst>
      <p:ext uri="{BB962C8B-B14F-4D97-AF65-F5344CB8AC3E}">
        <p14:creationId xmlns:p14="http://schemas.microsoft.com/office/powerpoint/2010/main" val="2402022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6A8EA-95F0-4F55-BEB3-DEE8EDC99A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F73CC78-7F98-48B4-9BA7-89FECFC287F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B2092E-3FE1-4E02-BDB4-1F6C275D0754}"/>
              </a:ext>
            </a:extLst>
          </p:cNvPr>
          <p:cNvSpPr>
            <a:spLocks noGrp="1"/>
          </p:cNvSpPr>
          <p:nvPr>
            <p:ph type="dt" sz="half" idx="10"/>
          </p:nvPr>
        </p:nvSpPr>
        <p:spPr/>
        <p:txBody>
          <a:bodyPr/>
          <a:lstStyle/>
          <a:p>
            <a:fld id="{2A6B1648-F42B-48C3-951D-20D1E07C6CBB}" type="datetimeFigureOut">
              <a:rPr lang="en-US" smtClean="0"/>
              <a:pPr/>
              <a:t>10/10/2023</a:t>
            </a:fld>
            <a:endParaRPr lang="en-US"/>
          </a:p>
        </p:txBody>
      </p:sp>
      <p:sp>
        <p:nvSpPr>
          <p:cNvPr id="5" name="Footer Placeholder 4">
            <a:extLst>
              <a:ext uri="{FF2B5EF4-FFF2-40B4-BE49-F238E27FC236}">
                <a16:creationId xmlns:a16="http://schemas.microsoft.com/office/drawing/2014/main" id="{5244A04D-0A0D-4C99-9587-5301CA9ABA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FE4883-EA18-4377-BA51-BAEA5D814EC6}"/>
              </a:ext>
            </a:extLst>
          </p:cNvPr>
          <p:cNvSpPr>
            <a:spLocks noGrp="1"/>
          </p:cNvSpPr>
          <p:nvPr>
            <p:ph type="sldNum" sz="quarter" idx="12"/>
          </p:nvPr>
        </p:nvSpPr>
        <p:spPr/>
        <p:txBody>
          <a:bodyPr/>
          <a:lstStyle/>
          <a:p>
            <a:fld id="{3A52C790-6765-4622-9BD0-26D1469B583A}" type="slidenum">
              <a:rPr lang="en-US" smtClean="0"/>
              <a:pPr/>
              <a:t>‹#›</a:t>
            </a:fld>
            <a:endParaRPr lang="en-US"/>
          </a:p>
        </p:txBody>
      </p:sp>
    </p:spTree>
    <p:extLst>
      <p:ext uri="{BB962C8B-B14F-4D97-AF65-F5344CB8AC3E}">
        <p14:creationId xmlns:p14="http://schemas.microsoft.com/office/powerpoint/2010/main" val="335506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599EA-3BD4-4FC4-AB1D-4FB4D16463FF}"/>
              </a:ext>
            </a:extLst>
          </p:cNvPr>
          <p:cNvSpPr>
            <a:spLocks noGrp="1"/>
          </p:cNvSpPr>
          <p:nvPr>
            <p:ph type="title"/>
          </p:nvPr>
        </p:nvSpPr>
        <p:spPr>
          <a:xfrm>
            <a:off x="839791" y="457200"/>
            <a:ext cx="3932236"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987EB16-0937-4373-8C56-F42A8D0C0B90}"/>
              </a:ext>
            </a:extLst>
          </p:cNvPr>
          <p:cNvSpPr>
            <a:spLocks noGrp="1"/>
          </p:cNvSpPr>
          <p:nvPr>
            <p:ph type="pic" idx="1"/>
          </p:nvPr>
        </p:nvSpPr>
        <p:spPr>
          <a:xfrm>
            <a:off x="5183192" y="987429"/>
            <a:ext cx="6172201" cy="4873625"/>
          </a:xfrm>
        </p:spPr>
        <p:txBody>
          <a:bodyPr/>
          <a:lstStyle>
            <a:lvl1pPr marL="0" indent="0">
              <a:buNone/>
              <a:defRPr sz="3200"/>
            </a:lvl1pPr>
            <a:lvl2pPr marL="457200" indent="0">
              <a:buNone/>
              <a:defRPr sz="2900"/>
            </a:lvl2pPr>
            <a:lvl3pPr marL="914396" indent="0">
              <a:buNone/>
              <a:defRPr sz="2400"/>
            </a:lvl3pPr>
            <a:lvl4pPr marL="1371595" indent="0">
              <a:buNone/>
              <a:defRPr sz="2100"/>
            </a:lvl4pPr>
            <a:lvl5pPr marL="1828795" indent="0">
              <a:buNone/>
              <a:defRPr sz="2100"/>
            </a:lvl5pPr>
            <a:lvl6pPr marL="2285993" indent="0">
              <a:buNone/>
              <a:defRPr sz="2100"/>
            </a:lvl6pPr>
            <a:lvl7pPr marL="2743191" indent="0">
              <a:buNone/>
              <a:defRPr sz="2100"/>
            </a:lvl7pPr>
            <a:lvl8pPr marL="3200390" indent="0">
              <a:buNone/>
              <a:defRPr sz="2100"/>
            </a:lvl8pPr>
            <a:lvl9pPr marL="3657588" indent="0">
              <a:buNone/>
              <a:defRPr sz="2100"/>
            </a:lvl9pPr>
          </a:lstStyle>
          <a:p>
            <a:endParaRPr lang="en-US"/>
          </a:p>
        </p:txBody>
      </p:sp>
      <p:sp>
        <p:nvSpPr>
          <p:cNvPr id="4" name="Text Placeholder 3">
            <a:extLst>
              <a:ext uri="{FF2B5EF4-FFF2-40B4-BE49-F238E27FC236}">
                <a16:creationId xmlns:a16="http://schemas.microsoft.com/office/drawing/2014/main" id="{314445C1-8166-40AC-BB58-0596441F4061}"/>
              </a:ext>
            </a:extLst>
          </p:cNvPr>
          <p:cNvSpPr>
            <a:spLocks noGrp="1"/>
          </p:cNvSpPr>
          <p:nvPr>
            <p:ph type="body" sz="half" idx="2"/>
          </p:nvPr>
        </p:nvSpPr>
        <p:spPr>
          <a:xfrm>
            <a:off x="839791" y="2057403"/>
            <a:ext cx="3932236" cy="3811588"/>
          </a:xfrm>
        </p:spPr>
        <p:txBody>
          <a:bodyPr/>
          <a:lstStyle>
            <a:lvl1pPr marL="0" indent="0">
              <a:buNone/>
              <a:defRPr sz="1600"/>
            </a:lvl1pPr>
            <a:lvl2pPr marL="457200" indent="0">
              <a:buNone/>
              <a:defRPr sz="1400"/>
            </a:lvl2pPr>
            <a:lvl3pPr marL="914396" indent="0">
              <a:buNone/>
              <a:defRPr sz="1300"/>
            </a:lvl3pPr>
            <a:lvl4pPr marL="1371595" indent="0">
              <a:buNone/>
              <a:defRPr sz="1000"/>
            </a:lvl4pPr>
            <a:lvl5pPr marL="1828795" indent="0">
              <a:buNone/>
              <a:defRPr sz="1000"/>
            </a:lvl5pPr>
            <a:lvl6pPr marL="2285993" indent="0">
              <a:buNone/>
              <a:defRPr sz="1000"/>
            </a:lvl6pPr>
            <a:lvl7pPr marL="2743191" indent="0">
              <a:buNone/>
              <a:defRPr sz="1000"/>
            </a:lvl7pPr>
            <a:lvl8pPr marL="3200390" indent="0">
              <a:buNone/>
              <a:defRPr sz="1000"/>
            </a:lvl8pPr>
            <a:lvl9pPr marL="3657588"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FDEA2E-CD2E-4232-AA35-9A2598385EE0}"/>
              </a:ext>
            </a:extLst>
          </p:cNvPr>
          <p:cNvSpPr>
            <a:spLocks noGrp="1"/>
          </p:cNvSpPr>
          <p:nvPr>
            <p:ph type="dt" sz="half" idx="10"/>
          </p:nvPr>
        </p:nvSpPr>
        <p:spPr/>
        <p:txBody>
          <a:bodyPr/>
          <a:lstStyle/>
          <a:p>
            <a:fld id="{E9CD933F-DB83-42DE-AA03-D5EF6BC86FFB}" type="datetimeFigureOut">
              <a:rPr lang="en-US" smtClean="0"/>
              <a:pPr/>
              <a:t>10/10/2023</a:t>
            </a:fld>
            <a:endParaRPr lang="en-US"/>
          </a:p>
        </p:txBody>
      </p:sp>
      <p:sp>
        <p:nvSpPr>
          <p:cNvPr id="6" name="Footer Placeholder 5">
            <a:extLst>
              <a:ext uri="{FF2B5EF4-FFF2-40B4-BE49-F238E27FC236}">
                <a16:creationId xmlns:a16="http://schemas.microsoft.com/office/drawing/2014/main" id="{E115C09F-536D-450C-BC71-60D4D2B871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5B9392-BB79-4283-96AE-916BB6F2A49F}"/>
              </a:ext>
            </a:extLst>
          </p:cNvPr>
          <p:cNvSpPr>
            <a:spLocks noGrp="1"/>
          </p:cNvSpPr>
          <p:nvPr>
            <p:ph type="sldNum" sz="quarter" idx="12"/>
          </p:nvPr>
        </p:nvSpPr>
        <p:spPr/>
        <p:txBody>
          <a:bodyPr/>
          <a:lstStyle/>
          <a:p>
            <a:fld id="{BDF3C2EF-5DB9-4B79-9341-799FBB21EAB2}" type="slidenum">
              <a:rPr lang="en-US" smtClean="0"/>
              <a:pPr/>
              <a:t>‹#›</a:t>
            </a:fld>
            <a:endParaRPr lang="en-US"/>
          </a:p>
        </p:txBody>
      </p:sp>
    </p:spTree>
    <p:extLst>
      <p:ext uri="{BB962C8B-B14F-4D97-AF65-F5344CB8AC3E}">
        <p14:creationId xmlns:p14="http://schemas.microsoft.com/office/powerpoint/2010/main" val="20033891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A4C55-D89C-4A7E-AFC2-45C3AA2B115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764C444-6F6B-45E7-AEC9-0A15B15AFA8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04587B-F718-4D7D-A631-F4D3FCCFD11F}"/>
              </a:ext>
            </a:extLst>
          </p:cNvPr>
          <p:cNvSpPr>
            <a:spLocks noGrp="1"/>
          </p:cNvSpPr>
          <p:nvPr>
            <p:ph type="dt" sz="half" idx="10"/>
          </p:nvPr>
        </p:nvSpPr>
        <p:spPr/>
        <p:txBody>
          <a:bodyPr/>
          <a:lstStyle/>
          <a:p>
            <a:fld id="{E9CD933F-DB83-42DE-AA03-D5EF6BC86FFB}" type="datetimeFigureOut">
              <a:rPr lang="en-US" smtClean="0"/>
              <a:pPr/>
              <a:t>10/10/2023</a:t>
            </a:fld>
            <a:endParaRPr lang="en-US"/>
          </a:p>
        </p:txBody>
      </p:sp>
      <p:sp>
        <p:nvSpPr>
          <p:cNvPr id="5" name="Footer Placeholder 4">
            <a:extLst>
              <a:ext uri="{FF2B5EF4-FFF2-40B4-BE49-F238E27FC236}">
                <a16:creationId xmlns:a16="http://schemas.microsoft.com/office/drawing/2014/main" id="{1F5FFC70-55A3-4C9F-A9B1-F2FE147D26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F91F72-0232-4300-A40B-F9B01CB0D686}"/>
              </a:ext>
            </a:extLst>
          </p:cNvPr>
          <p:cNvSpPr>
            <a:spLocks noGrp="1"/>
          </p:cNvSpPr>
          <p:nvPr>
            <p:ph type="sldNum" sz="quarter" idx="12"/>
          </p:nvPr>
        </p:nvSpPr>
        <p:spPr/>
        <p:txBody>
          <a:bodyPr/>
          <a:lstStyle/>
          <a:p>
            <a:fld id="{BDF3C2EF-5DB9-4B79-9341-799FBB21EAB2}" type="slidenum">
              <a:rPr lang="en-US" smtClean="0"/>
              <a:pPr/>
              <a:t>‹#›</a:t>
            </a:fld>
            <a:endParaRPr lang="en-US"/>
          </a:p>
        </p:txBody>
      </p:sp>
    </p:spTree>
    <p:extLst>
      <p:ext uri="{BB962C8B-B14F-4D97-AF65-F5344CB8AC3E}">
        <p14:creationId xmlns:p14="http://schemas.microsoft.com/office/powerpoint/2010/main" val="34277607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F449F87-83CF-4313-8D1B-F3F59759B7A6}"/>
              </a:ext>
            </a:extLst>
          </p:cNvPr>
          <p:cNvSpPr>
            <a:spLocks noGrp="1"/>
          </p:cNvSpPr>
          <p:nvPr>
            <p:ph type="title" orient="vert"/>
          </p:nvPr>
        </p:nvSpPr>
        <p:spPr>
          <a:xfrm>
            <a:off x="8724899" y="365129"/>
            <a:ext cx="2628900" cy="581183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57617A9-7D00-4C21-BC1D-74BD907D92C6}"/>
              </a:ext>
            </a:extLst>
          </p:cNvPr>
          <p:cNvSpPr>
            <a:spLocks noGrp="1"/>
          </p:cNvSpPr>
          <p:nvPr>
            <p:ph type="body" orient="vert" idx="1"/>
          </p:nvPr>
        </p:nvSpPr>
        <p:spPr>
          <a:xfrm>
            <a:off x="838199" y="365129"/>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45DE6C-242E-48A0-AB09-5FAD3BF401B1}"/>
              </a:ext>
            </a:extLst>
          </p:cNvPr>
          <p:cNvSpPr>
            <a:spLocks noGrp="1"/>
          </p:cNvSpPr>
          <p:nvPr>
            <p:ph type="dt" sz="half" idx="10"/>
          </p:nvPr>
        </p:nvSpPr>
        <p:spPr/>
        <p:txBody>
          <a:bodyPr/>
          <a:lstStyle/>
          <a:p>
            <a:fld id="{E9CD933F-DB83-42DE-AA03-D5EF6BC86FFB}" type="datetimeFigureOut">
              <a:rPr lang="en-US" smtClean="0"/>
              <a:pPr/>
              <a:t>10/10/2023</a:t>
            </a:fld>
            <a:endParaRPr lang="en-US"/>
          </a:p>
        </p:txBody>
      </p:sp>
      <p:sp>
        <p:nvSpPr>
          <p:cNvPr id="5" name="Footer Placeholder 4">
            <a:extLst>
              <a:ext uri="{FF2B5EF4-FFF2-40B4-BE49-F238E27FC236}">
                <a16:creationId xmlns:a16="http://schemas.microsoft.com/office/drawing/2014/main" id="{5CAAE92D-61B8-4CFC-B70B-C975DF2729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3A4797-FE24-490E-88FB-52CA385E3B0F}"/>
              </a:ext>
            </a:extLst>
          </p:cNvPr>
          <p:cNvSpPr>
            <a:spLocks noGrp="1"/>
          </p:cNvSpPr>
          <p:nvPr>
            <p:ph type="sldNum" sz="quarter" idx="12"/>
          </p:nvPr>
        </p:nvSpPr>
        <p:spPr/>
        <p:txBody>
          <a:bodyPr/>
          <a:lstStyle/>
          <a:p>
            <a:fld id="{BDF3C2EF-5DB9-4B79-9341-799FBB21EAB2}" type="slidenum">
              <a:rPr lang="en-US" smtClean="0"/>
              <a:pPr/>
              <a:t>‹#›</a:t>
            </a:fld>
            <a:endParaRPr lang="en-US"/>
          </a:p>
        </p:txBody>
      </p:sp>
    </p:spTree>
    <p:extLst>
      <p:ext uri="{BB962C8B-B14F-4D97-AF65-F5344CB8AC3E}">
        <p14:creationId xmlns:p14="http://schemas.microsoft.com/office/powerpoint/2010/main" val="3193282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790B0-7E05-4FBD-AE21-019CA9E59E5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20A75BB-78FE-4938-BD06-1E5793CEF2F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10E0224-BFDD-4AAC-AA3F-31E7BDBA53A7}"/>
              </a:ext>
            </a:extLst>
          </p:cNvPr>
          <p:cNvSpPr>
            <a:spLocks noGrp="1"/>
          </p:cNvSpPr>
          <p:nvPr>
            <p:ph type="dt" sz="half" idx="10"/>
          </p:nvPr>
        </p:nvSpPr>
        <p:spPr/>
        <p:txBody>
          <a:bodyPr/>
          <a:lstStyle/>
          <a:p>
            <a:fld id="{2A6B1648-F42B-48C3-951D-20D1E07C6CBB}" type="datetimeFigureOut">
              <a:rPr lang="en-US" smtClean="0"/>
              <a:pPr/>
              <a:t>10/10/2023</a:t>
            </a:fld>
            <a:endParaRPr lang="en-US"/>
          </a:p>
        </p:txBody>
      </p:sp>
      <p:sp>
        <p:nvSpPr>
          <p:cNvPr id="5" name="Footer Placeholder 4">
            <a:extLst>
              <a:ext uri="{FF2B5EF4-FFF2-40B4-BE49-F238E27FC236}">
                <a16:creationId xmlns:a16="http://schemas.microsoft.com/office/drawing/2014/main" id="{1BA8AC72-3A8D-4669-8BB5-99CE4CA19D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687350-922A-4483-BA5A-71BAB3B017CA}"/>
              </a:ext>
            </a:extLst>
          </p:cNvPr>
          <p:cNvSpPr>
            <a:spLocks noGrp="1"/>
          </p:cNvSpPr>
          <p:nvPr>
            <p:ph type="sldNum" sz="quarter" idx="12"/>
          </p:nvPr>
        </p:nvSpPr>
        <p:spPr/>
        <p:txBody>
          <a:bodyPr/>
          <a:lstStyle/>
          <a:p>
            <a:fld id="{3A52C790-6765-4622-9BD0-26D1469B583A}" type="slidenum">
              <a:rPr lang="en-US" smtClean="0"/>
              <a:pPr/>
              <a:t>‹#›</a:t>
            </a:fld>
            <a:endParaRPr lang="en-US"/>
          </a:p>
        </p:txBody>
      </p:sp>
    </p:spTree>
    <p:extLst>
      <p:ext uri="{BB962C8B-B14F-4D97-AF65-F5344CB8AC3E}">
        <p14:creationId xmlns:p14="http://schemas.microsoft.com/office/powerpoint/2010/main" val="3815856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46E11-DF92-43AC-B3B4-7CB99CA792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62A0E1-E196-49B7-B123-2766E67B46F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51A7183-28EE-4723-B4CE-A8FD3309E8A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F25C56E-8AEC-4BE6-A029-51D12268D2B4}"/>
              </a:ext>
            </a:extLst>
          </p:cNvPr>
          <p:cNvSpPr>
            <a:spLocks noGrp="1"/>
          </p:cNvSpPr>
          <p:nvPr>
            <p:ph type="dt" sz="half" idx="10"/>
          </p:nvPr>
        </p:nvSpPr>
        <p:spPr/>
        <p:txBody>
          <a:bodyPr/>
          <a:lstStyle/>
          <a:p>
            <a:fld id="{2A6B1648-F42B-48C3-951D-20D1E07C6CBB}" type="datetimeFigureOut">
              <a:rPr lang="en-US" smtClean="0"/>
              <a:pPr/>
              <a:t>10/10/2023</a:t>
            </a:fld>
            <a:endParaRPr lang="en-US"/>
          </a:p>
        </p:txBody>
      </p:sp>
      <p:sp>
        <p:nvSpPr>
          <p:cNvPr id="6" name="Footer Placeholder 5">
            <a:extLst>
              <a:ext uri="{FF2B5EF4-FFF2-40B4-BE49-F238E27FC236}">
                <a16:creationId xmlns:a16="http://schemas.microsoft.com/office/drawing/2014/main" id="{893B86B6-D88E-4C6F-8FF6-9767DD022E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47D3C55-E825-46BB-A336-2FF9EF26ADD6}"/>
              </a:ext>
            </a:extLst>
          </p:cNvPr>
          <p:cNvSpPr>
            <a:spLocks noGrp="1"/>
          </p:cNvSpPr>
          <p:nvPr>
            <p:ph type="sldNum" sz="quarter" idx="12"/>
          </p:nvPr>
        </p:nvSpPr>
        <p:spPr/>
        <p:txBody>
          <a:bodyPr/>
          <a:lstStyle/>
          <a:p>
            <a:fld id="{3A52C790-6765-4622-9BD0-26D1469B583A}" type="slidenum">
              <a:rPr lang="en-US" smtClean="0"/>
              <a:pPr/>
              <a:t>‹#›</a:t>
            </a:fld>
            <a:endParaRPr lang="en-US"/>
          </a:p>
        </p:txBody>
      </p:sp>
    </p:spTree>
    <p:extLst>
      <p:ext uri="{BB962C8B-B14F-4D97-AF65-F5344CB8AC3E}">
        <p14:creationId xmlns:p14="http://schemas.microsoft.com/office/powerpoint/2010/main" val="346047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C385D-003B-4838-A098-979BAE1CAE7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5BADD51-F1D5-40DA-B6B4-85F92937A40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57AC21E-EC10-44E8-86E5-E1C1CC6001C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411DF40-B7C6-4AEB-B2E9-D59F46D815F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742E1DF-5A51-40A3-A4B6-43A7D2AE494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2EBE3C9-9383-4B8D-BCAD-77196315A2C4}"/>
              </a:ext>
            </a:extLst>
          </p:cNvPr>
          <p:cNvSpPr>
            <a:spLocks noGrp="1"/>
          </p:cNvSpPr>
          <p:nvPr>
            <p:ph type="dt" sz="half" idx="10"/>
          </p:nvPr>
        </p:nvSpPr>
        <p:spPr/>
        <p:txBody>
          <a:bodyPr/>
          <a:lstStyle/>
          <a:p>
            <a:fld id="{2A6B1648-F42B-48C3-951D-20D1E07C6CBB}" type="datetimeFigureOut">
              <a:rPr lang="en-US" smtClean="0"/>
              <a:pPr/>
              <a:t>10/10/2023</a:t>
            </a:fld>
            <a:endParaRPr lang="en-US"/>
          </a:p>
        </p:txBody>
      </p:sp>
      <p:sp>
        <p:nvSpPr>
          <p:cNvPr id="8" name="Footer Placeholder 7">
            <a:extLst>
              <a:ext uri="{FF2B5EF4-FFF2-40B4-BE49-F238E27FC236}">
                <a16:creationId xmlns:a16="http://schemas.microsoft.com/office/drawing/2014/main" id="{4A96F892-9AF9-4AB7-9327-76EE163CCDC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0B923C8-3056-4C94-B4DD-9FD6D5AA0E77}"/>
              </a:ext>
            </a:extLst>
          </p:cNvPr>
          <p:cNvSpPr>
            <a:spLocks noGrp="1"/>
          </p:cNvSpPr>
          <p:nvPr>
            <p:ph type="sldNum" sz="quarter" idx="12"/>
          </p:nvPr>
        </p:nvSpPr>
        <p:spPr/>
        <p:txBody>
          <a:bodyPr/>
          <a:lstStyle/>
          <a:p>
            <a:fld id="{3A52C790-6765-4622-9BD0-26D1469B583A}" type="slidenum">
              <a:rPr lang="en-US" smtClean="0"/>
              <a:pPr/>
              <a:t>‹#›</a:t>
            </a:fld>
            <a:endParaRPr lang="en-US"/>
          </a:p>
        </p:txBody>
      </p:sp>
    </p:spTree>
    <p:extLst>
      <p:ext uri="{BB962C8B-B14F-4D97-AF65-F5344CB8AC3E}">
        <p14:creationId xmlns:p14="http://schemas.microsoft.com/office/powerpoint/2010/main" val="289457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95B8F-726F-47B2-AE84-5AA15A4EBFD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35C2065-1FAF-49C5-A60B-3DAE2DDCCE86}"/>
              </a:ext>
            </a:extLst>
          </p:cNvPr>
          <p:cNvSpPr>
            <a:spLocks noGrp="1"/>
          </p:cNvSpPr>
          <p:nvPr>
            <p:ph type="dt" sz="half" idx="10"/>
          </p:nvPr>
        </p:nvSpPr>
        <p:spPr/>
        <p:txBody>
          <a:bodyPr/>
          <a:lstStyle/>
          <a:p>
            <a:fld id="{2A6B1648-F42B-48C3-951D-20D1E07C6CBB}" type="datetimeFigureOut">
              <a:rPr lang="en-US" smtClean="0"/>
              <a:pPr/>
              <a:t>10/10/2023</a:t>
            </a:fld>
            <a:endParaRPr lang="en-US"/>
          </a:p>
        </p:txBody>
      </p:sp>
      <p:sp>
        <p:nvSpPr>
          <p:cNvPr id="4" name="Footer Placeholder 3">
            <a:extLst>
              <a:ext uri="{FF2B5EF4-FFF2-40B4-BE49-F238E27FC236}">
                <a16:creationId xmlns:a16="http://schemas.microsoft.com/office/drawing/2014/main" id="{7377C124-22B7-415D-8F96-EAB3BDAFDFD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B6E1441-7270-44FC-A3DC-39D9C7C1990A}"/>
              </a:ext>
            </a:extLst>
          </p:cNvPr>
          <p:cNvSpPr>
            <a:spLocks noGrp="1"/>
          </p:cNvSpPr>
          <p:nvPr>
            <p:ph type="sldNum" sz="quarter" idx="12"/>
          </p:nvPr>
        </p:nvSpPr>
        <p:spPr/>
        <p:txBody>
          <a:bodyPr/>
          <a:lstStyle/>
          <a:p>
            <a:fld id="{3A52C790-6765-4622-9BD0-26D1469B583A}" type="slidenum">
              <a:rPr lang="en-US" smtClean="0"/>
              <a:pPr/>
              <a:t>‹#›</a:t>
            </a:fld>
            <a:endParaRPr lang="en-US"/>
          </a:p>
        </p:txBody>
      </p:sp>
    </p:spTree>
    <p:extLst>
      <p:ext uri="{BB962C8B-B14F-4D97-AF65-F5344CB8AC3E}">
        <p14:creationId xmlns:p14="http://schemas.microsoft.com/office/powerpoint/2010/main" val="322101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166ADA-3879-41CE-B3CE-69C42ECF4484}"/>
              </a:ext>
            </a:extLst>
          </p:cNvPr>
          <p:cNvSpPr>
            <a:spLocks noGrp="1"/>
          </p:cNvSpPr>
          <p:nvPr>
            <p:ph type="dt" sz="half" idx="10"/>
          </p:nvPr>
        </p:nvSpPr>
        <p:spPr/>
        <p:txBody>
          <a:bodyPr/>
          <a:lstStyle/>
          <a:p>
            <a:fld id="{2A6B1648-F42B-48C3-951D-20D1E07C6CBB}" type="datetimeFigureOut">
              <a:rPr lang="en-US" smtClean="0"/>
              <a:pPr/>
              <a:t>10/10/2023</a:t>
            </a:fld>
            <a:endParaRPr lang="en-US"/>
          </a:p>
        </p:txBody>
      </p:sp>
      <p:sp>
        <p:nvSpPr>
          <p:cNvPr id="3" name="Footer Placeholder 2">
            <a:extLst>
              <a:ext uri="{FF2B5EF4-FFF2-40B4-BE49-F238E27FC236}">
                <a16:creationId xmlns:a16="http://schemas.microsoft.com/office/drawing/2014/main" id="{FFE60F1B-A9EE-48EE-A371-2C78BFF4DF0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790C8A5-61BD-4826-BBF7-9D69A51B6A03}"/>
              </a:ext>
            </a:extLst>
          </p:cNvPr>
          <p:cNvSpPr>
            <a:spLocks noGrp="1"/>
          </p:cNvSpPr>
          <p:nvPr>
            <p:ph type="sldNum" sz="quarter" idx="12"/>
          </p:nvPr>
        </p:nvSpPr>
        <p:spPr/>
        <p:txBody>
          <a:bodyPr/>
          <a:lstStyle/>
          <a:p>
            <a:fld id="{3A52C790-6765-4622-9BD0-26D1469B583A}" type="slidenum">
              <a:rPr lang="en-US" smtClean="0"/>
              <a:pPr/>
              <a:t>‹#›</a:t>
            </a:fld>
            <a:endParaRPr lang="en-US"/>
          </a:p>
        </p:txBody>
      </p:sp>
    </p:spTree>
    <p:extLst>
      <p:ext uri="{BB962C8B-B14F-4D97-AF65-F5344CB8AC3E}">
        <p14:creationId xmlns:p14="http://schemas.microsoft.com/office/powerpoint/2010/main" val="8060648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CBA32-C693-4CC0-929B-10E508AA1EE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1CD43A0-D01C-451B-BEA5-CC909379903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D48F445-7EDC-4DA0-8C2B-C4597B185B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D15C683-450E-4563-992D-62A4142717F8}"/>
              </a:ext>
            </a:extLst>
          </p:cNvPr>
          <p:cNvSpPr>
            <a:spLocks noGrp="1"/>
          </p:cNvSpPr>
          <p:nvPr>
            <p:ph type="dt" sz="half" idx="10"/>
          </p:nvPr>
        </p:nvSpPr>
        <p:spPr/>
        <p:txBody>
          <a:bodyPr/>
          <a:lstStyle/>
          <a:p>
            <a:fld id="{2A6B1648-F42B-48C3-951D-20D1E07C6CBB}" type="datetimeFigureOut">
              <a:rPr lang="en-US" smtClean="0"/>
              <a:pPr/>
              <a:t>10/10/2023</a:t>
            </a:fld>
            <a:endParaRPr lang="en-US"/>
          </a:p>
        </p:txBody>
      </p:sp>
      <p:sp>
        <p:nvSpPr>
          <p:cNvPr id="6" name="Footer Placeholder 5">
            <a:extLst>
              <a:ext uri="{FF2B5EF4-FFF2-40B4-BE49-F238E27FC236}">
                <a16:creationId xmlns:a16="http://schemas.microsoft.com/office/drawing/2014/main" id="{73450A65-0D33-4419-BF6F-3BAC784915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8EC09E-3E9C-41FF-995D-FB2BFEA62A38}"/>
              </a:ext>
            </a:extLst>
          </p:cNvPr>
          <p:cNvSpPr>
            <a:spLocks noGrp="1"/>
          </p:cNvSpPr>
          <p:nvPr>
            <p:ph type="sldNum" sz="quarter" idx="12"/>
          </p:nvPr>
        </p:nvSpPr>
        <p:spPr/>
        <p:txBody>
          <a:bodyPr/>
          <a:lstStyle/>
          <a:p>
            <a:fld id="{3A52C790-6765-4622-9BD0-26D1469B583A}" type="slidenum">
              <a:rPr lang="en-US" smtClean="0"/>
              <a:pPr/>
              <a:t>‹#›</a:t>
            </a:fld>
            <a:endParaRPr lang="en-US"/>
          </a:p>
        </p:txBody>
      </p:sp>
    </p:spTree>
    <p:extLst>
      <p:ext uri="{BB962C8B-B14F-4D97-AF65-F5344CB8AC3E}">
        <p14:creationId xmlns:p14="http://schemas.microsoft.com/office/powerpoint/2010/main" val="452222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8D379-96EE-451B-913A-E7C0BBDA2E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A0991EA-48BC-4AD3-B4EA-B1B1CBB78F4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FB8AD23-2635-42A1-B2BD-8569DED4B0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883B01-FE9D-4817-BC14-9056CC44C7E0}"/>
              </a:ext>
            </a:extLst>
          </p:cNvPr>
          <p:cNvSpPr>
            <a:spLocks noGrp="1"/>
          </p:cNvSpPr>
          <p:nvPr>
            <p:ph type="dt" sz="half" idx="10"/>
          </p:nvPr>
        </p:nvSpPr>
        <p:spPr/>
        <p:txBody>
          <a:bodyPr/>
          <a:lstStyle/>
          <a:p>
            <a:fld id="{2A6B1648-F42B-48C3-951D-20D1E07C6CBB}" type="datetimeFigureOut">
              <a:rPr lang="en-US" smtClean="0"/>
              <a:pPr/>
              <a:t>10/10/2023</a:t>
            </a:fld>
            <a:endParaRPr lang="en-US"/>
          </a:p>
        </p:txBody>
      </p:sp>
      <p:sp>
        <p:nvSpPr>
          <p:cNvPr id="6" name="Footer Placeholder 5">
            <a:extLst>
              <a:ext uri="{FF2B5EF4-FFF2-40B4-BE49-F238E27FC236}">
                <a16:creationId xmlns:a16="http://schemas.microsoft.com/office/drawing/2014/main" id="{B1D6528D-EC05-4190-AACC-37BFA68AD0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A64CB76-28BC-40B7-8258-4C702B89A168}"/>
              </a:ext>
            </a:extLst>
          </p:cNvPr>
          <p:cNvSpPr>
            <a:spLocks noGrp="1"/>
          </p:cNvSpPr>
          <p:nvPr>
            <p:ph type="sldNum" sz="quarter" idx="12"/>
          </p:nvPr>
        </p:nvSpPr>
        <p:spPr/>
        <p:txBody>
          <a:bodyPr/>
          <a:lstStyle/>
          <a:p>
            <a:fld id="{3A52C790-6765-4622-9BD0-26D1469B583A}" type="slidenum">
              <a:rPr lang="en-US" smtClean="0"/>
              <a:pPr/>
              <a:t>‹#›</a:t>
            </a:fld>
            <a:endParaRPr lang="en-US"/>
          </a:p>
        </p:txBody>
      </p:sp>
    </p:spTree>
    <p:extLst>
      <p:ext uri="{BB962C8B-B14F-4D97-AF65-F5344CB8AC3E}">
        <p14:creationId xmlns:p14="http://schemas.microsoft.com/office/powerpoint/2010/main" val="25154153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FEAE0F-FFA2-46A6-A78C-2B56556527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786543C-68CC-43E0-B782-A36541516F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D76FB3-FB15-40EE-A01B-96ECC6D6515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6B1648-F42B-48C3-951D-20D1E07C6CBB}" type="datetimeFigureOut">
              <a:rPr lang="en-US" smtClean="0"/>
              <a:pPr/>
              <a:t>10/10/2023</a:t>
            </a:fld>
            <a:endParaRPr lang="en-US"/>
          </a:p>
        </p:txBody>
      </p:sp>
      <p:sp>
        <p:nvSpPr>
          <p:cNvPr id="5" name="Footer Placeholder 4">
            <a:extLst>
              <a:ext uri="{FF2B5EF4-FFF2-40B4-BE49-F238E27FC236}">
                <a16:creationId xmlns:a16="http://schemas.microsoft.com/office/drawing/2014/main" id="{2CF91048-07E9-463A-9215-E26C4CDAB95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408BE1F-3720-425F-80EA-27D92F1E612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52C790-6765-4622-9BD0-26D1469B583A}" type="slidenum">
              <a:rPr lang="en-US" smtClean="0"/>
              <a:pPr/>
              <a:t>‹#›</a:t>
            </a:fld>
            <a:endParaRPr lang="en-US"/>
          </a:p>
        </p:txBody>
      </p:sp>
    </p:spTree>
    <p:extLst>
      <p:ext uri="{BB962C8B-B14F-4D97-AF65-F5344CB8AC3E}">
        <p14:creationId xmlns:p14="http://schemas.microsoft.com/office/powerpoint/2010/main" val="41969810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E98CE19-4582-4410-AB6B-CEAC80AD87A8}"/>
              </a:ext>
            </a:extLst>
          </p:cNvPr>
          <p:cNvSpPr>
            <a:spLocks noGrp="1"/>
          </p:cNvSpPr>
          <p:nvPr>
            <p:ph type="title"/>
          </p:nvPr>
        </p:nvSpPr>
        <p:spPr>
          <a:xfrm>
            <a:off x="838205" y="365125"/>
            <a:ext cx="10515600" cy="1325563"/>
          </a:xfrm>
          <a:prstGeom prst="rect">
            <a:avLst/>
          </a:prstGeom>
        </p:spPr>
        <p:txBody>
          <a:bodyPr vert="horz" lIns="91440" tIns="45721" rIns="91440" bIns="45721"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7EC8540-BAB7-4884-8E64-26DFAC586625}"/>
              </a:ext>
            </a:extLst>
          </p:cNvPr>
          <p:cNvSpPr>
            <a:spLocks noGrp="1"/>
          </p:cNvSpPr>
          <p:nvPr>
            <p:ph type="body" idx="1"/>
          </p:nvPr>
        </p:nvSpPr>
        <p:spPr>
          <a:xfrm>
            <a:off x="838205" y="1825625"/>
            <a:ext cx="10515600" cy="4351339"/>
          </a:xfrm>
          <a:prstGeom prst="rect">
            <a:avLst/>
          </a:prstGeom>
        </p:spPr>
        <p:txBody>
          <a:bodyPr vert="horz" lIns="91440" tIns="45721" rIns="91440" bIns="4572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63674F-496D-4B49-9F02-F149AFB7BBA8}"/>
              </a:ext>
            </a:extLst>
          </p:cNvPr>
          <p:cNvSpPr>
            <a:spLocks noGrp="1"/>
          </p:cNvSpPr>
          <p:nvPr>
            <p:ph type="dt" sz="half" idx="2"/>
          </p:nvPr>
        </p:nvSpPr>
        <p:spPr>
          <a:xfrm>
            <a:off x="838201" y="6356352"/>
            <a:ext cx="2743200" cy="365125"/>
          </a:xfrm>
          <a:prstGeom prst="rect">
            <a:avLst/>
          </a:prstGeom>
        </p:spPr>
        <p:txBody>
          <a:bodyPr vert="horz" lIns="91440" tIns="45721" rIns="91440" bIns="45721" rtlCol="0" anchor="ctr"/>
          <a:lstStyle>
            <a:lvl1pPr algn="l">
              <a:defRPr sz="1300">
                <a:solidFill>
                  <a:schemeClr val="tx1">
                    <a:tint val="75000"/>
                  </a:schemeClr>
                </a:solidFill>
              </a:defRPr>
            </a:lvl1pPr>
          </a:lstStyle>
          <a:p>
            <a:fld id="{E9CD933F-DB83-42DE-AA03-D5EF6BC86FFB}" type="datetimeFigureOut">
              <a:rPr lang="en-US" smtClean="0"/>
              <a:pPr/>
              <a:t>10/10/2023</a:t>
            </a:fld>
            <a:endParaRPr lang="en-US"/>
          </a:p>
        </p:txBody>
      </p:sp>
      <p:sp>
        <p:nvSpPr>
          <p:cNvPr id="5" name="Footer Placeholder 4">
            <a:extLst>
              <a:ext uri="{FF2B5EF4-FFF2-40B4-BE49-F238E27FC236}">
                <a16:creationId xmlns:a16="http://schemas.microsoft.com/office/drawing/2014/main" id="{66EDBF98-2AD8-476E-A013-57C706466A6C}"/>
              </a:ext>
            </a:extLst>
          </p:cNvPr>
          <p:cNvSpPr>
            <a:spLocks noGrp="1"/>
          </p:cNvSpPr>
          <p:nvPr>
            <p:ph type="ftr" sz="quarter" idx="3"/>
          </p:nvPr>
        </p:nvSpPr>
        <p:spPr>
          <a:xfrm>
            <a:off x="4038605" y="6356352"/>
            <a:ext cx="4114800" cy="365125"/>
          </a:xfrm>
          <a:prstGeom prst="rect">
            <a:avLst/>
          </a:prstGeom>
        </p:spPr>
        <p:txBody>
          <a:bodyPr vert="horz" lIns="91440" tIns="45721" rIns="91440" bIns="45721" rtlCol="0" anchor="ctr"/>
          <a:lstStyle>
            <a:lvl1pPr algn="ctr">
              <a:defRPr sz="13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1BE7A0C-6226-4B69-B249-2360E65B63EC}"/>
              </a:ext>
            </a:extLst>
          </p:cNvPr>
          <p:cNvSpPr>
            <a:spLocks noGrp="1"/>
          </p:cNvSpPr>
          <p:nvPr>
            <p:ph type="sldNum" sz="quarter" idx="4"/>
          </p:nvPr>
        </p:nvSpPr>
        <p:spPr>
          <a:xfrm>
            <a:off x="8610601" y="6356352"/>
            <a:ext cx="2743200" cy="365125"/>
          </a:xfrm>
          <a:prstGeom prst="rect">
            <a:avLst/>
          </a:prstGeom>
        </p:spPr>
        <p:txBody>
          <a:bodyPr vert="horz" lIns="91440" tIns="45721" rIns="91440" bIns="45721" rtlCol="0" anchor="ctr"/>
          <a:lstStyle>
            <a:lvl1pPr algn="r">
              <a:defRPr sz="1300">
                <a:solidFill>
                  <a:schemeClr val="tx1">
                    <a:tint val="75000"/>
                  </a:schemeClr>
                </a:solidFill>
              </a:defRPr>
            </a:lvl1pPr>
          </a:lstStyle>
          <a:p>
            <a:fld id="{BDF3C2EF-5DB9-4B79-9341-799FBB21EAB2}" type="slidenum">
              <a:rPr lang="en-US" smtClean="0"/>
              <a:pPr/>
              <a:t>‹#›</a:t>
            </a:fld>
            <a:endParaRPr lang="en-US"/>
          </a:p>
        </p:txBody>
      </p:sp>
    </p:spTree>
    <p:extLst>
      <p:ext uri="{BB962C8B-B14F-4D97-AF65-F5344CB8AC3E}">
        <p14:creationId xmlns:p14="http://schemas.microsoft.com/office/powerpoint/2010/main" val="2965583086"/>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914396"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396" rtl="0" eaLnBrk="1" latinLnBrk="0" hangingPunct="1">
        <a:lnSpc>
          <a:spcPct val="90000"/>
        </a:lnSpc>
        <a:spcBef>
          <a:spcPts val="1000"/>
        </a:spcBef>
        <a:buFont typeface="Arial" panose="020B0604020202020204" pitchFamily="34" charset="0"/>
        <a:buChar char="•"/>
        <a:defRPr sz="2900" kern="1200">
          <a:solidFill>
            <a:schemeClr val="tx1"/>
          </a:solidFill>
          <a:latin typeface="+mn-lt"/>
          <a:ea typeface="+mn-ea"/>
          <a:cs typeface="+mn-cs"/>
        </a:defRPr>
      </a:lvl1pPr>
      <a:lvl2pPr marL="685798" indent="-228600" algn="l" defTabSz="91439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96" indent="-228600" algn="l" defTabSz="914396" rtl="0" eaLnBrk="1" latinLnBrk="0" hangingPunct="1">
        <a:lnSpc>
          <a:spcPct val="90000"/>
        </a:lnSpc>
        <a:spcBef>
          <a:spcPts val="500"/>
        </a:spcBef>
        <a:buFont typeface="Arial" panose="020B0604020202020204" pitchFamily="34" charset="0"/>
        <a:buChar char="•"/>
        <a:defRPr sz="2100" kern="1200">
          <a:solidFill>
            <a:schemeClr val="tx1"/>
          </a:solidFill>
          <a:latin typeface="+mn-lt"/>
          <a:ea typeface="+mn-ea"/>
          <a:cs typeface="+mn-cs"/>
        </a:defRPr>
      </a:lvl3pPr>
      <a:lvl4pPr marL="1600195" indent="-228600" algn="l" defTabSz="914396" rtl="0" eaLnBrk="1" latinLnBrk="0" hangingPunct="1">
        <a:lnSpc>
          <a:spcPct val="90000"/>
        </a:lnSpc>
        <a:spcBef>
          <a:spcPts val="500"/>
        </a:spcBef>
        <a:buFont typeface="Arial" panose="020B0604020202020204" pitchFamily="34" charset="0"/>
        <a:buChar char="•"/>
        <a:defRPr sz="1700" kern="1200">
          <a:solidFill>
            <a:schemeClr val="tx1"/>
          </a:solidFill>
          <a:latin typeface="+mn-lt"/>
          <a:ea typeface="+mn-ea"/>
          <a:cs typeface="+mn-cs"/>
        </a:defRPr>
      </a:lvl4pPr>
      <a:lvl5pPr marL="2057393" indent="-228600" algn="l" defTabSz="914396" rtl="0" eaLnBrk="1" latinLnBrk="0" hangingPunct="1">
        <a:lnSpc>
          <a:spcPct val="90000"/>
        </a:lnSpc>
        <a:spcBef>
          <a:spcPts val="500"/>
        </a:spcBef>
        <a:buFont typeface="Arial" panose="020B0604020202020204" pitchFamily="34" charset="0"/>
        <a:buChar char="•"/>
        <a:defRPr sz="1700" kern="1200">
          <a:solidFill>
            <a:schemeClr val="tx1"/>
          </a:solidFill>
          <a:latin typeface="+mn-lt"/>
          <a:ea typeface="+mn-ea"/>
          <a:cs typeface="+mn-cs"/>
        </a:defRPr>
      </a:lvl5pPr>
      <a:lvl6pPr marL="2514591" indent="-228600" algn="l" defTabSz="914396" rtl="0" eaLnBrk="1" latinLnBrk="0" hangingPunct="1">
        <a:lnSpc>
          <a:spcPct val="90000"/>
        </a:lnSpc>
        <a:spcBef>
          <a:spcPts val="500"/>
        </a:spcBef>
        <a:buFont typeface="Arial" panose="020B0604020202020204" pitchFamily="34" charset="0"/>
        <a:buChar char="•"/>
        <a:defRPr sz="1700" kern="1200">
          <a:solidFill>
            <a:schemeClr val="tx1"/>
          </a:solidFill>
          <a:latin typeface="+mn-lt"/>
          <a:ea typeface="+mn-ea"/>
          <a:cs typeface="+mn-cs"/>
        </a:defRPr>
      </a:lvl6pPr>
      <a:lvl7pPr marL="2971791" indent="-228600" algn="l" defTabSz="914396" rtl="0" eaLnBrk="1" latinLnBrk="0" hangingPunct="1">
        <a:lnSpc>
          <a:spcPct val="90000"/>
        </a:lnSpc>
        <a:spcBef>
          <a:spcPts val="500"/>
        </a:spcBef>
        <a:buFont typeface="Arial" panose="020B0604020202020204" pitchFamily="34" charset="0"/>
        <a:buChar char="•"/>
        <a:defRPr sz="1700" kern="1200">
          <a:solidFill>
            <a:schemeClr val="tx1"/>
          </a:solidFill>
          <a:latin typeface="+mn-lt"/>
          <a:ea typeface="+mn-ea"/>
          <a:cs typeface="+mn-cs"/>
        </a:defRPr>
      </a:lvl7pPr>
      <a:lvl8pPr marL="3428990" indent="-228600" algn="l" defTabSz="914396" rtl="0" eaLnBrk="1" latinLnBrk="0" hangingPunct="1">
        <a:lnSpc>
          <a:spcPct val="90000"/>
        </a:lnSpc>
        <a:spcBef>
          <a:spcPts val="500"/>
        </a:spcBef>
        <a:buFont typeface="Arial" panose="020B0604020202020204" pitchFamily="34" charset="0"/>
        <a:buChar char="•"/>
        <a:defRPr sz="1700" kern="1200">
          <a:solidFill>
            <a:schemeClr val="tx1"/>
          </a:solidFill>
          <a:latin typeface="+mn-lt"/>
          <a:ea typeface="+mn-ea"/>
          <a:cs typeface="+mn-cs"/>
        </a:defRPr>
      </a:lvl8pPr>
      <a:lvl9pPr marL="3886187" indent="-228600" algn="l" defTabSz="914396" rtl="0" eaLnBrk="1" latinLnBrk="0" hangingPunct="1">
        <a:lnSpc>
          <a:spcPct val="90000"/>
        </a:lnSpc>
        <a:spcBef>
          <a:spcPts val="500"/>
        </a:spcBef>
        <a:buFont typeface="Arial" panose="020B0604020202020204" pitchFamily="34" charset="0"/>
        <a:buChar char="•"/>
        <a:defRPr sz="1700" kern="1200">
          <a:solidFill>
            <a:schemeClr val="tx1"/>
          </a:solidFill>
          <a:latin typeface="+mn-lt"/>
          <a:ea typeface="+mn-ea"/>
          <a:cs typeface="+mn-cs"/>
        </a:defRPr>
      </a:lvl9pPr>
    </p:bodyStyle>
    <p:otherStyle>
      <a:defPPr>
        <a:defRPr lang="en-US"/>
      </a:defPPr>
      <a:lvl1pPr marL="0" algn="l" defTabSz="914396" rtl="0" eaLnBrk="1" latinLnBrk="0" hangingPunct="1">
        <a:defRPr sz="1700" kern="1200">
          <a:solidFill>
            <a:schemeClr val="tx1"/>
          </a:solidFill>
          <a:latin typeface="+mn-lt"/>
          <a:ea typeface="+mn-ea"/>
          <a:cs typeface="+mn-cs"/>
        </a:defRPr>
      </a:lvl1pPr>
      <a:lvl2pPr marL="457200" algn="l" defTabSz="914396" rtl="0" eaLnBrk="1" latinLnBrk="0" hangingPunct="1">
        <a:defRPr sz="1700" kern="1200">
          <a:solidFill>
            <a:schemeClr val="tx1"/>
          </a:solidFill>
          <a:latin typeface="+mn-lt"/>
          <a:ea typeface="+mn-ea"/>
          <a:cs typeface="+mn-cs"/>
        </a:defRPr>
      </a:lvl2pPr>
      <a:lvl3pPr marL="914396" algn="l" defTabSz="914396" rtl="0" eaLnBrk="1" latinLnBrk="0" hangingPunct="1">
        <a:defRPr sz="1700" kern="1200">
          <a:solidFill>
            <a:schemeClr val="tx1"/>
          </a:solidFill>
          <a:latin typeface="+mn-lt"/>
          <a:ea typeface="+mn-ea"/>
          <a:cs typeface="+mn-cs"/>
        </a:defRPr>
      </a:lvl3pPr>
      <a:lvl4pPr marL="1371595" algn="l" defTabSz="914396" rtl="0" eaLnBrk="1" latinLnBrk="0" hangingPunct="1">
        <a:defRPr sz="1700" kern="1200">
          <a:solidFill>
            <a:schemeClr val="tx1"/>
          </a:solidFill>
          <a:latin typeface="+mn-lt"/>
          <a:ea typeface="+mn-ea"/>
          <a:cs typeface="+mn-cs"/>
        </a:defRPr>
      </a:lvl4pPr>
      <a:lvl5pPr marL="1828795" algn="l" defTabSz="914396" rtl="0" eaLnBrk="1" latinLnBrk="0" hangingPunct="1">
        <a:defRPr sz="1700" kern="1200">
          <a:solidFill>
            <a:schemeClr val="tx1"/>
          </a:solidFill>
          <a:latin typeface="+mn-lt"/>
          <a:ea typeface="+mn-ea"/>
          <a:cs typeface="+mn-cs"/>
        </a:defRPr>
      </a:lvl5pPr>
      <a:lvl6pPr marL="2285993" algn="l" defTabSz="914396" rtl="0" eaLnBrk="1" latinLnBrk="0" hangingPunct="1">
        <a:defRPr sz="1700" kern="1200">
          <a:solidFill>
            <a:schemeClr val="tx1"/>
          </a:solidFill>
          <a:latin typeface="+mn-lt"/>
          <a:ea typeface="+mn-ea"/>
          <a:cs typeface="+mn-cs"/>
        </a:defRPr>
      </a:lvl6pPr>
      <a:lvl7pPr marL="2743191" algn="l" defTabSz="914396" rtl="0" eaLnBrk="1" latinLnBrk="0" hangingPunct="1">
        <a:defRPr sz="1700" kern="1200">
          <a:solidFill>
            <a:schemeClr val="tx1"/>
          </a:solidFill>
          <a:latin typeface="+mn-lt"/>
          <a:ea typeface="+mn-ea"/>
          <a:cs typeface="+mn-cs"/>
        </a:defRPr>
      </a:lvl7pPr>
      <a:lvl8pPr marL="3200390" algn="l" defTabSz="914396" rtl="0" eaLnBrk="1" latinLnBrk="0" hangingPunct="1">
        <a:defRPr sz="1700" kern="1200">
          <a:solidFill>
            <a:schemeClr val="tx1"/>
          </a:solidFill>
          <a:latin typeface="+mn-lt"/>
          <a:ea typeface="+mn-ea"/>
          <a:cs typeface="+mn-cs"/>
        </a:defRPr>
      </a:lvl8pPr>
      <a:lvl9pPr marL="3657588" algn="l" defTabSz="914396"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8" Type="http://schemas.openxmlformats.org/officeDocument/2006/relationships/image" Target="../media/image9.gif"/><Relationship Id="rId3" Type="http://schemas.openxmlformats.org/officeDocument/2006/relationships/slideLayout" Target="../slideLayouts/slideLayout2.xml"/><Relationship Id="rId7" Type="http://schemas.openxmlformats.org/officeDocument/2006/relationships/image" Target="../media/image8.jpe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33588" y="290710"/>
            <a:ext cx="11758411" cy="2677656"/>
          </a:xfrm>
          <a:prstGeom prst="rect">
            <a:avLst/>
          </a:prstGeom>
        </p:spPr>
        <p:txBody>
          <a:bodyPr wrap="square">
            <a:spAutoFit/>
          </a:bodyPr>
          <a:lstStyle/>
          <a:p>
            <a:pPr marL="457200" indent="-228600">
              <a:spcAft>
                <a:spcPts val="0"/>
              </a:spcAft>
            </a:pPr>
            <a:r>
              <a:rPr lang="en-US" sz="2800" b="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KHỞI ĐỘNG</a:t>
            </a:r>
          </a:p>
          <a:p>
            <a:pPr marL="457200" indent="-228600">
              <a:spcAft>
                <a:spcPts val="0"/>
              </a:spcAft>
            </a:pPr>
            <a:endParaRPr lang="en-US" sz="28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indent="-228600"/>
            <a:r>
              <a:rPr lang="en-US" sz="2800"/>
              <a:t>Em hãy kể tên những danh tướng  của nhà Trần? Ai là danh tướng kiệt xuất nhất có công lớn trong hai cuộc kháng chiến chống quân Mông – Nguyên ( 1285, 1287)?</a:t>
            </a:r>
          </a:p>
          <a:p>
            <a:pPr marL="457200" indent="-228600">
              <a:spcAft>
                <a:spcPts val="0"/>
              </a:spcAft>
            </a:pPr>
            <a:endParaRPr lang="en-US" sz="2800" dirty="0">
              <a:solidFill>
                <a:srgbClr val="FF0000"/>
              </a:solidFill>
              <a:effectLst/>
              <a:latin typeface=".VnTime" panose="020B72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830003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B88C542-714D-4925-A6FA-9920C214F63F}"/>
              </a:ext>
            </a:extLst>
          </p:cNvPr>
          <p:cNvSpPr/>
          <p:nvPr/>
        </p:nvSpPr>
        <p:spPr>
          <a:xfrm>
            <a:off x="485522" y="54299"/>
            <a:ext cx="11231745" cy="1077218"/>
          </a:xfrm>
          <a:prstGeom prst="rect">
            <a:avLst/>
          </a:prstGeom>
        </p:spPr>
        <p:txBody>
          <a:bodyPr wrap="square">
            <a:spAutoFit/>
          </a:bodyPr>
          <a:lstStyle/>
          <a:p>
            <a:r>
              <a:rPr lang="pt-BR" sz="3200" b="1" dirty="0">
                <a:latin typeface="Times New Roman" panose="02020603050405020304" pitchFamily="18" charset="0"/>
                <a:ea typeface="Times New Roman"/>
                <a:cs typeface="Times New Roman" panose="02020603050405020304" pitchFamily="18" charset="0"/>
              </a:rPr>
              <a:t>	</a:t>
            </a:r>
            <a:r>
              <a:rPr lang="en-US" sz="2800" b="1" dirty="0" smtClean="0">
                <a:latin typeface="Times New Roman" panose="02020603050405020304" pitchFamily="18" charset="0"/>
                <a:cs typeface="Times New Roman" panose="02020603050405020304" pitchFamily="18" charset="0"/>
              </a:rPr>
              <a:t>2</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hiện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tượng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thực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tế</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Trần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Quốc</a:t>
            </a:r>
            <a:r>
              <a:rPr lang="en-US" sz="2800" b="1" dirty="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Tuấn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nhắc</a:t>
            </a:r>
            <a:r>
              <a:rPr lang="en-US" sz="2800" b="1" dirty="0" smtClean="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đến</a:t>
            </a:r>
            <a:endParaRPr lang="en-US" sz="2800" dirty="0">
              <a:latin typeface="Times New Roman" panose="02020603050405020304" pitchFamily="18" charset="0"/>
              <a:cs typeface="Times New Roman" panose="02020603050405020304" pitchFamily="18" charset="0"/>
            </a:endParaRPr>
          </a:p>
          <a:p>
            <a:pPr algn="just" fontAlgn="base">
              <a:spcBef>
                <a:spcPct val="0"/>
              </a:spcBef>
            </a:pPr>
            <a:r>
              <a:rPr lang="pt-BR" sz="3200" b="1" dirty="0">
                <a:latin typeface="Times New Roman" panose="02020603050405020304" pitchFamily="18" charset="0"/>
                <a:ea typeface="Times New Roman"/>
                <a:cs typeface="Times New Roman" panose="02020603050405020304" pitchFamily="18" charset="0"/>
              </a:rPr>
              <a:t>	</a:t>
            </a:r>
            <a:endParaRPr lang="pt-BR" sz="3200" b="1" u="sng" dirty="0">
              <a:latin typeface="Times New Roman" panose="02020603050405020304" pitchFamily="18" charset="0"/>
              <a:ea typeface="Times New Roman"/>
              <a:cs typeface="Times New Roman" panose="02020603050405020304" pitchFamily="18" charset="0"/>
            </a:endParaRPr>
          </a:p>
        </p:txBody>
      </p:sp>
      <p:sp>
        <p:nvSpPr>
          <p:cNvPr id="4" name="TextBox 3">
            <a:extLst>
              <a:ext uri="{FF2B5EF4-FFF2-40B4-BE49-F238E27FC236}">
                <a16:creationId xmlns:a16="http://schemas.microsoft.com/office/drawing/2014/main" id="{DD8E87B5-3839-4F36-AE52-055FBEF421E1}"/>
              </a:ext>
            </a:extLst>
          </p:cNvPr>
          <p:cNvSpPr txBox="1"/>
          <p:nvPr/>
        </p:nvSpPr>
        <p:spPr>
          <a:xfrm>
            <a:off x="3771591" y="645598"/>
            <a:ext cx="4012947" cy="584775"/>
          </a:xfrm>
          <a:prstGeom prst="rect">
            <a:avLst/>
          </a:prstGeom>
          <a:noFill/>
        </p:spPr>
        <p:txBody>
          <a:bodyPr wrap="square" rtlCol="0">
            <a:spAutoFit/>
          </a:bodyPr>
          <a:lstStyle/>
          <a:p>
            <a:endParaRPr lang="en-US" sz="3200" b="1" i="1" dirty="0">
              <a:solidFill>
                <a:srgbClr val="002060"/>
              </a:solidFill>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734879902"/>
              </p:ext>
            </p:extLst>
          </p:nvPr>
        </p:nvGraphicFramePr>
        <p:xfrm>
          <a:off x="485521" y="817360"/>
          <a:ext cx="11414741" cy="5918232"/>
        </p:xfrm>
        <a:graphic>
          <a:graphicData uri="http://schemas.openxmlformats.org/drawingml/2006/table">
            <a:tbl>
              <a:tblPr firstRow="1" bandRow="1">
                <a:tableStyleId>{5C22544A-7EE6-4342-B048-85BDC9FD1C3A}</a:tableStyleId>
              </a:tblPr>
              <a:tblGrid>
                <a:gridCol w="3804914">
                  <a:extLst>
                    <a:ext uri="{9D8B030D-6E8A-4147-A177-3AD203B41FA5}">
                      <a16:colId xmlns:a16="http://schemas.microsoft.com/office/drawing/2014/main" val="20000"/>
                    </a:ext>
                  </a:extLst>
                </a:gridCol>
                <a:gridCol w="3660125">
                  <a:extLst>
                    <a:ext uri="{9D8B030D-6E8A-4147-A177-3AD203B41FA5}">
                      <a16:colId xmlns:a16="http://schemas.microsoft.com/office/drawing/2014/main" val="20001"/>
                    </a:ext>
                  </a:extLst>
                </a:gridCol>
                <a:gridCol w="3949702">
                  <a:extLst>
                    <a:ext uri="{9D8B030D-6E8A-4147-A177-3AD203B41FA5}">
                      <a16:colId xmlns:a16="http://schemas.microsoft.com/office/drawing/2014/main" val="20002"/>
                    </a:ext>
                  </a:extLst>
                </a:gridCol>
              </a:tblGrid>
              <a:tr h="993485">
                <a:tc gridSpan="2">
                  <a:txBody>
                    <a:bodyPr/>
                    <a:lstStyle/>
                    <a:p>
                      <a:pPr indent="254000" algn="just">
                        <a:lnSpc>
                          <a:spcPct val="129000"/>
                        </a:lnSpc>
                        <a:spcAft>
                          <a:spcPts val="500"/>
                        </a:spcAft>
                        <a:tabLst>
                          <a:tab pos="391160" algn="l"/>
                        </a:tabLst>
                      </a:pPr>
                      <a:r>
                        <a:rPr lang="en-US" sz="2400" b="1" smtClean="0">
                          <a:effectLst/>
                          <a:latin typeface="Times New Roman"/>
                          <a:ea typeface="Times New Roman"/>
                          <a:cs typeface="Times New Roman"/>
                        </a:rPr>
                        <a:t>         Nhóm </a:t>
                      </a:r>
                      <a:r>
                        <a:rPr lang="en-US" sz="2400" b="1">
                          <a:effectLst/>
                          <a:latin typeface="Times New Roman"/>
                          <a:ea typeface="Times New Roman"/>
                          <a:cs typeface="Times New Roman"/>
                        </a:rPr>
                        <a:t>các hiện tượng trong thực tế và các biểu hiện cụ thể</a:t>
                      </a:r>
                      <a:endParaRPr lang="en-US" sz="2400">
                        <a:effectLst/>
                        <a:latin typeface="Times New Roman"/>
                        <a:ea typeface="Times New Roman"/>
                        <a:cs typeface="Times New Roman"/>
                      </a:endParaRPr>
                    </a:p>
                  </a:txBody>
                  <a:tcPr/>
                </a:tc>
                <a:tc hMerge="1">
                  <a:txBody>
                    <a:bodyPr/>
                    <a:lstStyle/>
                    <a:p>
                      <a:pPr indent="254000" algn="just">
                        <a:lnSpc>
                          <a:spcPct val="129000"/>
                        </a:lnSpc>
                        <a:spcAft>
                          <a:spcPts val="500"/>
                        </a:spcAft>
                        <a:tabLst>
                          <a:tab pos="391160" algn="l"/>
                        </a:tabLst>
                      </a:pPr>
                      <a:endParaRPr lang="en-US" sz="1400">
                        <a:effectLst/>
                        <a:latin typeface="Times New Roman"/>
                        <a:ea typeface="Times New Roman"/>
                        <a:cs typeface="Times New Roman"/>
                      </a:endParaRPr>
                    </a:p>
                  </a:txBody>
                  <a:tcPr marL="68580" marR="68580" marT="0" marB="0"/>
                </a:tc>
                <a:tc rowSpan="2">
                  <a:txBody>
                    <a:bodyPr/>
                    <a:lstStyle/>
                    <a:p>
                      <a:pPr indent="254000" algn="ctr">
                        <a:lnSpc>
                          <a:spcPct val="129000"/>
                        </a:lnSpc>
                        <a:spcAft>
                          <a:spcPts val="500"/>
                        </a:spcAft>
                        <a:tabLst>
                          <a:tab pos="391160" algn="l"/>
                        </a:tabLst>
                      </a:pPr>
                      <a:r>
                        <a:rPr lang="en-US" sz="2400" b="1">
                          <a:effectLst/>
                          <a:latin typeface="Times New Roman"/>
                          <a:ea typeface="Times New Roman"/>
                          <a:cs typeface="Times New Roman"/>
                        </a:rPr>
                        <a:t>Cảm xúc chủ đạo được khơi gợi trong lòng các tì tướng</a:t>
                      </a:r>
                      <a:endParaRPr lang="en-US" sz="2400">
                        <a:effectLst/>
                        <a:latin typeface="Times New Roman"/>
                        <a:ea typeface="Times New Roman"/>
                        <a:cs typeface="Times New Roman"/>
                      </a:endParaRPr>
                    </a:p>
                  </a:txBody>
                  <a:tcPr marL="68580" marR="68580" marT="0" marB="0"/>
                </a:tc>
                <a:extLst>
                  <a:ext uri="{0D108BD9-81ED-4DB2-BD59-A6C34878D82A}">
                    <a16:rowId xmlns:a16="http://schemas.microsoft.com/office/drawing/2014/main" val="10000"/>
                  </a:ext>
                </a:extLst>
              </a:tr>
              <a:tr h="966667">
                <a:tc>
                  <a:txBody>
                    <a:bodyPr/>
                    <a:lstStyle/>
                    <a:p>
                      <a:pPr indent="254000" algn="just">
                        <a:lnSpc>
                          <a:spcPct val="129000"/>
                        </a:lnSpc>
                        <a:spcAft>
                          <a:spcPts val="500"/>
                        </a:spcAft>
                        <a:tabLst>
                          <a:tab pos="391160" algn="l"/>
                        </a:tabLst>
                      </a:pPr>
                      <a:r>
                        <a:rPr lang="en-US" sz="2400" b="1" smtClean="0">
                          <a:effectLst/>
                          <a:latin typeface="Times New Roman"/>
                          <a:ea typeface="Times New Roman"/>
                          <a:cs typeface="Times New Roman"/>
                        </a:rPr>
                        <a:t>Nhóm các hiện tượng</a:t>
                      </a:r>
                      <a:endParaRPr lang="en-US" sz="2400">
                        <a:effectLst/>
                        <a:latin typeface="Times New Roman"/>
                        <a:ea typeface="Times New Roman"/>
                        <a:cs typeface="Times New Roman"/>
                      </a:endParaRPr>
                    </a:p>
                  </a:txBody>
                  <a:tcPr marL="68580" marR="68580" marT="0" marB="0"/>
                </a:tc>
                <a:tc>
                  <a:txBody>
                    <a:bodyPr/>
                    <a:lstStyle/>
                    <a:p>
                      <a:pPr marL="0" marR="0" indent="254000" algn="just" defTabSz="914400" rtl="0" eaLnBrk="1" fontAlgn="auto" latinLnBrk="0" hangingPunct="1">
                        <a:lnSpc>
                          <a:spcPct val="129000"/>
                        </a:lnSpc>
                        <a:spcBef>
                          <a:spcPts val="0"/>
                        </a:spcBef>
                        <a:spcAft>
                          <a:spcPts val="500"/>
                        </a:spcAft>
                        <a:buClrTx/>
                        <a:buSzTx/>
                        <a:buFontTx/>
                        <a:buNone/>
                        <a:tabLst>
                          <a:tab pos="391160" algn="l"/>
                        </a:tabLst>
                        <a:defRPr/>
                      </a:pPr>
                      <a:r>
                        <a:rPr lang="en-US" sz="2400" b="1" smtClean="0">
                          <a:effectLst/>
                          <a:latin typeface="Times New Roman"/>
                          <a:ea typeface="Times New Roman"/>
                          <a:cs typeface="Times New Roman"/>
                        </a:rPr>
                        <a:t>Các biểu hiện cụ thể</a:t>
                      </a:r>
                      <a:endParaRPr lang="en-US" sz="2400" smtClean="0">
                        <a:effectLst/>
                        <a:latin typeface="Times New Roman"/>
                        <a:ea typeface="Times New Roman"/>
                        <a:cs typeface="Times New Roman"/>
                      </a:endParaRPr>
                    </a:p>
                    <a:p>
                      <a:pPr indent="254000" algn="just">
                        <a:lnSpc>
                          <a:spcPct val="129000"/>
                        </a:lnSpc>
                        <a:spcAft>
                          <a:spcPts val="500"/>
                        </a:spcAft>
                        <a:tabLst>
                          <a:tab pos="391160" algn="l"/>
                        </a:tabLst>
                      </a:pPr>
                      <a:endParaRPr lang="en-US" sz="2400">
                        <a:effectLst/>
                        <a:latin typeface="Times New Roman"/>
                        <a:ea typeface="Times New Roman"/>
                        <a:cs typeface="Times New Roman"/>
                      </a:endParaRPr>
                    </a:p>
                  </a:txBody>
                  <a:tcPr marL="68580" marR="68580" marT="0" marB="0"/>
                </a:tc>
                <a:tc vMerge="1">
                  <a:txBody>
                    <a:bodyPr/>
                    <a:lstStyle/>
                    <a:p>
                      <a:pPr indent="254000" algn="just">
                        <a:lnSpc>
                          <a:spcPct val="129000"/>
                        </a:lnSpc>
                        <a:spcAft>
                          <a:spcPts val="500"/>
                        </a:spcAft>
                        <a:tabLst>
                          <a:tab pos="391160" algn="l"/>
                        </a:tabLst>
                      </a:pPr>
                      <a:endParaRPr lang="en-US" sz="1600">
                        <a:effectLst/>
                        <a:latin typeface="Times New Roman"/>
                        <a:ea typeface="Times New Roman"/>
                        <a:cs typeface="Times New Roman"/>
                      </a:endParaRPr>
                    </a:p>
                  </a:txBody>
                  <a:tcPr marL="68580" marR="68580" marT="0" marB="0"/>
                </a:tc>
                <a:extLst>
                  <a:ext uri="{0D108BD9-81ED-4DB2-BD59-A6C34878D82A}">
                    <a16:rowId xmlns:a16="http://schemas.microsoft.com/office/drawing/2014/main" val="10001"/>
                  </a:ext>
                </a:extLst>
              </a:tr>
              <a:tr h="841261">
                <a:tc>
                  <a:txBody>
                    <a:bodyPr/>
                    <a:lstStyle/>
                    <a:p>
                      <a:pPr indent="254000" algn="just">
                        <a:lnSpc>
                          <a:spcPct val="129000"/>
                        </a:lnSpc>
                        <a:spcAft>
                          <a:spcPts val="500"/>
                        </a:spcAft>
                        <a:tabLst>
                          <a:tab pos="391160" algn="l"/>
                        </a:tabLst>
                      </a:pPr>
                      <a:r>
                        <a:rPr lang="en-US" sz="2400" b="1" dirty="0" err="1">
                          <a:effectLst/>
                          <a:latin typeface="Times New Roman"/>
                          <a:ea typeface="Times New Roman"/>
                          <a:cs typeface="Times New Roman"/>
                        </a:rPr>
                        <a:t>Những</a:t>
                      </a:r>
                      <a:r>
                        <a:rPr lang="en-US" sz="2400" b="1" dirty="0">
                          <a:effectLst/>
                          <a:latin typeface="Times New Roman"/>
                          <a:ea typeface="Times New Roman"/>
                          <a:cs typeface="Times New Roman"/>
                        </a:rPr>
                        <a:t> </a:t>
                      </a:r>
                      <a:r>
                        <a:rPr lang="en-US" sz="2400" b="1" dirty="0" err="1">
                          <a:effectLst/>
                          <a:latin typeface="Times New Roman"/>
                          <a:ea typeface="Times New Roman"/>
                          <a:cs typeface="Times New Roman"/>
                        </a:rPr>
                        <a:t>tội</a:t>
                      </a:r>
                      <a:r>
                        <a:rPr lang="en-US" sz="2400" b="1" dirty="0">
                          <a:effectLst/>
                          <a:latin typeface="Times New Roman"/>
                          <a:ea typeface="Times New Roman"/>
                          <a:cs typeface="Times New Roman"/>
                        </a:rPr>
                        <a:t> </a:t>
                      </a:r>
                      <a:r>
                        <a:rPr lang="en-US" sz="2400" b="1" dirty="0" err="1">
                          <a:effectLst/>
                          <a:latin typeface="Times New Roman"/>
                          <a:ea typeface="Times New Roman"/>
                          <a:cs typeface="Times New Roman"/>
                        </a:rPr>
                        <a:t>ác</a:t>
                      </a:r>
                      <a:r>
                        <a:rPr lang="en-US" sz="2400" b="1" dirty="0">
                          <a:effectLst/>
                          <a:latin typeface="Times New Roman"/>
                          <a:ea typeface="Times New Roman"/>
                          <a:cs typeface="Times New Roman"/>
                        </a:rPr>
                        <a:t> </a:t>
                      </a:r>
                      <a:r>
                        <a:rPr lang="en-US" sz="2400" b="1" dirty="0" err="1">
                          <a:effectLst/>
                          <a:latin typeface="Times New Roman"/>
                          <a:ea typeface="Times New Roman"/>
                          <a:cs typeface="Times New Roman"/>
                        </a:rPr>
                        <a:t>của</a:t>
                      </a:r>
                      <a:r>
                        <a:rPr lang="en-US" sz="2400" b="1" dirty="0">
                          <a:effectLst/>
                          <a:latin typeface="Times New Roman"/>
                          <a:ea typeface="Times New Roman"/>
                          <a:cs typeface="Times New Roman"/>
                        </a:rPr>
                        <a:t> </a:t>
                      </a:r>
                      <a:r>
                        <a:rPr lang="en-US" sz="2400" b="1" dirty="0" err="1">
                          <a:effectLst/>
                          <a:latin typeface="Times New Roman"/>
                          <a:ea typeface="Times New Roman"/>
                          <a:cs typeface="Times New Roman"/>
                        </a:rPr>
                        <a:t>giặc</a:t>
                      </a:r>
                      <a:endParaRPr lang="en-US" sz="2400" dirty="0">
                        <a:effectLst/>
                        <a:latin typeface="Times New Roman"/>
                        <a:ea typeface="Times New Roman"/>
                        <a:cs typeface="Times New Roman"/>
                      </a:endParaRPr>
                    </a:p>
                  </a:txBody>
                  <a:tcPr marL="68580" marR="68580" marT="0" marB="0"/>
                </a:tc>
                <a:tc>
                  <a:txBody>
                    <a:bodyPr/>
                    <a:lstStyle/>
                    <a:p>
                      <a:pPr indent="254000" algn="just">
                        <a:lnSpc>
                          <a:spcPct val="129000"/>
                        </a:lnSpc>
                        <a:spcAft>
                          <a:spcPts val="500"/>
                        </a:spcAft>
                        <a:tabLst>
                          <a:tab pos="391160" algn="l"/>
                        </a:tabLst>
                      </a:pPr>
                      <a:endParaRPr lang="en-US" sz="2400" dirty="0">
                        <a:effectLst/>
                        <a:latin typeface="Times New Roman"/>
                        <a:ea typeface="Times New Roman"/>
                        <a:cs typeface="Times New Roman"/>
                      </a:endParaRPr>
                    </a:p>
                  </a:txBody>
                  <a:tcPr marL="68580" marR="68580" marT="0" marB="0"/>
                </a:tc>
                <a:tc>
                  <a:txBody>
                    <a:bodyPr/>
                    <a:lstStyle/>
                    <a:p>
                      <a:pPr indent="254000" algn="just">
                        <a:lnSpc>
                          <a:spcPct val="129000"/>
                        </a:lnSpc>
                        <a:spcAft>
                          <a:spcPts val="500"/>
                        </a:spcAft>
                        <a:tabLst>
                          <a:tab pos="391160" algn="l"/>
                        </a:tabLst>
                      </a:pPr>
                      <a:endParaRPr lang="en-US" sz="2400">
                        <a:effectLst/>
                        <a:latin typeface="Times New Roman"/>
                        <a:ea typeface="Times New Roman"/>
                        <a:cs typeface="Times New Roman"/>
                      </a:endParaRPr>
                    </a:p>
                  </a:txBody>
                  <a:tcPr marL="68580" marR="68580" marT="0" marB="0"/>
                </a:tc>
                <a:extLst>
                  <a:ext uri="{0D108BD9-81ED-4DB2-BD59-A6C34878D82A}">
                    <a16:rowId xmlns:a16="http://schemas.microsoft.com/office/drawing/2014/main" val="10002"/>
                  </a:ext>
                </a:extLst>
              </a:tr>
              <a:tr h="1358575">
                <a:tc>
                  <a:txBody>
                    <a:bodyPr/>
                    <a:lstStyle/>
                    <a:p>
                      <a:pPr indent="254000" algn="just">
                        <a:lnSpc>
                          <a:spcPct val="129000"/>
                        </a:lnSpc>
                        <a:spcAft>
                          <a:spcPts val="500"/>
                        </a:spcAft>
                        <a:tabLst>
                          <a:tab pos="391160" algn="l"/>
                        </a:tabLst>
                      </a:pPr>
                      <a:r>
                        <a:rPr lang="en-US" sz="2400" b="1" dirty="0" err="1">
                          <a:effectLst/>
                          <a:latin typeface="Times New Roman"/>
                          <a:ea typeface="Times New Roman"/>
                          <a:cs typeface="Times New Roman"/>
                        </a:rPr>
                        <a:t>Những</a:t>
                      </a:r>
                      <a:r>
                        <a:rPr lang="en-US" sz="2400" b="1" dirty="0">
                          <a:effectLst/>
                          <a:latin typeface="Times New Roman"/>
                          <a:ea typeface="Times New Roman"/>
                          <a:cs typeface="Times New Roman"/>
                        </a:rPr>
                        <a:t> </a:t>
                      </a:r>
                      <a:r>
                        <a:rPr lang="en-US" sz="2400" b="1" dirty="0" err="1">
                          <a:effectLst/>
                          <a:latin typeface="Times New Roman"/>
                          <a:ea typeface="Times New Roman"/>
                          <a:cs typeface="Times New Roman"/>
                        </a:rPr>
                        <a:t>tình</a:t>
                      </a:r>
                      <a:r>
                        <a:rPr lang="en-US" sz="2400" b="1" dirty="0">
                          <a:effectLst/>
                          <a:latin typeface="Times New Roman"/>
                          <a:ea typeface="Times New Roman"/>
                          <a:cs typeface="Times New Roman"/>
                        </a:rPr>
                        <a:t> </a:t>
                      </a:r>
                      <a:r>
                        <a:rPr lang="en-US" sz="2400" b="1" dirty="0" err="1">
                          <a:effectLst/>
                          <a:latin typeface="Times New Roman"/>
                          <a:ea typeface="Times New Roman"/>
                          <a:cs typeface="Times New Roman"/>
                        </a:rPr>
                        <a:t>cảm</a:t>
                      </a:r>
                      <a:r>
                        <a:rPr lang="en-US" sz="2400" b="1" dirty="0">
                          <a:effectLst/>
                          <a:latin typeface="Times New Roman"/>
                          <a:ea typeface="Times New Roman"/>
                          <a:cs typeface="Times New Roman"/>
                        </a:rPr>
                        <a:t>, </a:t>
                      </a:r>
                      <a:r>
                        <a:rPr lang="en-US" sz="2400" b="1" dirty="0" err="1">
                          <a:effectLst/>
                          <a:latin typeface="Times New Roman"/>
                          <a:ea typeface="Times New Roman"/>
                          <a:cs typeface="Times New Roman"/>
                        </a:rPr>
                        <a:t>suy</a:t>
                      </a:r>
                      <a:r>
                        <a:rPr lang="en-US" sz="2400" b="1" dirty="0">
                          <a:effectLst/>
                          <a:latin typeface="Times New Roman"/>
                          <a:ea typeface="Times New Roman"/>
                          <a:cs typeface="Times New Roman"/>
                        </a:rPr>
                        <a:t> </a:t>
                      </a:r>
                      <a:r>
                        <a:rPr lang="en-US" sz="2400" b="1" dirty="0" err="1">
                          <a:effectLst/>
                          <a:latin typeface="Times New Roman"/>
                          <a:ea typeface="Times New Roman"/>
                          <a:cs typeface="Times New Roman"/>
                        </a:rPr>
                        <a:t>nghĩ</a:t>
                      </a:r>
                      <a:r>
                        <a:rPr lang="en-US" sz="2400" b="1" dirty="0">
                          <a:effectLst/>
                          <a:latin typeface="Times New Roman"/>
                          <a:ea typeface="Times New Roman"/>
                          <a:cs typeface="Times New Roman"/>
                        </a:rPr>
                        <a:t>, </a:t>
                      </a:r>
                      <a:r>
                        <a:rPr lang="en-US" sz="2400" b="1" dirty="0" err="1">
                          <a:effectLst/>
                          <a:latin typeface="Times New Roman"/>
                          <a:ea typeface="Times New Roman"/>
                          <a:cs typeface="Times New Roman"/>
                        </a:rPr>
                        <a:t>hành</a:t>
                      </a:r>
                      <a:r>
                        <a:rPr lang="en-US" sz="2400" b="1" dirty="0">
                          <a:effectLst/>
                          <a:latin typeface="Times New Roman"/>
                          <a:ea typeface="Times New Roman"/>
                          <a:cs typeface="Times New Roman"/>
                        </a:rPr>
                        <a:t> </a:t>
                      </a:r>
                      <a:r>
                        <a:rPr lang="en-US" sz="2400" b="1" dirty="0" err="1">
                          <a:effectLst/>
                          <a:latin typeface="Times New Roman"/>
                          <a:ea typeface="Times New Roman"/>
                          <a:cs typeface="Times New Roman"/>
                        </a:rPr>
                        <a:t>động</a:t>
                      </a:r>
                      <a:r>
                        <a:rPr lang="en-US" sz="2400" b="1" dirty="0">
                          <a:effectLst/>
                          <a:latin typeface="Times New Roman"/>
                          <a:ea typeface="Times New Roman"/>
                          <a:cs typeface="Times New Roman"/>
                        </a:rPr>
                        <a:t> </a:t>
                      </a:r>
                      <a:r>
                        <a:rPr lang="en-US" sz="2400" b="1" dirty="0" err="1">
                          <a:effectLst/>
                          <a:latin typeface="Times New Roman"/>
                          <a:ea typeface="Times New Roman"/>
                          <a:cs typeface="Times New Roman"/>
                        </a:rPr>
                        <a:t>của</a:t>
                      </a:r>
                      <a:r>
                        <a:rPr lang="en-US" sz="2400" b="1" dirty="0">
                          <a:effectLst/>
                          <a:latin typeface="Times New Roman"/>
                          <a:ea typeface="Times New Roman"/>
                          <a:cs typeface="Times New Roman"/>
                        </a:rPr>
                        <a:t> </a:t>
                      </a:r>
                      <a:r>
                        <a:rPr lang="en-US" sz="2400" b="1" dirty="0" err="1">
                          <a:effectLst/>
                          <a:latin typeface="Times New Roman"/>
                          <a:ea typeface="Times New Roman"/>
                          <a:cs typeface="Times New Roman"/>
                        </a:rPr>
                        <a:t>chủ</a:t>
                      </a:r>
                      <a:r>
                        <a:rPr lang="en-US" sz="2400" b="1" dirty="0">
                          <a:effectLst/>
                          <a:latin typeface="Times New Roman"/>
                          <a:ea typeface="Times New Roman"/>
                          <a:cs typeface="Times New Roman"/>
                        </a:rPr>
                        <a:t> </a:t>
                      </a:r>
                      <a:r>
                        <a:rPr lang="en-US" sz="2400" b="1" dirty="0" err="1">
                          <a:effectLst/>
                          <a:latin typeface="Times New Roman"/>
                          <a:ea typeface="Times New Roman"/>
                          <a:cs typeface="Times New Roman"/>
                        </a:rPr>
                        <a:t>tướng</a:t>
                      </a:r>
                      <a:endParaRPr lang="en-US" sz="2400" dirty="0">
                        <a:effectLst/>
                        <a:latin typeface="Times New Roman"/>
                        <a:ea typeface="Times New Roman"/>
                        <a:cs typeface="Times New Roman"/>
                      </a:endParaRPr>
                    </a:p>
                  </a:txBody>
                  <a:tcPr marL="68580" marR="68580" marT="0" marB="0"/>
                </a:tc>
                <a:tc>
                  <a:txBody>
                    <a:bodyPr/>
                    <a:lstStyle/>
                    <a:p>
                      <a:pPr indent="254000" algn="just">
                        <a:lnSpc>
                          <a:spcPct val="129000"/>
                        </a:lnSpc>
                        <a:spcAft>
                          <a:spcPts val="500"/>
                        </a:spcAft>
                        <a:tabLst>
                          <a:tab pos="391160" algn="l"/>
                        </a:tabLst>
                      </a:pPr>
                      <a:endParaRPr lang="en-US" sz="2400">
                        <a:effectLst/>
                        <a:latin typeface="Times New Roman"/>
                        <a:ea typeface="Times New Roman"/>
                        <a:cs typeface="Times New Roman"/>
                      </a:endParaRPr>
                    </a:p>
                  </a:txBody>
                  <a:tcPr marL="68580" marR="68580" marT="0" marB="0"/>
                </a:tc>
                <a:tc>
                  <a:txBody>
                    <a:bodyPr/>
                    <a:lstStyle/>
                    <a:p>
                      <a:pPr indent="254000" algn="just">
                        <a:lnSpc>
                          <a:spcPct val="129000"/>
                        </a:lnSpc>
                        <a:spcAft>
                          <a:spcPts val="500"/>
                        </a:spcAft>
                        <a:tabLst>
                          <a:tab pos="391160" algn="l"/>
                        </a:tabLst>
                      </a:pPr>
                      <a:endParaRPr lang="en-US" sz="2400">
                        <a:effectLst/>
                        <a:latin typeface="Times New Roman"/>
                        <a:ea typeface="Times New Roman"/>
                        <a:cs typeface="Times New Roman"/>
                      </a:endParaRPr>
                    </a:p>
                  </a:txBody>
                  <a:tcPr marL="68580" marR="68580" marT="0" marB="0"/>
                </a:tc>
                <a:extLst>
                  <a:ext uri="{0D108BD9-81ED-4DB2-BD59-A6C34878D82A}">
                    <a16:rowId xmlns:a16="http://schemas.microsoft.com/office/drawing/2014/main" val="10003"/>
                  </a:ext>
                </a:extLst>
              </a:tr>
              <a:tr h="1619396">
                <a:tc>
                  <a:txBody>
                    <a:bodyPr/>
                    <a:lstStyle/>
                    <a:p>
                      <a:pPr indent="254000" algn="just">
                        <a:lnSpc>
                          <a:spcPct val="129000"/>
                        </a:lnSpc>
                        <a:spcAft>
                          <a:spcPts val="500"/>
                        </a:spcAft>
                        <a:tabLst>
                          <a:tab pos="391160" algn="l"/>
                        </a:tabLst>
                      </a:pPr>
                      <a:r>
                        <a:rPr lang="en-US" sz="2400" b="1" dirty="0" err="1">
                          <a:effectLst/>
                          <a:latin typeface="Times New Roman"/>
                          <a:ea typeface="Times New Roman"/>
                          <a:cs typeface="Times New Roman"/>
                        </a:rPr>
                        <a:t>Những</a:t>
                      </a:r>
                      <a:r>
                        <a:rPr lang="en-US" sz="2400" b="1" dirty="0">
                          <a:effectLst/>
                          <a:latin typeface="Times New Roman"/>
                          <a:ea typeface="Times New Roman"/>
                          <a:cs typeface="Times New Roman"/>
                        </a:rPr>
                        <a:t> </a:t>
                      </a:r>
                      <a:r>
                        <a:rPr lang="en-US" sz="2400" b="1" dirty="0" err="1">
                          <a:effectLst/>
                          <a:latin typeface="Times New Roman"/>
                          <a:ea typeface="Times New Roman"/>
                          <a:cs typeface="Times New Roman"/>
                        </a:rPr>
                        <a:t>việc</a:t>
                      </a:r>
                      <a:r>
                        <a:rPr lang="en-US" sz="2400" b="1" dirty="0">
                          <a:effectLst/>
                          <a:latin typeface="Times New Roman"/>
                          <a:ea typeface="Times New Roman"/>
                          <a:cs typeface="Times New Roman"/>
                        </a:rPr>
                        <a:t> </a:t>
                      </a:r>
                      <a:r>
                        <a:rPr lang="en-US" sz="2400" b="1" dirty="0" err="1">
                          <a:effectLst/>
                          <a:latin typeface="Times New Roman"/>
                          <a:ea typeface="Times New Roman"/>
                          <a:cs typeface="Times New Roman"/>
                        </a:rPr>
                        <a:t>làm</a:t>
                      </a:r>
                      <a:r>
                        <a:rPr lang="en-US" sz="2400" b="1" dirty="0">
                          <a:effectLst/>
                          <a:latin typeface="Times New Roman"/>
                          <a:ea typeface="Times New Roman"/>
                          <a:cs typeface="Times New Roman"/>
                        </a:rPr>
                        <a:t> </a:t>
                      </a:r>
                      <a:r>
                        <a:rPr lang="en-US" sz="2400" b="1" dirty="0" err="1">
                          <a:effectLst/>
                          <a:latin typeface="Times New Roman"/>
                          <a:ea typeface="Times New Roman"/>
                          <a:cs typeface="Times New Roman"/>
                        </a:rPr>
                        <a:t>của</a:t>
                      </a:r>
                      <a:r>
                        <a:rPr lang="en-US" sz="2400" b="1" dirty="0">
                          <a:effectLst/>
                          <a:latin typeface="Times New Roman"/>
                          <a:ea typeface="Times New Roman"/>
                          <a:cs typeface="Times New Roman"/>
                        </a:rPr>
                        <a:t> </a:t>
                      </a:r>
                      <a:r>
                        <a:rPr lang="en-US" sz="2400" b="1" dirty="0" err="1">
                          <a:effectLst/>
                          <a:latin typeface="Times New Roman"/>
                          <a:ea typeface="Times New Roman"/>
                          <a:cs typeface="Times New Roman"/>
                        </a:rPr>
                        <a:t>các</a:t>
                      </a:r>
                      <a:r>
                        <a:rPr lang="en-US" sz="2400" b="1" dirty="0">
                          <a:effectLst/>
                          <a:latin typeface="Times New Roman"/>
                          <a:ea typeface="Times New Roman"/>
                          <a:cs typeface="Times New Roman"/>
                        </a:rPr>
                        <a:t> </a:t>
                      </a:r>
                      <a:r>
                        <a:rPr lang="en-US" sz="2400" b="1" dirty="0" err="1">
                          <a:effectLst/>
                          <a:latin typeface="Times New Roman"/>
                          <a:ea typeface="Times New Roman"/>
                          <a:cs typeface="Times New Roman"/>
                        </a:rPr>
                        <a:t>tì</a:t>
                      </a:r>
                      <a:r>
                        <a:rPr lang="en-US" sz="2400" b="1" dirty="0">
                          <a:effectLst/>
                          <a:latin typeface="Times New Roman"/>
                          <a:ea typeface="Times New Roman"/>
                          <a:cs typeface="Times New Roman"/>
                        </a:rPr>
                        <a:t> </a:t>
                      </a:r>
                      <a:r>
                        <a:rPr lang="en-US" sz="2400" b="1" dirty="0" err="1">
                          <a:effectLst/>
                          <a:latin typeface="Times New Roman"/>
                          <a:ea typeface="Times New Roman"/>
                          <a:cs typeface="Times New Roman"/>
                        </a:rPr>
                        <a:t>tướng</a:t>
                      </a:r>
                      <a:endParaRPr lang="en-US" sz="2400" dirty="0">
                        <a:effectLst/>
                        <a:latin typeface="Times New Roman"/>
                        <a:ea typeface="Times New Roman"/>
                        <a:cs typeface="Times New Roman"/>
                      </a:endParaRPr>
                    </a:p>
                  </a:txBody>
                  <a:tcPr marL="68580" marR="68580" marT="0" marB="0"/>
                </a:tc>
                <a:tc>
                  <a:txBody>
                    <a:bodyPr/>
                    <a:lstStyle/>
                    <a:p>
                      <a:pPr indent="254000" algn="just">
                        <a:lnSpc>
                          <a:spcPct val="129000"/>
                        </a:lnSpc>
                        <a:spcAft>
                          <a:spcPts val="500"/>
                        </a:spcAft>
                        <a:tabLst>
                          <a:tab pos="391160" algn="l"/>
                        </a:tabLst>
                      </a:pPr>
                      <a:endParaRPr lang="en-US" sz="2400" dirty="0">
                        <a:effectLst/>
                        <a:latin typeface="Times New Roman"/>
                        <a:ea typeface="Times New Roman"/>
                        <a:cs typeface="Times New Roman"/>
                      </a:endParaRPr>
                    </a:p>
                  </a:txBody>
                  <a:tcPr marL="68580" marR="68580" marT="0" marB="0"/>
                </a:tc>
                <a:tc>
                  <a:txBody>
                    <a:bodyPr/>
                    <a:lstStyle/>
                    <a:p>
                      <a:pPr indent="254000" algn="just">
                        <a:lnSpc>
                          <a:spcPct val="115000"/>
                        </a:lnSpc>
                        <a:spcAft>
                          <a:spcPts val="0"/>
                        </a:spcAft>
                      </a:pPr>
                      <a:endParaRPr lang="en-US" sz="2400" dirty="0">
                        <a:effectLst/>
                        <a:latin typeface="Times New Roman"/>
                        <a:ea typeface="Times New Roman"/>
                        <a:cs typeface="Times New Roman"/>
                      </a:endParaRPr>
                    </a:p>
                  </a:txBody>
                  <a:tcPr marL="68580" marR="68580" marT="0" marB="0"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556877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nodePh="1">
                                  <p:stCondLst>
                                    <p:cond delay="0"/>
                                  </p:stCondLst>
                                  <p:endCondLst>
                                    <p:cond evt="begin" delay="0">
                                      <p:tn val="10"/>
                                    </p:cond>
                                  </p:end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B88C542-714D-4925-A6FA-9920C214F63F}"/>
              </a:ext>
            </a:extLst>
          </p:cNvPr>
          <p:cNvSpPr/>
          <p:nvPr/>
        </p:nvSpPr>
        <p:spPr>
          <a:xfrm>
            <a:off x="485522" y="54299"/>
            <a:ext cx="11231745" cy="1077218"/>
          </a:xfrm>
          <a:prstGeom prst="rect">
            <a:avLst/>
          </a:prstGeom>
        </p:spPr>
        <p:txBody>
          <a:bodyPr wrap="square">
            <a:spAutoFit/>
          </a:bodyPr>
          <a:lstStyle/>
          <a:p>
            <a:r>
              <a:rPr lang="pt-BR" sz="3200" b="1">
                <a:solidFill>
                  <a:srgbClr val="FF0000"/>
                </a:solidFill>
                <a:latin typeface="Times New Roman"/>
                <a:ea typeface="Times New Roman"/>
                <a:cs typeface="Times New Roman"/>
              </a:rPr>
              <a:t>	</a:t>
            </a:r>
            <a:r>
              <a:rPr lang="en-US" sz="2800" b="1" smtClean="0">
                <a:solidFill>
                  <a:srgbClr val="FF0000"/>
                </a:solidFill>
              </a:rPr>
              <a:t>2</a:t>
            </a:r>
            <a:r>
              <a:rPr lang="en-US" sz="2800" b="1">
                <a:solidFill>
                  <a:srgbClr val="FF0000"/>
                </a:solidFill>
              </a:rPr>
              <a:t>. Các hiện tượng trong thực tế mà Trần Quốc </a:t>
            </a:r>
            <a:r>
              <a:rPr lang="en-US" sz="2800" b="1" smtClean="0">
                <a:solidFill>
                  <a:srgbClr val="FF0000"/>
                </a:solidFill>
              </a:rPr>
              <a:t>Tuấn nhắc </a:t>
            </a:r>
            <a:r>
              <a:rPr lang="en-US" sz="2800" b="1">
                <a:solidFill>
                  <a:srgbClr val="FF0000"/>
                </a:solidFill>
              </a:rPr>
              <a:t>đến</a:t>
            </a:r>
            <a:endParaRPr lang="en-US" sz="2800">
              <a:solidFill>
                <a:srgbClr val="FF0000"/>
              </a:solidFill>
            </a:endParaRPr>
          </a:p>
          <a:p>
            <a:pPr algn="just" fontAlgn="base">
              <a:spcBef>
                <a:spcPct val="0"/>
              </a:spcBef>
            </a:pPr>
            <a:r>
              <a:rPr lang="pt-BR" sz="3200" b="1" dirty="0">
                <a:solidFill>
                  <a:srgbClr val="FF0000"/>
                </a:solidFill>
                <a:latin typeface="Times New Roman"/>
                <a:ea typeface="Times New Roman"/>
                <a:cs typeface="Times New Roman"/>
              </a:rPr>
              <a:t>	</a:t>
            </a:r>
            <a:endParaRPr lang="pt-BR" sz="3200" b="1" u="sng" dirty="0">
              <a:solidFill>
                <a:srgbClr val="FF0000"/>
              </a:solidFill>
              <a:latin typeface="Times New Roman"/>
              <a:ea typeface="Times New Roman"/>
              <a:cs typeface="Times New Roman"/>
            </a:endParaRPr>
          </a:p>
        </p:txBody>
      </p:sp>
      <p:sp>
        <p:nvSpPr>
          <p:cNvPr id="4" name="TextBox 3">
            <a:extLst>
              <a:ext uri="{FF2B5EF4-FFF2-40B4-BE49-F238E27FC236}">
                <a16:creationId xmlns:a16="http://schemas.microsoft.com/office/drawing/2014/main" id="{DD8E87B5-3839-4F36-AE52-055FBEF421E1}"/>
              </a:ext>
            </a:extLst>
          </p:cNvPr>
          <p:cNvSpPr txBox="1"/>
          <p:nvPr/>
        </p:nvSpPr>
        <p:spPr>
          <a:xfrm>
            <a:off x="3771591" y="645598"/>
            <a:ext cx="4012947" cy="584775"/>
          </a:xfrm>
          <a:prstGeom prst="rect">
            <a:avLst/>
          </a:prstGeom>
          <a:noFill/>
        </p:spPr>
        <p:txBody>
          <a:bodyPr wrap="square" rtlCol="0">
            <a:spAutoFit/>
          </a:bodyPr>
          <a:lstStyle/>
          <a:p>
            <a:endParaRPr lang="en-US" sz="3200" b="1" i="1" dirty="0">
              <a:solidFill>
                <a:srgbClr val="002060"/>
              </a:solidFill>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75146223"/>
              </p:ext>
            </p:extLst>
          </p:nvPr>
        </p:nvGraphicFramePr>
        <p:xfrm>
          <a:off x="485520" y="817359"/>
          <a:ext cx="11362490" cy="6470895"/>
        </p:xfrm>
        <a:graphic>
          <a:graphicData uri="http://schemas.openxmlformats.org/drawingml/2006/table">
            <a:tbl>
              <a:tblPr firstRow="1" bandRow="1">
                <a:tableStyleId>{5C22544A-7EE6-4342-B048-85BDC9FD1C3A}</a:tableStyleId>
              </a:tblPr>
              <a:tblGrid>
                <a:gridCol w="3787497">
                  <a:extLst>
                    <a:ext uri="{9D8B030D-6E8A-4147-A177-3AD203B41FA5}">
                      <a16:colId xmlns:a16="http://schemas.microsoft.com/office/drawing/2014/main" val="20000"/>
                    </a:ext>
                  </a:extLst>
                </a:gridCol>
                <a:gridCol w="3825954">
                  <a:extLst>
                    <a:ext uri="{9D8B030D-6E8A-4147-A177-3AD203B41FA5}">
                      <a16:colId xmlns:a16="http://schemas.microsoft.com/office/drawing/2014/main" val="20001"/>
                    </a:ext>
                  </a:extLst>
                </a:gridCol>
                <a:gridCol w="3749039">
                  <a:extLst>
                    <a:ext uri="{9D8B030D-6E8A-4147-A177-3AD203B41FA5}">
                      <a16:colId xmlns:a16="http://schemas.microsoft.com/office/drawing/2014/main" val="20002"/>
                    </a:ext>
                  </a:extLst>
                </a:gridCol>
              </a:tblGrid>
              <a:tr h="771436">
                <a:tc gridSpan="2">
                  <a:txBody>
                    <a:bodyPr/>
                    <a:lstStyle/>
                    <a:p>
                      <a:pPr indent="254000" algn="just">
                        <a:lnSpc>
                          <a:spcPct val="129000"/>
                        </a:lnSpc>
                        <a:spcAft>
                          <a:spcPts val="500"/>
                        </a:spcAft>
                        <a:tabLst>
                          <a:tab pos="391160" algn="l"/>
                        </a:tabLst>
                      </a:pPr>
                      <a:r>
                        <a:rPr lang="en-US" sz="1600" b="1" smtClean="0">
                          <a:effectLst/>
                          <a:latin typeface="Times New Roman"/>
                          <a:ea typeface="Times New Roman"/>
                          <a:cs typeface="Times New Roman"/>
                        </a:rPr>
                        <a:t>         Nhóm </a:t>
                      </a:r>
                      <a:r>
                        <a:rPr lang="en-US" sz="1600" b="1">
                          <a:effectLst/>
                          <a:latin typeface="Times New Roman"/>
                          <a:ea typeface="Times New Roman"/>
                          <a:cs typeface="Times New Roman"/>
                        </a:rPr>
                        <a:t>các hiện tượng trong thực tế và các biểu hiện cụ thể</a:t>
                      </a:r>
                      <a:endParaRPr lang="en-US" sz="1600">
                        <a:effectLst/>
                        <a:latin typeface="Times New Roman"/>
                        <a:ea typeface="Times New Roman"/>
                        <a:cs typeface="Times New Roman"/>
                      </a:endParaRPr>
                    </a:p>
                  </a:txBody>
                  <a:tcPr/>
                </a:tc>
                <a:tc hMerge="1">
                  <a:txBody>
                    <a:bodyPr/>
                    <a:lstStyle/>
                    <a:p>
                      <a:pPr indent="254000" algn="just">
                        <a:lnSpc>
                          <a:spcPct val="129000"/>
                        </a:lnSpc>
                        <a:spcAft>
                          <a:spcPts val="500"/>
                        </a:spcAft>
                        <a:tabLst>
                          <a:tab pos="391160" algn="l"/>
                        </a:tabLst>
                      </a:pPr>
                      <a:endParaRPr lang="en-US" sz="1400">
                        <a:effectLst/>
                        <a:latin typeface="Times New Roman"/>
                        <a:ea typeface="Times New Roman"/>
                        <a:cs typeface="Times New Roman"/>
                      </a:endParaRPr>
                    </a:p>
                  </a:txBody>
                  <a:tcPr marL="68580" marR="68580" marT="0" marB="0"/>
                </a:tc>
                <a:tc rowSpan="2">
                  <a:txBody>
                    <a:bodyPr/>
                    <a:lstStyle/>
                    <a:p>
                      <a:pPr indent="254000" algn="ctr">
                        <a:lnSpc>
                          <a:spcPct val="129000"/>
                        </a:lnSpc>
                        <a:spcAft>
                          <a:spcPts val="500"/>
                        </a:spcAft>
                        <a:tabLst>
                          <a:tab pos="391160" algn="l"/>
                        </a:tabLst>
                      </a:pPr>
                      <a:r>
                        <a:rPr lang="en-US" sz="1600" b="1">
                          <a:effectLst/>
                          <a:latin typeface="Times New Roman"/>
                          <a:ea typeface="Times New Roman"/>
                          <a:cs typeface="Times New Roman"/>
                        </a:rPr>
                        <a:t>Cảm xúc chủ đạo được khơi gợi trong lòng các tì tướng</a:t>
                      </a:r>
                      <a:endParaRPr lang="en-US" sz="1600">
                        <a:effectLst/>
                        <a:latin typeface="Times New Roman"/>
                        <a:ea typeface="Times New Roman"/>
                        <a:cs typeface="Times New Roman"/>
                      </a:endParaRPr>
                    </a:p>
                  </a:txBody>
                  <a:tcPr marL="68580" marR="68580" marT="0" marB="0"/>
                </a:tc>
                <a:extLst>
                  <a:ext uri="{0D108BD9-81ED-4DB2-BD59-A6C34878D82A}">
                    <a16:rowId xmlns:a16="http://schemas.microsoft.com/office/drawing/2014/main" val="10000"/>
                  </a:ext>
                </a:extLst>
              </a:tr>
              <a:tr h="450398">
                <a:tc>
                  <a:txBody>
                    <a:bodyPr/>
                    <a:lstStyle/>
                    <a:p>
                      <a:pPr indent="254000" algn="just">
                        <a:lnSpc>
                          <a:spcPct val="129000"/>
                        </a:lnSpc>
                        <a:spcAft>
                          <a:spcPts val="500"/>
                        </a:spcAft>
                        <a:tabLst>
                          <a:tab pos="391160" algn="l"/>
                        </a:tabLst>
                      </a:pPr>
                      <a:r>
                        <a:rPr lang="en-US" sz="1600" b="1" smtClean="0">
                          <a:effectLst/>
                          <a:latin typeface="Times New Roman"/>
                          <a:ea typeface="Times New Roman"/>
                          <a:cs typeface="Times New Roman"/>
                        </a:rPr>
                        <a:t>Nhóm các hiện tượng</a:t>
                      </a:r>
                      <a:endParaRPr lang="en-US" sz="1600">
                        <a:effectLst/>
                        <a:latin typeface="Times New Roman"/>
                        <a:ea typeface="Times New Roman"/>
                        <a:cs typeface="Times New Roman"/>
                      </a:endParaRPr>
                    </a:p>
                  </a:txBody>
                  <a:tcPr marL="68580" marR="68580" marT="0" marB="0"/>
                </a:tc>
                <a:tc>
                  <a:txBody>
                    <a:bodyPr/>
                    <a:lstStyle/>
                    <a:p>
                      <a:pPr marL="0" marR="0" indent="254000" algn="just" defTabSz="914400" rtl="0" eaLnBrk="1" fontAlgn="auto" latinLnBrk="0" hangingPunct="1">
                        <a:lnSpc>
                          <a:spcPct val="129000"/>
                        </a:lnSpc>
                        <a:spcBef>
                          <a:spcPts val="0"/>
                        </a:spcBef>
                        <a:spcAft>
                          <a:spcPts val="500"/>
                        </a:spcAft>
                        <a:buClrTx/>
                        <a:buSzTx/>
                        <a:buFontTx/>
                        <a:buNone/>
                        <a:tabLst>
                          <a:tab pos="391160" algn="l"/>
                        </a:tabLst>
                        <a:defRPr/>
                      </a:pPr>
                      <a:r>
                        <a:rPr lang="en-US" sz="1600" b="1" smtClean="0">
                          <a:effectLst/>
                          <a:latin typeface="Times New Roman"/>
                          <a:ea typeface="Times New Roman"/>
                          <a:cs typeface="Times New Roman"/>
                        </a:rPr>
                        <a:t>Các biểu hiện cụ thể</a:t>
                      </a:r>
                      <a:endParaRPr lang="en-US" sz="1600" smtClean="0">
                        <a:effectLst/>
                        <a:latin typeface="Times New Roman"/>
                        <a:ea typeface="Times New Roman"/>
                        <a:cs typeface="Times New Roman"/>
                      </a:endParaRPr>
                    </a:p>
                    <a:p>
                      <a:pPr indent="254000" algn="just">
                        <a:lnSpc>
                          <a:spcPct val="129000"/>
                        </a:lnSpc>
                        <a:spcAft>
                          <a:spcPts val="500"/>
                        </a:spcAft>
                        <a:tabLst>
                          <a:tab pos="391160" algn="l"/>
                        </a:tabLst>
                      </a:pPr>
                      <a:endParaRPr lang="en-US" sz="1600">
                        <a:effectLst/>
                        <a:latin typeface="Times New Roman"/>
                        <a:ea typeface="Times New Roman"/>
                        <a:cs typeface="Times New Roman"/>
                      </a:endParaRPr>
                    </a:p>
                  </a:txBody>
                  <a:tcPr marL="68580" marR="68580" marT="0" marB="0"/>
                </a:tc>
                <a:tc vMerge="1">
                  <a:txBody>
                    <a:bodyPr/>
                    <a:lstStyle/>
                    <a:p>
                      <a:pPr indent="254000" algn="just">
                        <a:lnSpc>
                          <a:spcPct val="129000"/>
                        </a:lnSpc>
                        <a:spcAft>
                          <a:spcPts val="500"/>
                        </a:spcAft>
                        <a:tabLst>
                          <a:tab pos="391160" algn="l"/>
                        </a:tabLst>
                      </a:pPr>
                      <a:endParaRPr lang="en-US" sz="1600">
                        <a:effectLst/>
                        <a:latin typeface="Times New Roman"/>
                        <a:ea typeface="Times New Roman"/>
                        <a:cs typeface="Times New Roman"/>
                      </a:endParaRPr>
                    </a:p>
                  </a:txBody>
                  <a:tcPr marL="68580" marR="68580" marT="0" marB="0"/>
                </a:tc>
                <a:extLst>
                  <a:ext uri="{0D108BD9-81ED-4DB2-BD59-A6C34878D82A}">
                    <a16:rowId xmlns:a16="http://schemas.microsoft.com/office/drawing/2014/main" val="10001"/>
                  </a:ext>
                </a:extLst>
              </a:tr>
              <a:tr h="1665701">
                <a:tc>
                  <a:txBody>
                    <a:bodyPr/>
                    <a:lstStyle/>
                    <a:p>
                      <a:pPr indent="254000" algn="just">
                        <a:lnSpc>
                          <a:spcPct val="129000"/>
                        </a:lnSpc>
                        <a:spcAft>
                          <a:spcPts val="500"/>
                        </a:spcAft>
                        <a:tabLst>
                          <a:tab pos="391160" algn="l"/>
                        </a:tabLst>
                      </a:pPr>
                      <a:r>
                        <a:rPr lang="en-US" sz="1600" b="1" dirty="0" err="1">
                          <a:effectLst/>
                          <a:latin typeface="Times New Roman"/>
                          <a:ea typeface="Times New Roman"/>
                          <a:cs typeface="Times New Roman"/>
                        </a:rPr>
                        <a:t>Những</a:t>
                      </a:r>
                      <a:r>
                        <a:rPr lang="en-US" sz="1600" b="1" dirty="0">
                          <a:effectLst/>
                          <a:latin typeface="Times New Roman"/>
                          <a:ea typeface="Times New Roman"/>
                          <a:cs typeface="Times New Roman"/>
                        </a:rPr>
                        <a:t> </a:t>
                      </a:r>
                      <a:r>
                        <a:rPr lang="en-US" sz="1600" b="1" dirty="0" err="1">
                          <a:effectLst/>
                          <a:latin typeface="Times New Roman"/>
                          <a:ea typeface="Times New Roman"/>
                          <a:cs typeface="Times New Roman"/>
                        </a:rPr>
                        <a:t>tội</a:t>
                      </a:r>
                      <a:r>
                        <a:rPr lang="en-US" sz="1600" b="1" dirty="0">
                          <a:effectLst/>
                          <a:latin typeface="Times New Roman"/>
                          <a:ea typeface="Times New Roman"/>
                          <a:cs typeface="Times New Roman"/>
                        </a:rPr>
                        <a:t> </a:t>
                      </a:r>
                      <a:r>
                        <a:rPr lang="en-US" sz="1600" b="1" dirty="0" err="1">
                          <a:effectLst/>
                          <a:latin typeface="Times New Roman"/>
                          <a:ea typeface="Times New Roman"/>
                          <a:cs typeface="Times New Roman"/>
                        </a:rPr>
                        <a:t>ác</a:t>
                      </a:r>
                      <a:r>
                        <a:rPr lang="en-US" sz="1600" b="1" dirty="0">
                          <a:effectLst/>
                          <a:latin typeface="Times New Roman"/>
                          <a:ea typeface="Times New Roman"/>
                          <a:cs typeface="Times New Roman"/>
                        </a:rPr>
                        <a:t> </a:t>
                      </a:r>
                      <a:r>
                        <a:rPr lang="en-US" sz="1600" b="1" dirty="0" err="1">
                          <a:effectLst/>
                          <a:latin typeface="Times New Roman"/>
                          <a:ea typeface="Times New Roman"/>
                          <a:cs typeface="Times New Roman"/>
                        </a:rPr>
                        <a:t>của</a:t>
                      </a:r>
                      <a:r>
                        <a:rPr lang="en-US" sz="1600" b="1" dirty="0">
                          <a:effectLst/>
                          <a:latin typeface="Times New Roman"/>
                          <a:ea typeface="Times New Roman"/>
                          <a:cs typeface="Times New Roman"/>
                        </a:rPr>
                        <a:t> </a:t>
                      </a:r>
                      <a:r>
                        <a:rPr lang="en-US" sz="1600" b="1" dirty="0" err="1">
                          <a:effectLst/>
                          <a:latin typeface="Times New Roman"/>
                          <a:ea typeface="Times New Roman"/>
                          <a:cs typeface="Times New Roman"/>
                        </a:rPr>
                        <a:t>giặc</a:t>
                      </a:r>
                      <a:endParaRPr lang="en-US" sz="1600" dirty="0">
                        <a:effectLst/>
                        <a:latin typeface="Times New Roman"/>
                        <a:ea typeface="Times New Roman"/>
                        <a:cs typeface="Times New Roman"/>
                      </a:endParaRPr>
                    </a:p>
                  </a:txBody>
                  <a:tcPr marL="68580" marR="68580" marT="0" marB="0"/>
                </a:tc>
                <a:tc>
                  <a:txBody>
                    <a:bodyPr/>
                    <a:lstStyle/>
                    <a:p>
                      <a:pPr indent="254000" algn="just">
                        <a:lnSpc>
                          <a:spcPct val="129000"/>
                        </a:lnSpc>
                        <a:spcAft>
                          <a:spcPts val="500"/>
                        </a:spcAft>
                        <a:tabLst>
                          <a:tab pos="391160" algn="l"/>
                        </a:tabLst>
                      </a:pPr>
                      <a:r>
                        <a:rPr lang="en-US" sz="2400" dirty="0" smtClean="0">
                          <a:effectLst/>
                          <a:latin typeface="Times New Roman"/>
                          <a:ea typeface="Times New Roman"/>
                          <a:cs typeface="Times New Roman"/>
                        </a:rPr>
                        <a:t>- </a:t>
                      </a:r>
                      <a:r>
                        <a:rPr lang="vi-VN" sz="2400" dirty="0" smtClean="0">
                          <a:solidFill>
                            <a:srgbClr val="000000"/>
                          </a:solidFill>
                          <a:effectLst/>
                          <a:latin typeface="Times New Roman"/>
                          <a:ea typeface="Times New Roman"/>
                          <a:cs typeface="Times New Roman"/>
                        </a:rPr>
                        <a:t>Sứ </a:t>
                      </a:r>
                      <a:r>
                        <a:rPr lang="vi-VN" sz="2400" dirty="0">
                          <a:solidFill>
                            <a:srgbClr val="000000"/>
                          </a:solidFill>
                          <a:effectLst/>
                          <a:latin typeface="Times New Roman"/>
                          <a:ea typeface="Times New Roman"/>
                          <a:cs typeface="Times New Roman"/>
                        </a:rPr>
                        <a:t>giặc đi lại nghênh ngang ngoài </a:t>
                      </a:r>
                      <a:r>
                        <a:rPr lang="vi-VN" sz="2400" dirty="0" smtClean="0">
                          <a:solidFill>
                            <a:srgbClr val="000000"/>
                          </a:solidFill>
                          <a:effectLst/>
                          <a:latin typeface="Times New Roman"/>
                          <a:ea typeface="Times New Roman"/>
                          <a:cs typeface="Times New Roman"/>
                        </a:rPr>
                        <a:t>đường</a:t>
                      </a:r>
                      <a:r>
                        <a:rPr lang="en-US" sz="2400" dirty="0" smtClean="0">
                          <a:solidFill>
                            <a:srgbClr val="000000"/>
                          </a:solidFill>
                          <a:effectLst/>
                          <a:latin typeface="Times New Roman"/>
                          <a:ea typeface="Times New Roman"/>
                          <a:cs typeface="Times New Roman"/>
                        </a:rPr>
                        <a:t>.</a:t>
                      </a:r>
                      <a:r>
                        <a:rPr lang="vi-VN" sz="2400" dirty="0" smtClean="0">
                          <a:solidFill>
                            <a:srgbClr val="000000"/>
                          </a:solidFill>
                          <a:effectLst/>
                          <a:latin typeface="Times New Roman"/>
                          <a:ea typeface="Times New Roman"/>
                          <a:cs typeface="Times New Roman"/>
                        </a:rPr>
                        <a:t> </a:t>
                      </a:r>
                      <a:endParaRPr lang="en-US" sz="2400" dirty="0">
                        <a:effectLst/>
                        <a:latin typeface="Times New Roman"/>
                        <a:ea typeface="Times New Roman"/>
                        <a:cs typeface="Times New Roman"/>
                      </a:endParaRPr>
                    </a:p>
                    <a:p>
                      <a:pPr indent="254000" algn="just">
                        <a:lnSpc>
                          <a:spcPct val="129000"/>
                        </a:lnSpc>
                        <a:spcAft>
                          <a:spcPts val="500"/>
                        </a:spcAft>
                        <a:tabLst>
                          <a:tab pos="391160" algn="l"/>
                        </a:tabLst>
                      </a:pPr>
                      <a:r>
                        <a:rPr lang="en-US" sz="2400" dirty="0" smtClean="0">
                          <a:effectLst/>
                          <a:latin typeface="Times New Roman"/>
                          <a:ea typeface="Times New Roman"/>
                          <a:cs typeface="Times New Roman"/>
                        </a:rPr>
                        <a:t>- </a:t>
                      </a:r>
                      <a:r>
                        <a:rPr lang="vi-VN" sz="2400" dirty="0" smtClean="0">
                          <a:solidFill>
                            <a:srgbClr val="000000"/>
                          </a:solidFill>
                          <a:effectLst/>
                          <a:latin typeface="Times New Roman"/>
                          <a:ea typeface="Times New Roman"/>
                          <a:cs typeface="Times New Roman"/>
                        </a:rPr>
                        <a:t>chửi </a:t>
                      </a:r>
                      <a:r>
                        <a:rPr lang="vi-VN" sz="2400" dirty="0">
                          <a:solidFill>
                            <a:srgbClr val="000000"/>
                          </a:solidFill>
                          <a:effectLst/>
                          <a:latin typeface="Times New Roman"/>
                          <a:ea typeface="Times New Roman"/>
                          <a:cs typeface="Times New Roman"/>
                        </a:rPr>
                        <a:t>mắng triều đình, quan </a:t>
                      </a:r>
                      <a:r>
                        <a:rPr lang="vi-VN" sz="2400" dirty="0" smtClean="0">
                          <a:solidFill>
                            <a:srgbClr val="000000"/>
                          </a:solidFill>
                          <a:effectLst/>
                          <a:latin typeface="Times New Roman"/>
                          <a:ea typeface="Times New Roman"/>
                          <a:cs typeface="Times New Roman"/>
                        </a:rPr>
                        <a:t>lại</a:t>
                      </a:r>
                      <a:r>
                        <a:rPr lang="en-US" sz="2400" dirty="0" smtClean="0">
                          <a:solidFill>
                            <a:srgbClr val="000000"/>
                          </a:solidFill>
                          <a:effectLst/>
                          <a:latin typeface="Times New Roman"/>
                          <a:ea typeface="Times New Roman"/>
                          <a:cs typeface="Times New Roman"/>
                        </a:rPr>
                        <a:t>.</a:t>
                      </a:r>
                      <a:endParaRPr lang="en-US" sz="2400" dirty="0">
                        <a:effectLst/>
                        <a:latin typeface="Times New Roman"/>
                        <a:ea typeface="Times New Roman"/>
                        <a:cs typeface="Times New Roman"/>
                      </a:endParaRPr>
                    </a:p>
                  </a:txBody>
                  <a:tcPr marL="68580" marR="68580" marT="0" marB="0"/>
                </a:tc>
                <a:tc>
                  <a:txBody>
                    <a:bodyPr/>
                    <a:lstStyle/>
                    <a:p>
                      <a:pPr indent="254000" algn="just">
                        <a:lnSpc>
                          <a:spcPct val="129000"/>
                        </a:lnSpc>
                        <a:spcAft>
                          <a:spcPts val="500"/>
                        </a:spcAft>
                        <a:tabLst>
                          <a:tab pos="391160" algn="l"/>
                        </a:tabLst>
                      </a:pPr>
                      <a:r>
                        <a:rPr lang="vi-VN" sz="2400" dirty="0">
                          <a:solidFill>
                            <a:srgbClr val="000000"/>
                          </a:solidFill>
                          <a:effectLst/>
                          <a:latin typeface="Times New Roman"/>
                          <a:ea typeface="Times New Roman"/>
                          <a:cs typeface="Times New Roman"/>
                        </a:rPr>
                        <a:t>Căm thù giặc</a:t>
                      </a:r>
                      <a:endParaRPr lang="en-US" sz="2400" dirty="0">
                        <a:effectLst/>
                        <a:latin typeface="Times New Roman"/>
                        <a:ea typeface="Times New Roman"/>
                        <a:cs typeface="Times New Roman"/>
                      </a:endParaRPr>
                    </a:p>
                  </a:txBody>
                  <a:tcPr marL="68580" marR="68580" marT="0" marB="0"/>
                </a:tc>
                <a:extLst>
                  <a:ext uri="{0D108BD9-81ED-4DB2-BD59-A6C34878D82A}">
                    <a16:rowId xmlns:a16="http://schemas.microsoft.com/office/drawing/2014/main" val="10002"/>
                  </a:ext>
                </a:extLst>
              </a:tr>
              <a:tr h="1062708">
                <a:tc>
                  <a:txBody>
                    <a:bodyPr/>
                    <a:lstStyle/>
                    <a:p>
                      <a:pPr indent="254000" algn="just">
                        <a:lnSpc>
                          <a:spcPct val="129000"/>
                        </a:lnSpc>
                        <a:spcAft>
                          <a:spcPts val="500"/>
                        </a:spcAft>
                        <a:tabLst>
                          <a:tab pos="391160" algn="l"/>
                        </a:tabLst>
                      </a:pPr>
                      <a:r>
                        <a:rPr lang="en-US" sz="1600" b="1">
                          <a:effectLst/>
                          <a:latin typeface="Times New Roman"/>
                          <a:ea typeface="Times New Roman"/>
                          <a:cs typeface="Times New Roman"/>
                        </a:rPr>
                        <a:t>Những tình cảm, suy nghĩ, </a:t>
                      </a:r>
                      <a:endParaRPr lang="en-US" sz="1600" b="1" smtClean="0">
                        <a:effectLst/>
                        <a:latin typeface="Times New Roman"/>
                        <a:ea typeface="Times New Roman"/>
                        <a:cs typeface="Times New Roman"/>
                      </a:endParaRPr>
                    </a:p>
                    <a:p>
                      <a:pPr indent="254000" algn="just">
                        <a:lnSpc>
                          <a:spcPct val="129000"/>
                        </a:lnSpc>
                        <a:spcAft>
                          <a:spcPts val="500"/>
                        </a:spcAft>
                        <a:tabLst>
                          <a:tab pos="391160" algn="l"/>
                        </a:tabLst>
                      </a:pPr>
                      <a:r>
                        <a:rPr lang="en-US" sz="1600" b="1" smtClean="0">
                          <a:effectLst/>
                          <a:latin typeface="Times New Roman"/>
                          <a:ea typeface="Times New Roman"/>
                          <a:cs typeface="Times New Roman"/>
                        </a:rPr>
                        <a:t>hành </a:t>
                      </a:r>
                      <a:r>
                        <a:rPr lang="en-US" sz="1600" b="1">
                          <a:effectLst/>
                          <a:latin typeface="Times New Roman"/>
                          <a:ea typeface="Times New Roman"/>
                          <a:cs typeface="Times New Roman"/>
                        </a:rPr>
                        <a:t>động của </a:t>
                      </a:r>
                      <a:endParaRPr lang="en-US" sz="1600" b="1" smtClean="0">
                        <a:effectLst/>
                        <a:latin typeface="Times New Roman"/>
                        <a:ea typeface="Times New Roman"/>
                        <a:cs typeface="Times New Roman"/>
                      </a:endParaRPr>
                    </a:p>
                    <a:p>
                      <a:pPr indent="254000" algn="just">
                        <a:lnSpc>
                          <a:spcPct val="129000"/>
                        </a:lnSpc>
                        <a:spcAft>
                          <a:spcPts val="500"/>
                        </a:spcAft>
                        <a:tabLst>
                          <a:tab pos="391160" algn="l"/>
                        </a:tabLst>
                      </a:pPr>
                      <a:r>
                        <a:rPr lang="en-US" sz="1600" b="1" smtClean="0">
                          <a:effectLst/>
                          <a:latin typeface="Times New Roman"/>
                          <a:ea typeface="Times New Roman"/>
                          <a:cs typeface="Times New Roman"/>
                        </a:rPr>
                        <a:t>chủ </a:t>
                      </a:r>
                      <a:r>
                        <a:rPr lang="en-US" sz="1600" b="1">
                          <a:effectLst/>
                          <a:latin typeface="Times New Roman"/>
                          <a:ea typeface="Times New Roman"/>
                          <a:cs typeface="Times New Roman"/>
                        </a:rPr>
                        <a:t>tướng</a:t>
                      </a:r>
                      <a:endParaRPr lang="en-US" sz="1600">
                        <a:effectLst/>
                        <a:latin typeface="Times New Roman"/>
                        <a:ea typeface="Times New Roman"/>
                        <a:cs typeface="Times New Roman"/>
                      </a:endParaRPr>
                    </a:p>
                  </a:txBody>
                  <a:tcPr marL="68580" marR="68580" marT="0" marB="0"/>
                </a:tc>
                <a:tc>
                  <a:txBody>
                    <a:bodyPr/>
                    <a:lstStyle/>
                    <a:p>
                      <a:pPr indent="254000" algn="just">
                        <a:lnSpc>
                          <a:spcPct val="129000"/>
                        </a:lnSpc>
                        <a:spcAft>
                          <a:spcPts val="500"/>
                        </a:spcAft>
                        <a:tabLst>
                          <a:tab pos="391160" algn="l"/>
                        </a:tabLst>
                      </a:pPr>
                      <a:r>
                        <a:rPr lang="en-US" sz="2400" dirty="0" smtClean="0">
                          <a:effectLst/>
                          <a:latin typeface="Times New Roman"/>
                          <a:ea typeface="Times New Roman"/>
                          <a:cs typeface="Times New Roman"/>
                        </a:rPr>
                        <a:t>- </a:t>
                      </a:r>
                      <a:r>
                        <a:rPr lang="vi-VN" sz="2400" dirty="0" smtClean="0">
                          <a:solidFill>
                            <a:srgbClr val="000000"/>
                          </a:solidFill>
                          <a:effectLst/>
                          <a:latin typeface="Times New Roman"/>
                          <a:ea typeface="Times New Roman"/>
                          <a:cs typeface="Times New Roman"/>
                        </a:rPr>
                        <a:t>không </a:t>
                      </a:r>
                      <a:r>
                        <a:rPr lang="vi-VN" sz="2400" dirty="0">
                          <a:solidFill>
                            <a:srgbClr val="000000"/>
                          </a:solidFill>
                          <a:effectLst/>
                          <a:latin typeface="Times New Roman"/>
                          <a:ea typeface="Times New Roman"/>
                          <a:cs typeface="Times New Roman"/>
                        </a:rPr>
                        <a:t>ăn, không ngủ</a:t>
                      </a:r>
                      <a:endParaRPr lang="en-US" sz="2400" dirty="0">
                        <a:effectLst/>
                        <a:latin typeface="Times New Roman"/>
                        <a:ea typeface="Times New Roman"/>
                        <a:cs typeface="Times New Roman"/>
                      </a:endParaRPr>
                    </a:p>
                    <a:p>
                      <a:pPr indent="254000" algn="just">
                        <a:lnSpc>
                          <a:spcPct val="129000"/>
                        </a:lnSpc>
                        <a:spcAft>
                          <a:spcPts val="500"/>
                        </a:spcAft>
                        <a:tabLst>
                          <a:tab pos="391160" algn="l"/>
                        </a:tabLst>
                      </a:pPr>
                      <a:r>
                        <a:rPr lang="en-US" sz="1600" dirty="0">
                          <a:effectLst/>
                          <a:latin typeface="Times New Roman"/>
                          <a:ea typeface="Times New Roman"/>
                          <a:cs typeface="Times New Roman"/>
                        </a:rPr>
                        <a:t>-</a:t>
                      </a:r>
                    </a:p>
                    <a:p>
                      <a:pPr indent="254000" algn="just">
                        <a:lnSpc>
                          <a:spcPct val="129000"/>
                        </a:lnSpc>
                        <a:spcAft>
                          <a:spcPts val="500"/>
                        </a:spcAft>
                        <a:tabLst>
                          <a:tab pos="391160" algn="l"/>
                        </a:tabLst>
                      </a:pPr>
                      <a:r>
                        <a:rPr lang="en-US" sz="1600" dirty="0">
                          <a:effectLst/>
                          <a:latin typeface="Times New Roman"/>
                          <a:ea typeface="Times New Roman"/>
                          <a:cs typeface="Times New Roman"/>
                        </a:rPr>
                        <a:t>-</a:t>
                      </a:r>
                    </a:p>
                  </a:txBody>
                  <a:tcPr marL="68580" marR="68580" marT="0" marB="0"/>
                </a:tc>
                <a:tc>
                  <a:txBody>
                    <a:bodyPr/>
                    <a:lstStyle/>
                    <a:p>
                      <a:pPr indent="254000" algn="just">
                        <a:lnSpc>
                          <a:spcPct val="129000"/>
                        </a:lnSpc>
                        <a:spcAft>
                          <a:spcPts val="500"/>
                        </a:spcAft>
                        <a:tabLst>
                          <a:tab pos="391160" algn="l"/>
                        </a:tabLst>
                      </a:pPr>
                      <a:r>
                        <a:rPr lang="vi-VN" sz="2400" dirty="0">
                          <a:solidFill>
                            <a:srgbClr val="000000"/>
                          </a:solidFill>
                          <a:effectLst/>
                          <a:latin typeface="Times New Roman"/>
                          <a:ea typeface="Times New Roman"/>
                          <a:cs typeface="Times New Roman"/>
                        </a:rPr>
                        <a:t>Muốn báo đáp công ơn của chủ tướng khi chủ tướng cần đến mình</a:t>
                      </a:r>
                      <a:endParaRPr lang="en-US" sz="2400" dirty="0">
                        <a:effectLst/>
                        <a:latin typeface="Times New Roman"/>
                        <a:ea typeface="Times New Roman"/>
                        <a:cs typeface="Times New Roman"/>
                      </a:endParaRPr>
                    </a:p>
                  </a:txBody>
                  <a:tcPr marL="68580" marR="68580" marT="0" marB="0"/>
                </a:tc>
                <a:extLst>
                  <a:ext uri="{0D108BD9-81ED-4DB2-BD59-A6C34878D82A}">
                    <a16:rowId xmlns:a16="http://schemas.microsoft.com/office/drawing/2014/main" val="10003"/>
                  </a:ext>
                </a:extLst>
              </a:tr>
              <a:tr h="1687148">
                <a:tc>
                  <a:txBody>
                    <a:bodyPr/>
                    <a:lstStyle/>
                    <a:p>
                      <a:pPr indent="254000" algn="just">
                        <a:lnSpc>
                          <a:spcPct val="129000"/>
                        </a:lnSpc>
                        <a:spcAft>
                          <a:spcPts val="500"/>
                        </a:spcAft>
                        <a:tabLst>
                          <a:tab pos="391160" algn="l"/>
                        </a:tabLst>
                      </a:pPr>
                      <a:r>
                        <a:rPr lang="en-US" sz="1600" b="1">
                          <a:effectLst/>
                          <a:latin typeface="Times New Roman"/>
                          <a:ea typeface="Times New Roman"/>
                          <a:cs typeface="Times New Roman"/>
                        </a:rPr>
                        <a:t>Những việc làm của các tì tướng</a:t>
                      </a:r>
                      <a:endParaRPr lang="en-US" sz="1600">
                        <a:effectLst/>
                        <a:latin typeface="Times New Roman"/>
                        <a:ea typeface="Times New Roman"/>
                        <a:cs typeface="Times New Roman"/>
                      </a:endParaRPr>
                    </a:p>
                  </a:txBody>
                  <a:tcPr marL="68580" marR="68580" marT="0" marB="0"/>
                </a:tc>
                <a:tc>
                  <a:txBody>
                    <a:bodyPr/>
                    <a:lstStyle/>
                    <a:p>
                      <a:pPr indent="254000" algn="just">
                        <a:lnSpc>
                          <a:spcPct val="129000"/>
                        </a:lnSpc>
                        <a:spcAft>
                          <a:spcPts val="500"/>
                        </a:spcAft>
                        <a:tabLst>
                          <a:tab pos="391160" algn="l"/>
                        </a:tabLst>
                      </a:pPr>
                      <a:r>
                        <a:rPr lang="en-US" sz="2400" dirty="0" smtClean="0">
                          <a:effectLst/>
                          <a:latin typeface="Times New Roman"/>
                          <a:ea typeface="Times New Roman"/>
                          <a:cs typeface="Times New Roman"/>
                        </a:rPr>
                        <a:t>- </a:t>
                      </a:r>
                      <a:r>
                        <a:rPr lang="vi-VN" sz="2400" dirty="0" smtClean="0">
                          <a:solidFill>
                            <a:srgbClr val="000000"/>
                          </a:solidFill>
                          <a:effectLst/>
                          <a:latin typeface="Times New Roman"/>
                          <a:ea typeface="Times New Roman"/>
                          <a:cs typeface="Times New Roman"/>
                        </a:rPr>
                        <a:t>nhìn </a:t>
                      </a:r>
                      <a:r>
                        <a:rPr lang="vi-VN" sz="2400" dirty="0">
                          <a:solidFill>
                            <a:srgbClr val="000000"/>
                          </a:solidFill>
                          <a:effectLst/>
                          <a:latin typeface="Times New Roman"/>
                          <a:ea typeface="Times New Roman"/>
                          <a:cs typeface="Times New Roman"/>
                        </a:rPr>
                        <a:t>chủ nhục mà không biết lo, thấy nước nhục mà không biết </a:t>
                      </a:r>
                      <a:r>
                        <a:rPr lang="vi-VN" sz="2400" dirty="0" smtClean="0">
                          <a:solidFill>
                            <a:srgbClr val="000000"/>
                          </a:solidFill>
                          <a:effectLst/>
                          <a:latin typeface="Times New Roman"/>
                          <a:ea typeface="Times New Roman"/>
                          <a:cs typeface="Times New Roman"/>
                        </a:rPr>
                        <a:t>thẹn</a:t>
                      </a:r>
                      <a:endParaRPr lang="en-US" sz="2400" dirty="0">
                        <a:effectLst/>
                        <a:latin typeface="Times New Roman"/>
                        <a:ea typeface="Times New Roman"/>
                        <a:cs typeface="Times New Roman"/>
                      </a:endParaRPr>
                    </a:p>
                  </a:txBody>
                  <a:tcPr marL="68580" marR="68580" marT="0" marB="0"/>
                </a:tc>
                <a:tc>
                  <a:txBody>
                    <a:bodyPr/>
                    <a:lstStyle/>
                    <a:p>
                      <a:pPr indent="254000" algn="just">
                        <a:lnSpc>
                          <a:spcPct val="115000"/>
                        </a:lnSpc>
                        <a:spcAft>
                          <a:spcPts val="0"/>
                        </a:spcAft>
                      </a:pPr>
                      <a:r>
                        <a:rPr lang="vi-VN" sz="2400" dirty="0">
                          <a:solidFill>
                            <a:srgbClr val="000000"/>
                          </a:solidFill>
                          <a:effectLst/>
                          <a:latin typeface="Times New Roman"/>
                          <a:ea typeface="Times New Roman"/>
                          <a:cs typeface="Times New Roman"/>
                        </a:rPr>
                        <a:t>Hổ thẹn, muốn sửa chữa những điểu bản thân chưa làm đúng</a:t>
                      </a:r>
                      <a:endParaRPr lang="en-US" sz="2400" dirty="0">
                        <a:effectLst/>
                        <a:latin typeface="Times New Roman"/>
                        <a:ea typeface="Times New Roman"/>
                        <a:cs typeface="Times New Roman"/>
                      </a:endParaRPr>
                    </a:p>
                  </a:txBody>
                  <a:tcPr marL="68580" marR="68580" marT="0" marB="0" anchor="ctr"/>
                </a:tc>
                <a:extLst>
                  <a:ext uri="{0D108BD9-81ED-4DB2-BD59-A6C34878D82A}">
                    <a16:rowId xmlns:a16="http://schemas.microsoft.com/office/drawing/2014/main" val="10004"/>
                  </a:ext>
                </a:extLst>
              </a:tr>
            </a:tbl>
          </a:graphicData>
        </a:graphic>
      </p:graphicFrame>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5698" y="2702740"/>
            <a:ext cx="2324644" cy="1100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8338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nodePh="1">
                                  <p:stCondLst>
                                    <p:cond delay="0"/>
                                  </p:stCondLst>
                                  <p:endCondLst>
                                    <p:cond evt="begin" delay="0">
                                      <p:tn val="10"/>
                                    </p:cond>
                                  </p:end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ircle(in)">
                                      <p:cBhvr>
                                        <p:cTn id="1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6257" y="170631"/>
            <a:ext cx="9131122" cy="523220"/>
          </a:xfrm>
          <a:prstGeom prst="rect">
            <a:avLst/>
          </a:prstGeom>
        </p:spPr>
        <p:txBody>
          <a:bodyPr wrap="square">
            <a:spAutoFit/>
          </a:bodyPr>
          <a:lstStyle/>
          <a:p>
            <a:r>
              <a:rPr lang="en-US" sz="2800" b="1" dirty="0" smtClean="0">
                <a:latin typeface="Times New Roman" panose="02020603050405020304" pitchFamily="18" charset="0"/>
                <a:cs typeface="Times New Roman" panose="02020603050405020304" pitchFamily="18" charset="0"/>
              </a:rPr>
              <a:t>3. </a:t>
            </a:r>
            <a:r>
              <a:rPr lang="en-US" sz="2800" b="1" dirty="0" err="1">
                <a:latin typeface="Times New Roman" panose="02020603050405020304" pitchFamily="18" charset="0"/>
                <a:cs typeface="Times New Roman" panose="02020603050405020304" pitchFamily="18" charset="0"/>
              </a:rPr>
              <a:t>Nhiệm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vụ</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cụ</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thể</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cấp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bách</a:t>
            </a:r>
            <a:endParaRPr lang="en-US" sz="2800" dirty="0">
              <a:latin typeface="Times New Roman" panose="02020603050405020304" pitchFamily="18" charset="0"/>
              <a:cs typeface="Times New Roman" panose="02020603050405020304" pitchFamily="18" charset="0"/>
            </a:endParaRPr>
          </a:p>
        </p:txBody>
      </p:sp>
      <p:sp>
        <p:nvSpPr>
          <p:cNvPr id="3" name="Rectangle 2"/>
          <p:cNvSpPr/>
          <p:nvPr/>
        </p:nvSpPr>
        <p:spPr>
          <a:xfrm>
            <a:off x="497452" y="835805"/>
            <a:ext cx="10890068" cy="861774"/>
          </a:xfrm>
          <a:prstGeom prst="rect">
            <a:avLst/>
          </a:prstGeom>
        </p:spPr>
        <p:txBody>
          <a:bodyPr wrap="square">
            <a:spAutoFit/>
          </a:bodyPr>
          <a:lstStyle/>
          <a:p>
            <a:pPr lvl="0"/>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Chủ</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tướng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Trần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Quốc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Tuấn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đã</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kêu</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gọi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các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tì</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tướng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phải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luyện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tập</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võ</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nghệ</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học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tập</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cuốn</a:t>
            </a:r>
            <a:r>
              <a:rPr lang="en-US" sz="2500" dirty="0">
                <a:latin typeface="Times New Roman" panose="02020603050405020304" pitchFamily="18" charset="0"/>
                <a:cs typeface="Times New Roman" panose="02020603050405020304" pitchFamily="18" charset="0"/>
              </a:rPr>
              <a:t> </a:t>
            </a:r>
            <a:r>
              <a:rPr lang="en-US" sz="2500" i="1" dirty="0" err="1">
                <a:latin typeface="Times New Roman" panose="02020603050405020304" pitchFamily="18" charset="0"/>
                <a:cs typeface="Times New Roman" panose="02020603050405020304" pitchFamily="18" charset="0"/>
              </a:rPr>
              <a:t>Binh</a:t>
            </a:r>
            <a:r>
              <a:rPr lang="en-US" sz="2500" i="1" dirty="0">
                <a:latin typeface="Times New Roman" panose="02020603050405020304" pitchFamily="18" charset="0"/>
                <a:cs typeface="Times New Roman" panose="02020603050405020304" pitchFamily="18" charset="0"/>
              </a:rPr>
              <a:t> </a:t>
            </a:r>
            <a:r>
              <a:rPr lang="en-US" sz="2500" i="1" dirty="0" err="1">
                <a:latin typeface="Times New Roman" panose="02020603050405020304" pitchFamily="18" charset="0"/>
                <a:cs typeface="Times New Roman" panose="02020603050405020304" pitchFamily="18" charset="0"/>
              </a:rPr>
              <a:t>thư</a:t>
            </a:r>
            <a:r>
              <a:rPr lang="en-US" sz="2500" i="1" dirty="0">
                <a:latin typeface="Times New Roman" panose="02020603050405020304" pitchFamily="18" charset="0"/>
                <a:cs typeface="Times New Roman" panose="02020603050405020304" pitchFamily="18" charset="0"/>
              </a:rPr>
              <a:t> </a:t>
            </a:r>
            <a:r>
              <a:rPr lang="en-US" sz="2500" i="1" dirty="0" err="1">
                <a:latin typeface="Times New Roman" panose="02020603050405020304" pitchFamily="18" charset="0"/>
                <a:cs typeface="Times New Roman" panose="02020603050405020304" pitchFamily="18" charset="0"/>
              </a:rPr>
              <a:t>yếu</a:t>
            </a:r>
            <a:r>
              <a:rPr lang="en-US" sz="2500" i="1" dirty="0">
                <a:latin typeface="Times New Roman" panose="02020603050405020304" pitchFamily="18" charset="0"/>
                <a:cs typeface="Times New Roman" panose="02020603050405020304" pitchFamily="18" charset="0"/>
              </a:rPr>
              <a:t> </a:t>
            </a:r>
            <a:r>
              <a:rPr lang="en-US" sz="2500" i="1" dirty="0" err="1">
                <a:latin typeface="Times New Roman" panose="02020603050405020304" pitchFamily="18" charset="0"/>
                <a:cs typeface="Times New Roman" panose="02020603050405020304" pitchFamily="18" charset="0"/>
              </a:rPr>
              <a:t>lược</a:t>
            </a:r>
            <a:r>
              <a:rPr lang="en-US" sz="2500" i="1" dirty="0">
                <a:latin typeface="Times New Roman" panose="02020603050405020304" pitchFamily="18" charset="0"/>
                <a:cs typeface="Times New Roman" panose="02020603050405020304" pitchFamily="18" charset="0"/>
              </a:rPr>
              <a: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chuẩn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bị</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cho</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việc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đánh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giặc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giữ</a:t>
            </a:r>
            <a:r>
              <a:rPr lang="en-US" sz="2500" dirty="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nước</a:t>
            </a:r>
            <a:r>
              <a:rPr lang="en-US" sz="2500" dirty="0" smtClean="0">
                <a:latin typeface="Times New Roman" panose="02020603050405020304" pitchFamily="18" charset="0"/>
                <a:cs typeface="Times New Roman" panose="02020603050405020304" pitchFamily="18" charset="0"/>
              </a:rPr>
              <a:t>.</a:t>
            </a:r>
            <a:endParaRPr lang="en-US" sz="2500" dirty="0">
              <a:latin typeface="Times New Roman" panose="02020603050405020304" pitchFamily="18" charset="0"/>
              <a:cs typeface="Times New Roman" panose="02020603050405020304" pitchFamily="18" charset="0"/>
            </a:endParaRPr>
          </a:p>
        </p:txBody>
      </p:sp>
      <p:sp>
        <p:nvSpPr>
          <p:cNvPr id="4" name="Rectangle 3"/>
          <p:cNvSpPr/>
          <p:nvPr/>
        </p:nvSpPr>
        <p:spPr>
          <a:xfrm>
            <a:off x="420164" y="4542549"/>
            <a:ext cx="11313548" cy="861774"/>
          </a:xfrm>
          <a:prstGeom prst="rect">
            <a:avLst/>
          </a:prstGeom>
        </p:spPr>
        <p:txBody>
          <a:bodyPr wrap="square">
            <a:spAutoFit/>
          </a:bodyPr>
          <a:lstStyle/>
          <a:p>
            <a:r>
              <a:rPr lang="en-US" sz="2500" dirty="0" smtClean="0">
                <a:latin typeface="Times New Roman" panose="02020603050405020304" pitchFamily="18" charset="0"/>
                <a:cs typeface="Times New Roman" panose="02020603050405020304" pitchFamily="18" charset="0"/>
              </a:rPr>
              <a:t>=&gt; </a:t>
            </a:r>
            <a:r>
              <a:rPr lang="en-US" sz="2500" dirty="0" err="1">
                <a:latin typeface="Times New Roman" panose="02020603050405020304" pitchFamily="18" charset="0"/>
                <a:cs typeface="Times New Roman" panose="02020603050405020304" pitchFamily="18" charset="0"/>
              </a:rPr>
              <a:t>Các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lí</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lẽ</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đưa</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ra</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có</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tính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thuyết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phục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cao</a:t>
            </a:r>
            <a:r>
              <a:rPr lang="en-US" sz="2500" dirty="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gợi</a:t>
            </a:r>
            <a:r>
              <a:rPr lang="en-US" sz="2500" dirty="0" smtClean="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được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quyết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tâm</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tập</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luyện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võ</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nghệ</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học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tập</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Binh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thư</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yếu</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lược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chuẩn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bị</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cho</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việc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đánh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giặc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giữ</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nước</a:t>
            </a:r>
            <a:r>
              <a:rPr lang="en-US" sz="2500" dirty="0">
                <a:latin typeface="Times New Roman" panose="02020603050405020304" pitchFamily="18" charset="0"/>
                <a:cs typeface="Times New Roman" panose="02020603050405020304" pitchFamily="18" charset="0"/>
              </a:rPr>
              <a:t>.</a:t>
            </a:r>
            <a:endParaRPr lang="en-US" sz="2500" dirty="0"/>
          </a:p>
        </p:txBody>
      </p:sp>
      <p:sp>
        <p:nvSpPr>
          <p:cNvPr id="6" name="Rectangle 5"/>
          <p:cNvSpPr/>
          <p:nvPr/>
        </p:nvSpPr>
        <p:spPr>
          <a:xfrm>
            <a:off x="497452" y="1721375"/>
            <a:ext cx="2326278" cy="477054"/>
          </a:xfrm>
          <a:prstGeom prst="rect">
            <a:avLst/>
          </a:prstGeom>
        </p:spPr>
        <p:txBody>
          <a:bodyPr wrap="none">
            <a:spAutoFit/>
          </a:bodyPr>
          <a:lstStyle/>
          <a:p>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Các</a:t>
            </a:r>
            <a:r>
              <a:rPr lang="vi-VN" sz="2500" dirty="0">
                <a:latin typeface="Times New Roman" panose="02020603050405020304" pitchFamily="18" charset="0"/>
                <a:cs typeface="Times New Roman" panose="02020603050405020304" pitchFamily="18" charset="0"/>
              </a:rPr>
              <a:t> lí lẽ chính:</a:t>
            </a:r>
            <a:endParaRPr lang="en-US" sz="2500" dirty="0">
              <a:latin typeface="Times New Roman" panose="02020603050405020304" pitchFamily="18" charset="0"/>
              <a:cs typeface="Times New Roman" panose="02020603050405020304" pitchFamily="18" charset="0"/>
            </a:endParaRPr>
          </a:p>
        </p:txBody>
      </p:sp>
      <p:sp>
        <p:nvSpPr>
          <p:cNvPr id="7" name="Rectangle 6"/>
          <p:cNvSpPr/>
          <p:nvPr/>
        </p:nvSpPr>
        <p:spPr>
          <a:xfrm>
            <a:off x="497452" y="2136287"/>
            <a:ext cx="10305531" cy="477054"/>
          </a:xfrm>
          <a:prstGeom prst="rect">
            <a:avLst/>
          </a:prstGeom>
        </p:spPr>
        <p:txBody>
          <a:bodyPr wrap="square">
            <a:spAutoFit/>
          </a:bodyPr>
          <a:lstStyle/>
          <a:p>
            <a:pPr lvl="0"/>
            <a:r>
              <a:rPr lang="en-US" sz="2500" dirty="0">
                <a:latin typeface="Times New Roman" panose="02020603050405020304" pitchFamily="18" charset="0"/>
                <a:cs typeface="Times New Roman" panose="02020603050405020304" pitchFamily="18" charset="0"/>
              </a:rPr>
              <a:t>+ </a:t>
            </a:r>
            <a:r>
              <a:rPr lang="vi-VN" sz="2500" dirty="0">
                <a:latin typeface="Times New Roman" panose="02020603050405020304" pitchFamily="18" charset="0"/>
                <a:cs typeface="Times New Roman" panose="02020603050405020304" pitchFamily="18" charset="0"/>
              </a:rPr>
              <a:t>Các tì tướng luôn phải cẩn trọng, không để ‘'mất bò mới lo làm chuồng”.</a:t>
            </a:r>
            <a:endParaRPr lang="en-US" sz="2500" dirty="0">
              <a:latin typeface="Times New Roman" panose="02020603050405020304" pitchFamily="18" charset="0"/>
              <a:cs typeface="Times New Roman" panose="02020603050405020304" pitchFamily="18" charset="0"/>
            </a:endParaRPr>
          </a:p>
        </p:txBody>
      </p:sp>
      <p:sp>
        <p:nvSpPr>
          <p:cNvPr id="10" name="Rectangle 9"/>
          <p:cNvSpPr/>
          <p:nvPr/>
        </p:nvSpPr>
        <p:spPr>
          <a:xfrm>
            <a:off x="444669" y="2540952"/>
            <a:ext cx="11419114" cy="1246495"/>
          </a:xfrm>
          <a:prstGeom prst="rect">
            <a:avLst/>
          </a:prstGeom>
        </p:spPr>
        <p:txBody>
          <a:bodyPr wrap="square">
            <a:spAutoFit/>
          </a:bodyPr>
          <a:lstStyle/>
          <a:p>
            <a:pPr lvl="0"/>
            <a:r>
              <a:rPr lang="en-US" sz="2500" dirty="0">
                <a:latin typeface="Times New Roman" panose="02020603050405020304" pitchFamily="18" charset="0"/>
                <a:cs typeface="Times New Roman" panose="02020603050405020304" pitchFamily="18" charset="0"/>
              </a:rPr>
              <a:t>+ </a:t>
            </a:r>
            <a:r>
              <a:rPr lang="vi-VN" sz="2500" dirty="0">
                <a:latin typeface="Times New Roman" panose="02020603050405020304" pitchFamily="18" charset="0"/>
                <a:cs typeface="Times New Roman" panose="02020603050405020304" pitchFamily="18" charset="0"/>
              </a:rPr>
              <a:t>Các tì tướng nếu chăm rèn tập vỗ nghệ, học tập binh thư thì có thể trở thành người tài giỏi, đánh bại kẻ thù, đem lại cuộc sống tốt đẹp cho mọi người, trong đó có chính bẳn thần các tì tướn</a:t>
            </a:r>
            <a:r>
              <a:rPr lang="en-US" sz="2500" dirty="0">
                <a:latin typeface="Times New Roman" panose="02020603050405020304" pitchFamily="18" charset="0"/>
                <a:cs typeface="Times New Roman" panose="02020603050405020304" pitchFamily="18" charset="0"/>
              </a:rPr>
              <a:t>g.</a:t>
            </a:r>
          </a:p>
        </p:txBody>
      </p:sp>
      <p:sp>
        <p:nvSpPr>
          <p:cNvPr id="11" name="Rectangle 10"/>
          <p:cNvSpPr/>
          <p:nvPr/>
        </p:nvSpPr>
        <p:spPr>
          <a:xfrm>
            <a:off x="420164" y="3699083"/>
            <a:ext cx="11468124" cy="861774"/>
          </a:xfrm>
          <a:prstGeom prst="rect">
            <a:avLst/>
          </a:prstGeom>
        </p:spPr>
        <p:txBody>
          <a:bodyPr wrap="square">
            <a:spAutoFit/>
          </a:bodyPr>
          <a:lstStyle/>
          <a:p>
            <a:r>
              <a:rPr lang="en-US" sz="2500" dirty="0">
                <a:latin typeface="Times New Roman" panose="02020603050405020304" pitchFamily="18" charset="0"/>
                <a:cs typeface="Times New Roman" panose="02020603050405020304" pitchFamily="18" charset="0"/>
              </a:rPr>
              <a:t>+ </a:t>
            </a:r>
            <a:r>
              <a:rPr lang="vi-VN" sz="2500" dirty="0">
                <a:latin typeface="Times New Roman" panose="02020603050405020304" pitchFamily="18" charset="0"/>
                <a:cs typeface="Times New Roman" panose="02020603050405020304" pitchFamily="18" charset="0"/>
              </a:rPr>
              <a:t>Các tì tướng chỉ có một lựa chọn là chăm rèn tập võ nghệ, học tập binh thư, nếu không sẽ là kẻ thù của chủ tướng.</a:t>
            </a:r>
            <a:endParaRPr lang="en-US" sz="2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8398764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circle(in)">
                                      <p:cBhvr>
                                        <p:cTn id="29" dur="20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barn(inVertical)">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additive="base">
                                        <p:cTn id="39" dur="500" fill="hold"/>
                                        <p:tgtEl>
                                          <p:spTgt spid="4"/>
                                        </p:tgtEl>
                                        <p:attrNameLst>
                                          <p:attrName>ppt_x</p:attrName>
                                        </p:attrNameLst>
                                      </p:cBhvr>
                                      <p:tavLst>
                                        <p:tav tm="0">
                                          <p:val>
                                            <p:strVal val="#ppt_x"/>
                                          </p:val>
                                        </p:tav>
                                        <p:tav tm="100000">
                                          <p:val>
                                            <p:strVal val="#ppt_x"/>
                                          </p:val>
                                        </p:tav>
                                      </p:tavLst>
                                    </p:anim>
                                    <p:anim calcmode="lin" valueType="num">
                                      <p:cBhvr additive="base">
                                        <p:cTn id="4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p:bldP spid="10"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0">
            <a:extLst>
              <a:ext uri="{FF2B5EF4-FFF2-40B4-BE49-F238E27FC236}">
                <a16:creationId xmlns:a16="http://schemas.microsoft.com/office/drawing/2014/main" id="{7EF144B2-7756-45CC-AD2D-91329FD9B0D1}"/>
              </a:ext>
            </a:extLst>
          </p:cNvPr>
          <p:cNvSpPr>
            <a:spLocks noChangeArrowheads="1"/>
          </p:cNvSpPr>
          <p:nvPr/>
        </p:nvSpPr>
        <p:spPr bwMode="auto">
          <a:xfrm>
            <a:off x="4918116" y="710554"/>
            <a:ext cx="6603323" cy="700812"/>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108820" tIns="54409" rIns="108820" bIns="54409" anchor="ctr">
            <a:spAutoFit/>
          </a:bodyPr>
          <a:lstStyle>
            <a:lvl1pPr defTabSz="815975" eaLnBrk="0" hangingPunct="0">
              <a:defRPr sz="1600" baseline="-25000">
                <a:solidFill>
                  <a:schemeClr val="tx1"/>
                </a:solidFill>
                <a:latin typeface="Arial" panose="020B0604020202020204" pitchFamily="34" charset="0"/>
                <a:ea typeface="宋体" panose="02010600030101010101" pitchFamily="2" charset="-122"/>
              </a:defRPr>
            </a:lvl1pPr>
            <a:lvl2pPr marL="742950" indent="-285750" defTabSz="815975" eaLnBrk="0" hangingPunct="0">
              <a:defRPr sz="1600" baseline="-25000">
                <a:solidFill>
                  <a:schemeClr val="tx1"/>
                </a:solidFill>
                <a:latin typeface="Arial" panose="020B0604020202020204" pitchFamily="34" charset="0"/>
                <a:ea typeface="宋体" panose="02010600030101010101" pitchFamily="2" charset="-122"/>
              </a:defRPr>
            </a:lvl2pPr>
            <a:lvl3pPr marL="1143000" indent="-228600" defTabSz="815975" eaLnBrk="0" hangingPunct="0">
              <a:defRPr sz="1600" baseline="-25000">
                <a:solidFill>
                  <a:schemeClr val="tx1"/>
                </a:solidFill>
                <a:latin typeface="Arial" panose="020B0604020202020204" pitchFamily="34" charset="0"/>
                <a:ea typeface="宋体" panose="02010600030101010101" pitchFamily="2" charset="-122"/>
              </a:defRPr>
            </a:lvl3pPr>
            <a:lvl4pPr marL="1600200" indent="-228600" defTabSz="815975" eaLnBrk="0" hangingPunct="0">
              <a:defRPr sz="1600" baseline="-25000">
                <a:solidFill>
                  <a:schemeClr val="tx1"/>
                </a:solidFill>
                <a:latin typeface="Arial" panose="020B0604020202020204" pitchFamily="34" charset="0"/>
                <a:ea typeface="宋体" panose="02010600030101010101" pitchFamily="2" charset="-122"/>
              </a:defRPr>
            </a:lvl4pPr>
            <a:lvl5pPr marL="2057400" indent="-228600" defTabSz="815975" eaLnBrk="0" hangingPunct="0">
              <a:defRPr sz="1600" baseline="-25000">
                <a:solidFill>
                  <a:schemeClr val="tx1"/>
                </a:solidFill>
                <a:latin typeface="Arial" panose="020B0604020202020204" pitchFamily="34" charset="0"/>
                <a:ea typeface="宋体" panose="02010600030101010101" pitchFamily="2" charset="-122"/>
              </a:defRPr>
            </a:lvl5pPr>
            <a:lvl6pPr marL="2514600" indent="-228600" algn="ctr" defTabSz="815975" eaLnBrk="0" fontAlgn="base" hangingPunct="0">
              <a:spcBef>
                <a:spcPct val="0"/>
              </a:spcBef>
              <a:spcAft>
                <a:spcPct val="0"/>
              </a:spcAft>
              <a:defRPr sz="1600" baseline="-25000">
                <a:solidFill>
                  <a:schemeClr val="tx1"/>
                </a:solidFill>
                <a:latin typeface="Arial" panose="020B0604020202020204" pitchFamily="34" charset="0"/>
                <a:ea typeface="宋体" panose="02010600030101010101" pitchFamily="2" charset="-122"/>
              </a:defRPr>
            </a:lvl6pPr>
            <a:lvl7pPr marL="2971800" indent="-228600" algn="ctr" defTabSz="815975" eaLnBrk="0" fontAlgn="base" hangingPunct="0">
              <a:spcBef>
                <a:spcPct val="0"/>
              </a:spcBef>
              <a:spcAft>
                <a:spcPct val="0"/>
              </a:spcAft>
              <a:defRPr sz="1600" baseline="-25000">
                <a:solidFill>
                  <a:schemeClr val="tx1"/>
                </a:solidFill>
                <a:latin typeface="Arial" panose="020B0604020202020204" pitchFamily="34" charset="0"/>
                <a:ea typeface="宋体" panose="02010600030101010101" pitchFamily="2" charset="-122"/>
              </a:defRPr>
            </a:lvl7pPr>
            <a:lvl8pPr marL="3429000" indent="-228600" algn="ctr" defTabSz="815975" eaLnBrk="0" fontAlgn="base" hangingPunct="0">
              <a:spcBef>
                <a:spcPct val="0"/>
              </a:spcBef>
              <a:spcAft>
                <a:spcPct val="0"/>
              </a:spcAft>
              <a:defRPr sz="1600" baseline="-25000">
                <a:solidFill>
                  <a:schemeClr val="tx1"/>
                </a:solidFill>
                <a:latin typeface="Arial" panose="020B0604020202020204" pitchFamily="34" charset="0"/>
                <a:ea typeface="宋体" panose="02010600030101010101" pitchFamily="2" charset="-122"/>
              </a:defRPr>
            </a:lvl8pPr>
            <a:lvl9pPr marL="3886200" indent="-228600" algn="ctr" defTabSz="815975" eaLnBrk="0" fontAlgn="base" hangingPunct="0">
              <a:spcBef>
                <a:spcPct val="0"/>
              </a:spcBef>
              <a:spcAft>
                <a:spcPct val="0"/>
              </a:spcAft>
              <a:defRPr sz="1600" baseline="-25000">
                <a:solidFill>
                  <a:schemeClr val="tx1"/>
                </a:solidFill>
                <a:latin typeface="Arial" panose="020B0604020202020204" pitchFamily="34" charset="0"/>
                <a:ea typeface="宋体" panose="02010600030101010101" pitchFamily="2" charset="-122"/>
              </a:defRPr>
            </a:lvl9pPr>
          </a:lstStyle>
          <a:p>
            <a:pPr marL="0" marR="0" lvl="0" indent="0" algn="l" defTabSz="815975" rtl="0" eaLnBrk="1" fontAlgn="auto" latinLnBrk="0" hangingPunct="1">
              <a:lnSpc>
                <a:spcPct val="120000"/>
              </a:lnSpc>
              <a:spcBef>
                <a:spcPts val="0"/>
              </a:spcBef>
              <a:spcAft>
                <a:spcPts val="0"/>
              </a:spcAft>
              <a:buClrTx/>
              <a:buSzTx/>
              <a:buFontTx/>
              <a:buNone/>
              <a:tabLst/>
              <a:defRPr/>
            </a:pPr>
            <a:r>
              <a:rPr kumimoji="0" lang="en-US" altLang="zh-CN" sz="3200" b="1" i="0" u="none" strike="noStrike" kern="1200" cap="none" spc="0" normalizeH="0" baseline="0" noProof="0" dirty="0" smtClean="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3200" b="1" i="0" u="none" strike="noStrike" kern="1200" cap="none" spc="0" normalizeH="0" baseline="0" noProof="0" dirty="0" err="1" smtClean="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Là</a:t>
            </a:r>
            <a:r>
              <a:rPr kumimoji="0" lang="en-US" altLang="zh-CN" sz="3200" b="1" i="0" u="none" strike="noStrike" kern="1200" cap="none" spc="0" normalizeH="0" baseline="0" noProof="0" dirty="0" smtClean="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3200" b="1"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1 </a:t>
            </a:r>
            <a:r>
              <a:rPr kumimoji="0" lang="en-US" altLang="zh-CN" sz="3200" b="1" i="0" u="none" strike="noStrike" kern="1200" cap="none" spc="0" normalizeH="0" baseline="0" noProof="0" dirty="0" err="1">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áng</a:t>
            </a:r>
            <a:r>
              <a:rPr kumimoji="0" lang="en-US" altLang="zh-CN" sz="3200" b="1"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3200" b="1" i="0" u="none" strike="noStrike" kern="1200" cap="none" spc="0" normalizeH="0" baseline="0" noProof="0" dirty="0" err="1">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văn</a:t>
            </a:r>
            <a:r>
              <a:rPr kumimoji="0" lang="en-US" altLang="zh-CN" sz="3200" b="1"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3200" b="1" i="0" u="none" strike="noStrike" kern="1200" cap="none" spc="0" normalizeH="0" baseline="0" noProof="0" dirty="0" err="1">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chính</a:t>
            </a:r>
            <a:r>
              <a:rPr kumimoji="0" lang="en-US" altLang="zh-CN" sz="3200" b="1"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3200" b="1" i="0" u="none" strike="noStrike" kern="1200" cap="none" spc="0" normalizeH="0" baseline="0" noProof="0" dirty="0" err="1">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luận</a:t>
            </a:r>
            <a:r>
              <a:rPr kumimoji="0" lang="en-US" altLang="zh-CN" sz="3200" b="1"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3200" b="1" i="0" u="none" strike="noStrike" kern="1200" cap="none" spc="0" normalizeH="0" baseline="0" noProof="0" dirty="0" err="1">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mẫu</a:t>
            </a:r>
            <a:r>
              <a:rPr kumimoji="0" lang="en-US" altLang="zh-CN" sz="3200" b="1"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3200" b="1" i="0" u="none" strike="noStrike" kern="1200" cap="none" spc="0" normalizeH="0" baseline="0" noProof="0" dirty="0" err="1">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mực</a:t>
            </a:r>
            <a:endParaRPr kumimoji="0" lang="zh-CN" altLang="en-US" sz="3200" b="1"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30" name="TextBox 29">
            <a:extLst>
              <a:ext uri="{FF2B5EF4-FFF2-40B4-BE49-F238E27FC236}">
                <a16:creationId xmlns:a16="http://schemas.microsoft.com/office/drawing/2014/main" id="{875D2886-2F02-4C56-A082-B8D03BE12FF3}"/>
              </a:ext>
            </a:extLst>
          </p:cNvPr>
          <p:cNvSpPr txBox="1"/>
          <p:nvPr/>
        </p:nvSpPr>
        <p:spPr>
          <a:xfrm>
            <a:off x="898124" y="2589560"/>
            <a:ext cx="2935047" cy="646331"/>
          </a:xfrm>
          <a:prstGeom prst="rect">
            <a:avLst/>
          </a:prstGeom>
          <a:noFill/>
        </p:spPr>
        <p:txBody>
          <a:bodyPr wrap="square" rtlCol="0">
            <a:spAutoFit/>
          </a:bodyPr>
          <a:lstStyle/>
          <a:p>
            <a:pPr marL="0" marR="0" lvl="0" indent="0" algn="ctr" defTabSz="914396"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smtClean="0">
                <a:ln>
                  <a:noFill/>
                </a:ln>
                <a:effectLst/>
                <a:uLnTx/>
                <a:uFillTx/>
                <a:latin typeface="Times New Roman" panose="02020603050405020304" pitchFamily="18" charset="0"/>
                <a:ea typeface="+mn-ea"/>
                <a:cs typeface="Times New Roman" panose="02020603050405020304" pitchFamily="18" charset="0"/>
              </a:rPr>
              <a:t>1. </a:t>
            </a:r>
            <a:r>
              <a:rPr kumimoji="0" lang="en-US" sz="3600" b="1" i="0" u="none" strike="noStrike" kern="1200" cap="none" spc="0" normalizeH="0" baseline="0" noProof="0" dirty="0" err="1" smtClean="0">
                <a:ln>
                  <a:noFill/>
                </a:ln>
                <a:effectLst/>
                <a:uLnTx/>
                <a:uFillTx/>
                <a:latin typeface="Times New Roman" panose="02020603050405020304" pitchFamily="18" charset="0"/>
                <a:ea typeface="+mn-ea"/>
                <a:cs typeface="Times New Roman" panose="02020603050405020304" pitchFamily="18" charset="0"/>
              </a:rPr>
              <a:t>Nghệ</a:t>
            </a:r>
            <a:r>
              <a:rPr kumimoji="0" lang="en-US" sz="3600" b="1" i="0" u="none" strike="noStrike" kern="1200" cap="none" spc="0" normalizeH="0" baseline="0" noProof="0" dirty="0" smtClean="0">
                <a:ln>
                  <a:noFill/>
                </a:ln>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thuật</a:t>
            </a:r>
            <a:endParaRPr kumimoji="0" lang="en-SG" sz="36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endParaRPr>
          </a:p>
        </p:txBody>
      </p:sp>
      <p:sp>
        <p:nvSpPr>
          <p:cNvPr id="32" name="文本框 13">
            <a:extLst>
              <a:ext uri="{FF2B5EF4-FFF2-40B4-BE49-F238E27FC236}">
                <a16:creationId xmlns:a16="http://schemas.microsoft.com/office/drawing/2014/main" id="{E5C6D229-B94B-452D-920D-0377CF37C166}"/>
              </a:ext>
            </a:extLst>
          </p:cNvPr>
          <p:cNvSpPr txBox="1"/>
          <p:nvPr/>
        </p:nvSpPr>
        <p:spPr>
          <a:xfrm>
            <a:off x="4884841" y="1303704"/>
            <a:ext cx="6294666" cy="742511"/>
          </a:xfrm>
          <a:prstGeom prst="rect">
            <a:avLst/>
          </a:prstGeom>
          <a:noFill/>
        </p:spPr>
        <p:txBody>
          <a:bodyPr wrap="square" rtlCol="0">
            <a:spAutoFit/>
          </a:bodyPr>
          <a:lstStyle/>
          <a:p>
            <a:pPr marL="457200" marR="0" lvl="0" indent="-457200" algn="l" defTabSz="914396" rtl="0" eaLnBrk="1" fontAlgn="auto" latinLnBrk="0" hangingPunct="1">
              <a:lnSpc>
                <a:spcPct val="150000"/>
              </a:lnSpc>
              <a:spcBef>
                <a:spcPts val="0"/>
              </a:spcBef>
              <a:spcAft>
                <a:spcPts val="0"/>
              </a:spcAft>
              <a:buClrTx/>
              <a:buSzTx/>
              <a:buFontTx/>
              <a:buChar char="-"/>
              <a:tabLst/>
              <a:defRPr/>
            </a:pPr>
            <a:r>
              <a:rPr kumimoji="0" lang="en-US" altLang="zh-CN" sz="3200" b="0" i="0" u="none" strike="noStrike" kern="1200" cap="none" spc="0" normalizeH="0" baseline="0" noProof="0" dirty="0" err="1">
                <a:ln>
                  <a:noFill/>
                </a:ln>
                <a:solidFill>
                  <a:prstClr val="black"/>
                </a:solidFill>
                <a:effectLst/>
                <a:uLnTx/>
                <a:uFillTx/>
                <a:latin typeface="Times New Roman" panose="02020603050405020304" pitchFamily="18" charset="0"/>
                <a:ea typeface="★儿童字体——迷你简卡通" panose="03000509000000000000" charset="-122"/>
                <a:cs typeface="Times New Roman" panose="02020603050405020304" pitchFamily="18" charset="0"/>
              </a:rPr>
              <a:t>Lập</a:t>
            </a: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儿童字体——迷你简卡通" panose="03000509000000000000" charset="-122"/>
                <a:cs typeface="Times New Roman" panose="02020603050405020304" pitchFamily="18" charset="0"/>
              </a:rPr>
              <a:t> </a:t>
            </a:r>
            <a:r>
              <a:rPr kumimoji="0" lang="en-US" altLang="zh-CN" sz="3200" b="0" i="0" u="none" strike="noStrike" kern="1200" cap="none" spc="0" normalizeH="0" baseline="0" noProof="0" dirty="0" err="1">
                <a:ln>
                  <a:noFill/>
                </a:ln>
                <a:solidFill>
                  <a:prstClr val="black"/>
                </a:solidFill>
                <a:effectLst/>
                <a:uLnTx/>
                <a:uFillTx/>
                <a:latin typeface="Times New Roman" panose="02020603050405020304" pitchFamily="18" charset="0"/>
                <a:ea typeface="★儿童字体——迷你简卡通" panose="03000509000000000000" charset="-122"/>
                <a:cs typeface="Times New Roman" panose="02020603050405020304" pitchFamily="18" charset="0"/>
              </a:rPr>
              <a:t>luận</a:t>
            </a: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儿童字体——迷你简卡通" panose="03000509000000000000" charset="-122"/>
                <a:cs typeface="Times New Roman" panose="02020603050405020304" pitchFamily="18" charset="0"/>
              </a:rPr>
              <a:t> </a:t>
            </a:r>
            <a:r>
              <a:rPr kumimoji="0" lang="en-US" altLang="zh-CN" sz="3200" b="0" i="0" u="none" strike="noStrike" kern="1200" cap="none" spc="0" normalizeH="0" baseline="0" noProof="0" dirty="0" err="1">
                <a:ln>
                  <a:noFill/>
                </a:ln>
                <a:solidFill>
                  <a:prstClr val="black"/>
                </a:solidFill>
                <a:effectLst/>
                <a:uLnTx/>
                <a:uFillTx/>
                <a:latin typeface="Times New Roman" panose="02020603050405020304" pitchFamily="18" charset="0"/>
                <a:ea typeface="★儿童字体——迷你简卡通" panose="03000509000000000000" charset="-122"/>
                <a:cs typeface="Times New Roman" panose="02020603050405020304" pitchFamily="18" charset="0"/>
              </a:rPr>
              <a:t>sắc</a:t>
            </a: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儿童字体——迷你简卡通" panose="03000509000000000000" charset="-122"/>
                <a:cs typeface="Times New Roman" panose="02020603050405020304" pitchFamily="18" charset="0"/>
              </a:rPr>
              <a:t> </a:t>
            </a:r>
            <a:r>
              <a:rPr kumimoji="0" lang="en-US" altLang="zh-CN" sz="3200" b="0" i="0" u="none" strike="noStrike" kern="1200" cap="none" spc="0" normalizeH="0" baseline="0" noProof="0" dirty="0" err="1">
                <a:ln>
                  <a:noFill/>
                </a:ln>
                <a:solidFill>
                  <a:prstClr val="black"/>
                </a:solidFill>
                <a:effectLst/>
                <a:uLnTx/>
                <a:uFillTx/>
                <a:latin typeface="Times New Roman" panose="02020603050405020304" pitchFamily="18" charset="0"/>
                <a:ea typeface="★儿童字体——迷你简卡通" panose="03000509000000000000" charset="-122"/>
                <a:cs typeface="Times New Roman" panose="02020603050405020304" pitchFamily="18" charset="0"/>
              </a:rPr>
              <a:t>bén</a:t>
            </a:r>
            <a:endParaRPr kumimoji="0" lang="zh-CN"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儿童字体——迷你简卡通" panose="03000509000000000000" charset="-122"/>
              <a:cs typeface="Times New Roman" panose="02020603050405020304" pitchFamily="18" charset="0"/>
            </a:endParaRPr>
          </a:p>
        </p:txBody>
      </p:sp>
      <p:sp>
        <p:nvSpPr>
          <p:cNvPr id="33" name="文本框 13">
            <a:extLst>
              <a:ext uri="{FF2B5EF4-FFF2-40B4-BE49-F238E27FC236}">
                <a16:creationId xmlns:a16="http://schemas.microsoft.com/office/drawing/2014/main" id="{A04CD496-EB69-4E3C-ADA3-DBA42AF59357}"/>
              </a:ext>
            </a:extLst>
          </p:cNvPr>
          <p:cNvSpPr txBox="1"/>
          <p:nvPr/>
        </p:nvSpPr>
        <p:spPr>
          <a:xfrm>
            <a:off x="4715145" y="1831142"/>
            <a:ext cx="7124157" cy="742511"/>
          </a:xfrm>
          <a:prstGeom prst="rect">
            <a:avLst/>
          </a:prstGeom>
          <a:noFill/>
        </p:spPr>
        <p:txBody>
          <a:bodyPr wrap="square" rtlCol="0">
            <a:spAutoFit/>
          </a:bodyPr>
          <a:lstStyle/>
          <a:p>
            <a:pPr marL="457200" marR="0" lvl="0" indent="-457200" algn="l" defTabSz="914396" rtl="0" eaLnBrk="1" fontAlgn="auto" latinLnBrk="0" hangingPunct="1">
              <a:lnSpc>
                <a:spcPct val="150000"/>
              </a:lnSpc>
              <a:spcBef>
                <a:spcPts val="0"/>
              </a:spcBef>
              <a:spcAft>
                <a:spcPts val="0"/>
              </a:spcAft>
              <a:buClrTx/>
              <a:buSzTx/>
              <a:buFontTx/>
              <a:buChar char="-"/>
              <a:tabLst/>
              <a:defRPr/>
            </a:pPr>
            <a:r>
              <a:rPr kumimoji="0" lang="en-US" altLang="zh-CN" sz="3200" b="0" i="0" u="none" strike="noStrike" kern="1200" cap="none" spc="0" normalizeH="0" baseline="0" noProof="0" dirty="0" err="1">
                <a:ln>
                  <a:noFill/>
                </a:ln>
                <a:solidFill>
                  <a:prstClr val="black"/>
                </a:solidFill>
                <a:effectLst/>
                <a:uLnTx/>
                <a:uFillTx/>
                <a:latin typeface="Times New Roman" panose="02020603050405020304" pitchFamily="18" charset="0"/>
                <a:ea typeface="★儿童字体——迷你简卡通" panose="03000509000000000000" charset="-122"/>
                <a:cs typeface="Times New Roman" panose="02020603050405020304" pitchFamily="18" charset="0"/>
              </a:rPr>
              <a:t>Lí</a:t>
            </a: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儿童字体——迷你简卡通" panose="03000509000000000000" charset="-122"/>
                <a:cs typeface="Times New Roman" panose="02020603050405020304" pitchFamily="18" charset="0"/>
              </a:rPr>
              <a:t> </a:t>
            </a:r>
            <a:r>
              <a:rPr kumimoji="0" lang="en-US" altLang="zh-CN" sz="3200" b="0" i="0" u="none" strike="noStrike" kern="1200" cap="none" spc="0" normalizeH="0" baseline="0" noProof="0" dirty="0" err="1">
                <a:ln>
                  <a:noFill/>
                </a:ln>
                <a:solidFill>
                  <a:prstClr val="black"/>
                </a:solidFill>
                <a:effectLst/>
                <a:uLnTx/>
                <a:uFillTx/>
                <a:latin typeface="Times New Roman" panose="02020603050405020304" pitchFamily="18" charset="0"/>
                <a:ea typeface="★儿童字体——迷你简卡通" panose="03000509000000000000" charset="-122"/>
                <a:cs typeface="Times New Roman" panose="02020603050405020304" pitchFamily="18" charset="0"/>
              </a:rPr>
              <a:t>lẽ</a:t>
            </a: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儿童字体——迷你简卡通" panose="03000509000000000000" charset="-122"/>
                <a:cs typeface="Times New Roman" panose="02020603050405020304" pitchFamily="18" charset="0"/>
              </a:rPr>
              <a:t>, </a:t>
            </a:r>
            <a:r>
              <a:rPr kumimoji="0" lang="en-US" altLang="zh-CN" sz="3200" b="0" i="0" u="none" strike="noStrike" kern="1200" cap="none" spc="0" normalizeH="0" baseline="0" noProof="0" dirty="0" err="1">
                <a:ln>
                  <a:noFill/>
                </a:ln>
                <a:solidFill>
                  <a:prstClr val="black"/>
                </a:solidFill>
                <a:effectLst/>
                <a:uLnTx/>
                <a:uFillTx/>
                <a:latin typeface="Times New Roman" panose="02020603050405020304" pitchFamily="18" charset="0"/>
                <a:ea typeface="★儿童字体——迷你简卡通" panose="03000509000000000000" charset="-122"/>
                <a:cs typeface="Times New Roman" panose="02020603050405020304" pitchFamily="18" charset="0"/>
              </a:rPr>
              <a:t>dẫn</a:t>
            </a: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儿童字体——迷你简卡通" panose="03000509000000000000" charset="-122"/>
                <a:cs typeface="Times New Roman" panose="02020603050405020304" pitchFamily="18" charset="0"/>
              </a:rPr>
              <a:t> </a:t>
            </a:r>
            <a:r>
              <a:rPr kumimoji="0" lang="en-US" altLang="zh-CN" sz="3200" b="0" i="0" u="none" strike="noStrike" kern="1200" cap="none" spc="0" normalizeH="0" baseline="0" noProof="0" dirty="0" err="1">
                <a:ln>
                  <a:noFill/>
                </a:ln>
                <a:solidFill>
                  <a:prstClr val="black"/>
                </a:solidFill>
                <a:effectLst/>
                <a:uLnTx/>
                <a:uFillTx/>
                <a:latin typeface="Times New Roman" panose="02020603050405020304" pitchFamily="18" charset="0"/>
                <a:ea typeface="★儿童字体——迷你简卡通" panose="03000509000000000000" charset="-122"/>
                <a:cs typeface="Times New Roman" panose="02020603050405020304" pitchFamily="18" charset="0"/>
              </a:rPr>
              <a:t>chứng</a:t>
            </a: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儿童字体——迷你简卡通" panose="03000509000000000000" charset="-122"/>
                <a:cs typeface="Times New Roman" panose="02020603050405020304" pitchFamily="18" charset="0"/>
              </a:rPr>
              <a:t> </a:t>
            </a:r>
            <a:r>
              <a:rPr kumimoji="0" lang="en-US" altLang="zh-CN" sz="3200" b="0" i="0" u="none" strike="noStrike" kern="1200" cap="none" spc="0" normalizeH="0" baseline="0" noProof="0" dirty="0" err="1">
                <a:ln>
                  <a:noFill/>
                </a:ln>
                <a:solidFill>
                  <a:prstClr val="black"/>
                </a:solidFill>
                <a:effectLst/>
                <a:uLnTx/>
                <a:uFillTx/>
                <a:latin typeface="Times New Roman" panose="02020603050405020304" pitchFamily="18" charset="0"/>
                <a:ea typeface="★儿童字体——迷你简卡通" panose="03000509000000000000" charset="-122"/>
                <a:cs typeface="Times New Roman" panose="02020603050405020304" pitchFamily="18" charset="0"/>
              </a:rPr>
              <a:t>xác</a:t>
            </a: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儿童字体——迷你简卡通" panose="03000509000000000000" charset="-122"/>
                <a:cs typeface="Times New Roman" panose="02020603050405020304" pitchFamily="18" charset="0"/>
              </a:rPr>
              <a:t> </a:t>
            </a:r>
            <a:r>
              <a:rPr kumimoji="0" lang="en-US" altLang="zh-CN" sz="3200" b="0" i="0" u="none" strike="noStrike" kern="1200" cap="none" spc="0" normalizeH="0" baseline="0" noProof="0" dirty="0" err="1">
                <a:ln>
                  <a:noFill/>
                </a:ln>
                <a:solidFill>
                  <a:prstClr val="black"/>
                </a:solidFill>
                <a:effectLst/>
                <a:uLnTx/>
                <a:uFillTx/>
                <a:latin typeface="Times New Roman" panose="02020603050405020304" pitchFamily="18" charset="0"/>
                <a:ea typeface="★儿童字体——迷你简卡通" panose="03000509000000000000" charset="-122"/>
                <a:cs typeface="Times New Roman" panose="02020603050405020304" pitchFamily="18" charset="0"/>
              </a:rPr>
              <a:t>thực</a:t>
            </a: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儿童字体——迷你简卡通" panose="03000509000000000000" charset="-122"/>
                <a:cs typeface="Times New Roman" panose="02020603050405020304" pitchFamily="18" charset="0"/>
              </a:rPr>
              <a:t>, </a:t>
            </a:r>
            <a:r>
              <a:rPr kumimoji="0" lang="en-US" altLang="zh-CN" sz="3200" b="0" i="0" u="none" strike="noStrike" kern="1200" cap="none" spc="0" normalizeH="0" baseline="0" noProof="0" dirty="0" err="1">
                <a:ln>
                  <a:noFill/>
                </a:ln>
                <a:solidFill>
                  <a:prstClr val="black"/>
                </a:solidFill>
                <a:effectLst/>
                <a:uLnTx/>
                <a:uFillTx/>
                <a:latin typeface="Times New Roman" panose="02020603050405020304" pitchFamily="18" charset="0"/>
                <a:ea typeface="★儿童字体——迷你简卡通" panose="03000509000000000000" charset="-122"/>
                <a:cs typeface="Times New Roman" panose="02020603050405020304" pitchFamily="18" charset="0"/>
              </a:rPr>
              <a:t>thuyết</a:t>
            </a: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儿童字体——迷你简卡通" panose="03000509000000000000" charset="-122"/>
                <a:cs typeface="Times New Roman" panose="02020603050405020304" pitchFamily="18" charset="0"/>
              </a:rPr>
              <a:t> </a:t>
            </a:r>
            <a:r>
              <a:rPr kumimoji="0" lang="en-US" altLang="zh-CN" sz="3200" b="0" i="0" u="none" strike="noStrike" kern="1200" cap="none" spc="0" normalizeH="0" baseline="0" noProof="0" dirty="0" err="1">
                <a:ln>
                  <a:noFill/>
                </a:ln>
                <a:solidFill>
                  <a:prstClr val="black"/>
                </a:solidFill>
                <a:effectLst/>
                <a:uLnTx/>
                <a:uFillTx/>
                <a:latin typeface="Times New Roman" panose="02020603050405020304" pitchFamily="18" charset="0"/>
                <a:ea typeface="★儿童字体——迷你简卡通" panose="03000509000000000000" charset="-122"/>
                <a:cs typeface="Times New Roman" panose="02020603050405020304" pitchFamily="18" charset="0"/>
              </a:rPr>
              <a:t>phục</a:t>
            </a:r>
            <a:endParaRPr kumimoji="0" lang="zh-CN"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儿童字体——迷你简卡通" panose="03000509000000000000" charset="-122"/>
              <a:cs typeface="Times New Roman" panose="02020603050405020304" pitchFamily="18" charset="0"/>
            </a:endParaRPr>
          </a:p>
        </p:txBody>
      </p:sp>
      <p:sp>
        <p:nvSpPr>
          <p:cNvPr id="34" name="文本框 13">
            <a:extLst>
              <a:ext uri="{FF2B5EF4-FFF2-40B4-BE49-F238E27FC236}">
                <a16:creationId xmlns:a16="http://schemas.microsoft.com/office/drawing/2014/main" id="{77771BD2-1A29-4CC5-BFD6-476982E0C8FA}"/>
              </a:ext>
            </a:extLst>
          </p:cNvPr>
          <p:cNvSpPr txBox="1"/>
          <p:nvPr/>
        </p:nvSpPr>
        <p:spPr>
          <a:xfrm>
            <a:off x="4715144" y="2395794"/>
            <a:ext cx="7124157" cy="742511"/>
          </a:xfrm>
          <a:prstGeom prst="rect">
            <a:avLst/>
          </a:prstGeom>
          <a:noFill/>
        </p:spPr>
        <p:txBody>
          <a:bodyPr wrap="square" rtlCol="0">
            <a:spAutoFit/>
          </a:bodyPr>
          <a:lstStyle/>
          <a:p>
            <a:pPr marL="457200" marR="0" lvl="0" indent="-457200" algn="l" defTabSz="914396" rtl="0" eaLnBrk="1" fontAlgn="auto" latinLnBrk="0" hangingPunct="1">
              <a:lnSpc>
                <a:spcPct val="150000"/>
              </a:lnSpc>
              <a:spcBef>
                <a:spcPts val="0"/>
              </a:spcBef>
              <a:spcAft>
                <a:spcPts val="0"/>
              </a:spcAft>
              <a:buClrTx/>
              <a:buSzTx/>
              <a:buFontTx/>
              <a:buChar char="-"/>
              <a:tabLst/>
              <a:defRPr/>
            </a:pPr>
            <a:r>
              <a:rPr kumimoji="0" lang="en-US" altLang="zh-CN" sz="3200" b="0" i="0" u="none" strike="noStrike" kern="1200" cap="none" spc="0" normalizeH="0" baseline="0" noProof="0" dirty="0" err="1">
                <a:ln>
                  <a:noFill/>
                </a:ln>
                <a:solidFill>
                  <a:prstClr val="black"/>
                </a:solidFill>
                <a:effectLst/>
                <a:uLnTx/>
                <a:uFillTx/>
                <a:latin typeface="Times New Roman" panose="02020603050405020304" pitchFamily="18" charset="0"/>
                <a:ea typeface="★儿童字体——迷你简卡通" panose="03000509000000000000" charset="-122"/>
                <a:cs typeface="Times New Roman" panose="02020603050405020304" pitchFamily="18" charset="0"/>
              </a:rPr>
              <a:t>Giọng</a:t>
            </a: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儿童字体——迷你简卡通" panose="03000509000000000000" charset="-122"/>
                <a:cs typeface="Times New Roman" panose="02020603050405020304" pitchFamily="18" charset="0"/>
              </a:rPr>
              <a:t> </a:t>
            </a:r>
            <a:r>
              <a:rPr kumimoji="0" lang="en-US" altLang="zh-CN" sz="3200" b="0" i="0" u="none" strike="noStrike" kern="1200" cap="none" spc="0" normalizeH="0" baseline="0" noProof="0" dirty="0" err="1">
                <a:ln>
                  <a:noFill/>
                </a:ln>
                <a:solidFill>
                  <a:prstClr val="black"/>
                </a:solidFill>
                <a:effectLst/>
                <a:uLnTx/>
                <a:uFillTx/>
                <a:latin typeface="Times New Roman" panose="02020603050405020304" pitchFamily="18" charset="0"/>
                <a:ea typeface="★儿童字体——迷你简卡通" panose="03000509000000000000" charset="-122"/>
                <a:cs typeface="Times New Roman" panose="02020603050405020304" pitchFamily="18" charset="0"/>
              </a:rPr>
              <a:t>văn</a:t>
            </a: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儿童字体——迷你简卡通" panose="03000509000000000000" charset="-122"/>
                <a:cs typeface="Times New Roman" panose="02020603050405020304" pitchFamily="18" charset="0"/>
              </a:rPr>
              <a:t> </a:t>
            </a:r>
            <a:r>
              <a:rPr kumimoji="0" lang="en-US" altLang="zh-CN" sz="3200" b="0" i="0" u="none" strike="noStrike" kern="1200" cap="none" spc="0" normalizeH="0" baseline="0" noProof="0" dirty="0" err="1">
                <a:ln>
                  <a:noFill/>
                </a:ln>
                <a:solidFill>
                  <a:prstClr val="black"/>
                </a:solidFill>
                <a:effectLst/>
                <a:uLnTx/>
                <a:uFillTx/>
                <a:latin typeface="Times New Roman" panose="02020603050405020304" pitchFamily="18" charset="0"/>
                <a:ea typeface="★儿童字体——迷你简卡通" panose="03000509000000000000" charset="-122"/>
                <a:cs typeface="Times New Roman" panose="02020603050405020304" pitchFamily="18" charset="0"/>
              </a:rPr>
              <a:t>hùng</a:t>
            </a: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儿童字体——迷你简卡通" panose="03000509000000000000" charset="-122"/>
                <a:cs typeface="Times New Roman" panose="02020603050405020304" pitchFamily="18" charset="0"/>
              </a:rPr>
              <a:t> </a:t>
            </a:r>
            <a:r>
              <a:rPr kumimoji="0" lang="en-US" altLang="zh-CN" sz="3200" b="0" i="0" u="none" strike="noStrike" kern="1200" cap="none" spc="0" normalizeH="0" baseline="0" noProof="0" dirty="0" err="1">
                <a:ln>
                  <a:noFill/>
                </a:ln>
                <a:solidFill>
                  <a:prstClr val="black"/>
                </a:solidFill>
                <a:effectLst/>
                <a:uLnTx/>
                <a:uFillTx/>
                <a:latin typeface="Times New Roman" panose="02020603050405020304" pitchFamily="18" charset="0"/>
                <a:ea typeface="★儿童字体——迷你简卡通" panose="03000509000000000000" charset="-122"/>
                <a:cs typeface="Times New Roman" panose="02020603050405020304" pitchFamily="18" charset="0"/>
              </a:rPr>
              <a:t>tráng</a:t>
            </a:r>
            <a:endParaRPr kumimoji="0" lang="zh-CN"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儿童字体——迷你简卡通" panose="03000509000000000000" charset="-122"/>
              <a:cs typeface="Times New Roman" panose="02020603050405020304" pitchFamily="18" charset="0"/>
            </a:endParaRPr>
          </a:p>
        </p:txBody>
      </p:sp>
      <p:sp>
        <p:nvSpPr>
          <p:cNvPr id="35" name="文本框 13">
            <a:extLst>
              <a:ext uri="{FF2B5EF4-FFF2-40B4-BE49-F238E27FC236}">
                <a16:creationId xmlns:a16="http://schemas.microsoft.com/office/drawing/2014/main" id="{2E51A049-EBE0-44D4-B33D-68D33D6D22ED}"/>
              </a:ext>
            </a:extLst>
          </p:cNvPr>
          <p:cNvSpPr txBox="1"/>
          <p:nvPr/>
        </p:nvSpPr>
        <p:spPr>
          <a:xfrm>
            <a:off x="4715144" y="2939621"/>
            <a:ext cx="7124157" cy="742511"/>
          </a:xfrm>
          <a:prstGeom prst="rect">
            <a:avLst/>
          </a:prstGeom>
          <a:noFill/>
        </p:spPr>
        <p:txBody>
          <a:bodyPr wrap="square" rtlCol="0">
            <a:spAutoFit/>
          </a:bodyPr>
          <a:lstStyle/>
          <a:p>
            <a:pPr marL="457200" marR="0" lvl="0" indent="-457200" algn="l" defTabSz="914396" rtl="0" eaLnBrk="1" fontAlgn="auto" latinLnBrk="0" hangingPunct="1">
              <a:lnSpc>
                <a:spcPct val="150000"/>
              </a:lnSpc>
              <a:spcBef>
                <a:spcPts val="0"/>
              </a:spcBef>
              <a:spcAft>
                <a:spcPts val="0"/>
              </a:spcAft>
              <a:buClrTx/>
              <a:buSzTx/>
              <a:buFontTx/>
              <a:buChar char="-"/>
              <a:tabLst/>
              <a:defRPr/>
            </a:pPr>
            <a:r>
              <a:rPr kumimoji="0" lang="en-US" altLang="zh-CN" sz="3200" b="0" i="0" u="none" strike="noStrike" kern="1200" cap="none" spc="0" normalizeH="0" baseline="0" noProof="0" dirty="0" err="1">
                <a:ln>
                  <a:noFill/>
                </a:ln>
                <a:solidFill>
                  <a:prstClr val="black"/>
                </a:solidFill>
                <a:effectLst/>
                <a:uLnTx/>
                <a:uFillTx/>
                <a:latin typeface="Times New Roman" panose="02020603050405020304" pitchFamily="18" charset="0"/>
                <a:ea typeface="★儿童字体——迷你简卡通" panose="03000509000000000000" charset="-122"/>
                <a:cs typeface="Times New Roman" panose="02020603050405020304" pitchFamily="18" charset="0"/>
              </a:rPr>
              <a:t>Câu</a:t>
            </a: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儿童字体——迷你简卡通" panose="03000509000000000000" charset="-122"/>
                <a:cs typeface="Times New Roman" panose="02020603050405020304" pitchFamily="18" charset="0"/>
              </a:rPr>
              <a:t> </a:t>
            </a:r>
            <a:r>
              <a:rPr kumimoji="0" lang="en-US" altLang="zh-CN" sz="3200" b="0" i="0" u="none" strike="noStrike" kern="1200" cap="none" spc="0" normalizeH="0" baseline="0" noProof="0" dirty="0" err="1">
                <a:ln>
                  <a:noFill/>
                </a:ln>
                <a:solidFill>
                  <a:prstClr val="black"/>
                </a:solidFill>
                <a:effectLst/>
                <a:uLnTx/>
                <a:uFillTx/>
                <a:latin typeface="Times New Roman" panose="02020603050405020304" pitchFamily="18" charset="0"/>
                <a:ea typeface="★儿童字体——迷你简卡通" panose="03000509000000000000" charset="-122"/>
                <a:cs typeface="Times New Roman" panose="02020603050405020304" pitchFamily="18" charset="0"/>
              </a:rPr>
              <a:t>văn</a:t>
            </a: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儿童字体——迷你简卡通" panose="03000509000000000000" charset="-122"/>
                <a:cs typeface="Times New Roman" panose="02020603050405020304" pitchFamily="18" charset="0"/>
              </a:rPr>
              <a:t> </a:t>
            </a:r>
            <a:r>
              <a:rPr kumimoji="0" lang="en-US" altLang="zh-CN" sz="3200" b="0" i="0" u="none" strike="noStrike" kern="1200" cap="none" spc="0" normalizeH="0" baseline="0" noProof="0" dirty="0" err="1">
                <a:ln>
                  <a:noFill/>
                </a:ln>
                <a:solidFill>
                  <a:prstClr val="black"/>
                </a:solidFill>
                <a:effectLst/>
                <a:uLnTx/>
                <a:uFillTx/>
                <a:latin typeface="Times New Roman" panose="02020603050405020304" pitchFamily="18" charset="0"/>
                <a:ea typeface="★儿童字体——迷你简卡通" panose="03000509000000000000" charset="-122"/>
                <a:cs typeface="Times New Roman" panose="02020603050405020304" pitchFamily="18" charset="0"/>
              </a:rPr>
              <a:t>biền</a:t>
            </a: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儿童字体——迷你简卡通" panose="03000509000000000000" charset="-122"/>
                <a:cs typeface="Times New Roman" panose="02020603050405020304" pitchFamily="18" charset="0"/>
              </a:rPr>
              <a:t> </a:t>
            </a:r>
            <a:r>
              <a:rPr kumimoji="0" lang="en-US" altLang="zh-CN" sz="3200" b="0" i="0" u="none" strike="noStrike" kern="1200" cap="none" spc="0" normalizeH="0" baseline="0" noProof="0" dirty="0" err="1">
                <a:ln>
                  <a:noFill/>
                </a:ln>
                <a:solidFill>
                  <a:prstClr val="black"/>
                </a:solidFill>
                <a:effectLst/>
                <a:uLnTx/>
                <a:uFillTx/>
                <a:latin typeface="Times New Roman" panose="02020603050405020304" pitchFamily="18" charset="0"/>
                <a:ea typeface="★儿童字体——迷你简卡通" panose="03000509000000000000" charset="-122"/>
                <a:cs typeface="Times New Roman" panose="02020603050405020304" pitchFamily="18" charset="0"/>
              </a:rPr>
              <a:t>ngẫu</a:t>
            </a:r>
            <a:endParaRPr kumimoji="0" lang="zh-CN"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儿童字体——迷你简卡通" panose="03000509000000000000" charset="-122"/>
              <a:cs typeface="Times New Roman" panose="02020603050405020304" pitchFamily="18" charset="0"/>
            </a:endParaRPr>
          </a:p>
        </p:txBody>
      </p:sp>
      <p:sp>
        <p:nvSpPr>
          <p:cNvPr id="37" name="Rectangle 20">
            <a:extLst>
              <a:ext uri="{FF2B5EF4-FFF2-40B4-BE49-F238E27FC236}">
                <a16:creationId xmlns:a16="http://schemas.microsoft.com/office/drawing/2014/main" id="{444E39C0-2BB2-407A-BDCD-26F41ECF3454}"/>
              </a:ext>
            </a:extLst>
          </p:cNvPr>
          <p:cNvSpPr>
            <a:spLocks noChangeArrowheads="1"/>
          </p:cNvSpPr>
          <p:nvPr/>
        </p:nvSpPr>
        <p:spPr bwMode="auto">
          <a:xfrm>
            <a:off x="4799992" y="3573013"/>
            <a:ext cx="6954460" cy="1094766"/>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108820" tIns="54409" rIns="108820" bIns="54409" anchor="ctr">
            <a:spAutoFit/>
          </a:bodyPr>
          <a:lstStyle>
            <a:lvl1pPr defTabSz="815975" eaLnBrk="0" hangingPunct="0">
              <a:defRPr sz="1600" baseline="-25000">
                <a:solidFill>
                  <a:schemeClr val="tx1"/>
                </a:solidFill>
                <a:latin typeface="Arial" panose="020B0604020202020204" pitchFamily="34" charset="0"/>
                <a:ea typeface="宋体" panose="02010600030101010101" pitchFamily="2" charset="-122"/>
              </a:defRPr>
            </a:lvl1pPr>
            <a:lvl2pPr marL="742950" indent="-285750" defTabSz="815975" eaLnBrk="0" hangingPunct="0">
              <a:defRPr sz="1600" baseline="-25000">
                <a:solidFill>
                  <a:schemeClr val="tx1"/>
                </a:solidFill>
                <a:latin typeface="Arial" panose="020B0604020202020204" pitchFamily="34" charset="0"/>
                <a:ea typeface="宋体" panose="02010600030101010101" pitchFamily="2" charset="-122"/>
              </a:defRPr>
            </a:lvl2pPr>
            <a:lvl3pPr marL="1143000" indent="-228600" defTabSz="815975" eaLnBrk="0" hangingPunct="0">
              <a:defRPr sz="1600" baseline="-25000">
                <a:solidFill>
                  <a:schemeClr val="tx1"/>
                </a:solidFill>
                <a:latin typeface="Arial" panose="020B0604020202020204" pitchFamily="34" charset="0"/>
                <a:ea typeface="宋体" panose="02010600030101010101" pitchFamily="2" charset="-122"/>
              </a:defRPr>
            </a:lvl3pPr>
            <a:lvl4pPr marL="1600200" indent="-228600" defTabSz="815975" eaLnBrk="0" hangingPunct="0">
              <a:defRPr sz="1600" baseline="-25000">
                <a:solidFill>
                  <a:schemeClr val="tx1"/>
                </a:solidFill>
                <a:latin typeface="Arial" panose="020B0604020202020204" pitchFamily="34" charset="0"/>
                <a:ea typeface="宋体" panose="02010600030101010101" pitchFamily="2" charset="-122"/>
              </a:defRPr>
            </a:lvl4pPr>
            <a:lvl5pPr marL="2057400" indent="-228600" defTabSz="815975" eaLnBrk="0" hangingPunct="0">
              <a:defRPr sz="1600" baseline="-25000">
                <a:solidFill>
                  <a:schemeClr val="tx1"/>
                </a:solidFill>
                <a:latin typeface="Arial" panose="020B0604020202020204" pitchFamily="34" charset="0"/>
                <a:ea typeface="宋体" panose="02010600030101010101" pitchFamily="2" charset="-122"/>
              </a:defRPr>
            </a:lvl5pPr>
            <a:lvl6pPr marL="2514600" indent="-228600" algn="ctr" defTabSz="815975" eaLnBrk="0" fontAlgn="base" hangingPunct="0">
              <a:spcBef>
                <a:spcPct val="0"/>
              </a:spcBef>
              <a:spcAft>
                <a:spcPct val="0"/>
              </a:spcAft>
              <a:defRPr sz="1600" baseline="-25000">
                <a:solidFill>
                  <a:schemeClr val="tx1"/>
                </a:solidFill>
                <a:latin typeface="Arial" panose="020B0604020202020204" pitchFamily="34" charset="0"/>
                <a:ea typeface="宋体" panose="02010600030101010101" pitchFamily="2" charset="-122"/>
              </a:defRPr>
            </a:lvl6pPr>
            <a:lvl7pPr marL="2971800" indent="-228600" algn="ctr" defTabSz="815975" eaLnBrk="0" fontAlgn="base" hangingPunct="0">
              <a:spcBef>
                <a:spcPct val="0"/>
              </a:spcBef>
              <a:spcAft>
                <a:spcPct val="0"/>
              </a:spcAft>
              <a:defRPr sz="1600" baseline="-25000">
                <a:solidFill>
                  <a:schemeClr val="tx1"/>
                </a:solidFill>
                <a:latin typeface="Arial" panose="020B0604020202020204" pitchFamily="34" charset="0"/>
                <a:ea typeface="宋体" panose="02010600030101010101" pitchFamily="2" charset="-122"/>
              </a:defRPr>
            </a:lvl7pPr>
            <a:lvl8pPr marL="3429000" indent="-228600" algn="ctr" defTabSz="815975" eaLnBrk="0" fontAlgn="base" hangingPunct="0">
              <a:spcBef>
                <a:spcPct val="0"/>
              </a:spcBef>
              <a:spcAft>
                <a:spcPct val="0"/>
              </a:spcAft>
              <a:defRPr sz="1600" baseline="-25000">
                <a:solidFill>
                  <a:schemeClr val="tx1"/>
                </a:solidFill>
                <a:latin typeface="Arial" panose="020B0604020202020204" pitchFamily="34" charset="0"/>
                <a:ea typeface="宋体" panose="02010600030101010101" pitchFamily="2" charset="-122"/>
              </a:defRPr>
            </a:lvl8pPr>
            <a:lvl9pPr marL="3886200" indent="-228600" algn="ctr" defTabSz="815975" eaLnBrk="0" fontAlgn="base" hangingPunct="0">
              <a:spcBef>
                <a:spcPct val="0"/>
              </a:spcBef>
              <a:spcAft>
                <a:spcPct val="0"/>
              </a:spcAft>
              <a:defRPr sz="1600" baseline="-25000">
                <a:solidFill>
                  <a:schemeClr val="tx1"/>
                </a:solidFill>
                <a:latin typeface="Arial" panose="020B0604020202020204" pitchFamily="34" charset="0"/>
                <a:ea typeface="宋体" panose="02010600030101010101" pitchFamily="2" charset="-122"/>
              </a:defRPr>
            </a:lvl9pPr>
          </a:lstStyle>
          <a:p>
            <a:pPr marL="0" marR="0" lvl="0" indent="0" defTabSz="815975" rtl="0" eaLnBrk="1" fontAlgn="auto" latinLnBrk="0" hangingPunct="1">
              <a:spcBef>
                <a:spcPts val="0"/>
              </a:spcBef>
              <a:spcAft>
                <a:spcPts val="0"/>
              </a:spcAft>
              <a:buClrTx/>
              <a:buSzTx/>
              <a:buFontTx/>
              <a:buNone/>
              <a:tabLst/>
              <a:defRPr/>
            </a:pPr>
            <a:r>
              <a:rPr kumimoji="0" lang="en-US" altLang="zh-CN" sz="3200" b="1" i="0" u="none" strike="noStrike" kern="1200" cap="none" spc="0" normalizeH="0" baseline="0" noProof="0" dirty="0" smtClean="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3200" b="1" i="0" u="none" strike="noStrike" kern="1200" cap="none" spc="0" normalizeH="0" baseline="0" noProof="0" dirty="0" err="1" smtClean="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Kết</a:t>
            </a:r>
            <a:r>
              <a:rPr kumimoji="0" lang="en-US" altLang="zh-CN" sz="3200" b="1" i="0" u="none" strike="noStrike" kern="1200" cap="none" spc="0" normalizeH="0" baseline="0" noProof="0" dirty="0" smtClean="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3200" b="1" i="0" u="none" strike="noStrike" kern="1200" cap="none" spc="0" normalizeH="0" baseline="0" noProof="0" dirty="0" err="1">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hợp</a:t>
            </a:r>
            <a:r>
              <a:rPr kumimoji="0" lang="en-US" altLang="zh-CN" sz="3200" b="1"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3200" b="1" i="0" u="none" strike="noStrike" kern="1200" cap="none" spc="0" normalizeH="0" baseline="0" noProof="0" dirty="0" err="1">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hài</a:t>
            </a:r>
            <a:r>
              <a:rPr kumimoji="0" lang="en-US" altLang="zh-CN" sz="3200" b="1"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3200" b="1" i="0" u="none" strike="noStrike" kern="1200" cap="none" spc="0" normalizeH="0" baseline="0" noProof="0" dirty="0" err="1">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hòa</a:t>
            </a:r>
            <a:r>
              <a:rPr kumimoji="0" lang="en-US" altLang="zh-CN" sz="3200" b="1"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3200" b="1" i="0" u="none" strike="noStrike" kern="1200" cap="none" spc="0" normalizeH="0" baseline="0" noProof="0" dirty="0" err="1">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giữa</a:t>
            </a:r>
            <a:r>
              <a:rPr kumimoji="0" lang="en-US" altLang="zh-CN" sz="3200" b="1"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3200" b="1" i="0" u="none" strike="noStrike" kern="1200" cap="none" spc="0" normalizeH="0" baseline="0" noProof="0" dirty="0" err="1">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yếu</a:t>
            </a:r>
            <a:r>
              <a:rPr kumimoji="0" lang="en-US" altLang="zh-CN" sz="3200" b="1"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3200" b="1" i="0" u="none" strike="noStrike" kern="1200" cap="none" spc="0" normalizeH="0" baseline="0" noProof="0" dirty="0" err="1">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tố</a:t>
            </a:r>
            <a:r>
              <a:rPr kumimoji="0" lang="en-US" altLang="zh-CN" sz="3200" b="1"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3200" b="1" i="0" u="none" strike="noStrike" kern="1200" cap="none" spc="0" normalizeH="0" baseline="0" noProof="0" dirty="0" err="1">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chính</a:t>
            </a:r>
            <a:r>
              <a:rPr kumimoji="0" lang="en-US" altLang="zh-CN" sz="3200" b="1"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3200" b="1" i="0" u="none" strike="noStrike" kern="1200" cap="none" spc="0" normalizeH="0" baseline="0" noProof="0" dirty="0" err="1">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luận</a:t>
            </a:r>
            <a:r>
              <a:rPr kumimoji="0" lang="en-US" altLang="zh-CN" sz="3200" b="1"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3200" b="1" i="0" u="none" strike="noStrike" kern="1200" cap="none" spc="0" normalizeH="0" baseline="0" noProof="0" dirty="0" err="1">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và</a:t>
            </a:r>
            <a:r>
              <a:rPr kumimoji="0" lang="en-US" altLang="zh-CN" sz="3200" b="1"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3200" b="1" i="0" u="none" strike="noStrike" kern="1200" cap="none" spc="0" normalizeH="0" baseline="0" noProof="0" dirty="0" err="1">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văn</a:t>
            </a:r>
            <a:r>
              <a:rPr kumimoji="0" lang="en-US" altLang="zh-CN" sz="3200" b="1"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3200" b="1" i="0" u="none" strike="noStrike" kern="1200" cap="none" spc="0" normalizeH="0" baseline="0" noProof="0" dirty="0" err="1" smtClean="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chương</a:t>
            </a:r>
            <a:r>
              <a:rPr kumimoji="0" lang="en-US" altLang="zh-CN" sz="3200" b="1" i="0" u="none" strike="noStrike" kern="1200" cap="none" spc="0" normalizeH="0" baseline="0" noProof="0" dirty="0" smtClean="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a:t>
            </a:r>
            <a:endParaRPr kumimoji="0" lang="zh-CN" altLang="en-US" sz="3200" b="1"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11266" name="Picture 2" descr="Phân tích đoạn 2 bài thơ Bình Ngô Đại Cáo (Dàn ý + 5 mẫu) - Tin Tức Tiny">
            <a:extLst>
              <a:ext uri="{FF2B5EF4-FFF2-40B4-BE49-F238E27FC236}">
                <a16:creationId xmlns:a16="http://schemas.microsoft.com/office/drawing/2014/main" id="{73CEA7F2-C3AC-44D6-B21B-0AA7004E7F88}"/>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537" b="99183" l="429" r="99571">
                        <a14:foregroundMark x1="9143" y1="70845" x2="571" y2="95368"/>
                        <a14:foregroundMark x1="36286" y1="72207" x2="59714" y2="98910"/>
                        <a14:foregroundMark x1="59714" y1="98910" x2="60714" y2="99183"/>
                        <a14:foregroundMark x1="94286" y1="97548" x2="99571" y2="97003"/>
                        <a14:foregroundMark x1="53714" y1="46049" x2="71000" y2="44414"/>
                        <a14:backgroundMark x1="62857" y1="69210" x2="65143" y2="71662"/>
                      </a14:backgroundRemoval>
                    </a14:imgEffect>
                  </a14:imgLayer>
                </a14:imgProps>
              </a:ext>
              <a:ext uri="{28A0092B-C50C-407E-A947-70E740481C1C}">
                <a14:useLocalDpi xmlns:a14="http://schemas.microsoft.com/office/drawing/2010/main" val="0"/>
              </a:ext>
            </a:extLst>
          </a:blip>
          <a:srcRect/>
          <a:stretch>
            <a:fillRect/>
          </a:stretch>
        </p:blipFill>
        <p:spPr bwMode="auto">
          <a:xfrm>
            <a:off x="0" y="3329018"/>
            <a:ext cx="6667500" cy="34956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46543" y="188686"/>
            <a:ext cx="4064000" cy="646331"/>
          </a:xfrm>
          <a:prstGeom prst="rect">
            <a:avLst/>
          </a:prstGeom>
          <a:noFill/>
        </p:spPr>
        <p:txBody>
          <a:bodyPr wrap="square" rtlCol="0">
            <a:spAutoFit/>
          </a:bodyPr>
          <a:lstStyle/>
          <a:p>
            <a:r>
              <a:rPr lang="en-US" sz="3600" b="1" dirty="0" smtClean="0">
                <a:latin typeface="Times New Roman" pitchFamily="18" charset="0"/>
                <a:cs typeface="Times New Roman" pitchFamily="18" charset="0"/>
              </a:rPr>
              <a:t>III. TỔNG KẾT</a:t>
            </a:r>
            <a:endParaRPr lang="en-US" sz="3600" b="1" dirty="0">
              <a:latin typeface="Times New Roman" pitchFamily="18" charset="0"/>
              <a:cs typeface="Times New Roman" pitchFamily="18" charset="0"/>
            </a:endParaRPr>
          </a:p>
        </p:txBody>
      </p:sp>
    </p:spTree>
    <p:extLst>
      <p:ext uri="{BB962C8B-B14F-4D97-AF65-F5344CB8AC3E}">
        <p14:creationId xmlns:p14="http://schemas.microsoft.com/office/powerpoint/2010/main" val="2154425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2000"/>
                                        <p:tgtEl>
                                          <p:spTgt spid="30"/>
                                        </p:tgtEl>
                                      </p:cBhvr>
                                    </p:animEffect>
                                    <p:anim calcmode="lin" valueType="num">
                                      <p:cBhvr>
                                        <p:cTn id="8" dur="2000" fill="hold"/>
                                        <p:tgtEl>
                                          <p:spTgt spid="30"/>
                                        </p:tgtEl>
                                        <p:attrNameLst>
                                          <p:attrName>ppt_w</p:attrName>
                                        </p:attrNameLst>
                                      </p:cBhvr>
                                      <p:tavLst>
                                        <p:tav tm="0" fmla="#ppt_w*sin(2.5*pi*$)">
                                          <p:val>
                                            <p:fltVal val="0"/>
                                          </p:val>
                                        </p:tav>
                                        <p:tav tm="100000">
                                          <p:val>
                                            <p:fltVal val="1"/>
                                          </p:val>
                                        </p:tav>
                                      </p:tavLst>
                                    </p:anim>
                                    <p:anim calcmode="lin" valueType="num">
                                      <p:cBhvr>
                                        <p:cTn id="9" dur="2000" fill="hold"/>
                                        <p:tgtEl>
                                          <p:spTgt spid="30"/>
                                        </p:tgtEl>
                                        <p:attrNameLst>
                                          <p:attrName>ppt_h</p:attrName>
                                        </p:attrNameLst>
                                      </p:cBhvr>
                                      <p:tavLst>
                                        <p:tav tm="0">
                                          <p:val>
                                            <p:strVal val="#ppt_h"/>
                                          </p:val>
                                        </p:tav>
                                        <p:tav tm="100000">
                                          <p:val>
                                            <p:strVal val="#ppt_h"/>
                                          </p:val>
                                        </p:tav>
                                      </p:tavLst>
                                    </p:anim>
                                  </p:childTnLst>
                                </p:cTn>
                              </p:par>
                              <p:par>
                                <p:cTn id="10" presetID="31"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1000" fill="hold"/>
                                        <p:tgtEl>
                                          <p:spTgt spid="20"/>
                                        </p:tgtEl>
                                        <p:attrNameLst>
                                          <p:attrName>ppt_w</p:attrName>
                                        </p:attrNameLst>
                                      </p:cBhvr>
                                      <p:tavLst>
                                        <p:tav tm="0">
                                          <p:val>
                                            <p:fltVal val="0"/>
                                          </p:val>
                                        </p:tav>
                                        <p:tav tm="100000">
                                          <p:val>
                                            <p:strVal val="#ppt_w"/>
                                          </p:val>
                                        </p:tav>
                                      </p:tavLst>
                                    </p:anim>
                                    <p:anim calcmode="lin" valueType="num">
                                      <p:cBhvr>
                                        <p:cTn id="13" dur="1000" fill="hold"/>
                                        <p:tgtEl>
                                          <p:spTgt spid="20"/>
                                        </p:tgtEl>
                                        <p:attrNameLst>
                                          <p:attrName>ppt_h</p:attrName>
                                        </p:attrNameLst>
                                      </p:cBhvr>
                                      <p:tavLst>
                                        <p:tav tm="0">
                                          <p:val>
                                            <p:fltVal val="0"/>
                                          </p:val>
                                        </p:tav>
                                        <p:tav tm="100000">
                                          <p:val>
                                            <p:strVal val="#ppt_h"/>
                                          </p:val>
                                        </p:tav>
                                      </p:tavLst>
                                    </p:anim>
                                    <p:anim calcmode="lin" valueType="num">
                                      <p:cBhvr>
                                        <p:cTn id="14" dur="1000" fill="hold"/>
                                        <p:tgtEl>
                                          <p:spTgt spid="20"/>
                                        </p:tgtEl>
                                        <p:attrNameLst>
                                          <p:attrName>style.rotation</p:attrName>
                                        </p:attrNameLst>
                                      </p:cBhvr>
                                      <p:tavLst>
                                        <p:tav tm="0">
                                          <p:val>
                                            <p:fltVal val="90"/>
                                          </p:val>
                                        </p:tav>
                                        <p:tav tm="100000">
                                          <p:val>
                                            <p:fltVal val="0"/>
                                          </p:val>
                                        </p:tav>
                                      </p:tavLst>
                                    </p:anim>
                                    <p:animEffect transition="in" filter="fade">
                                      <p:cBhvr>
                                        <p:cTn id="15" dur="10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circle(in)">
                                      <p:cBhvr>
                                        <p:cTn id="20" dur="2000"/>
                                        <p:tgtEl>
                                          <p:spTgt spid="32"/>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circle(in)">
                                      <p:cBhvr>
                                        <p:cTn id="25" dur="2000"/>
                                        <p:tgtEl>
                                          <p:spTgt spid="33"/>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circle(in)">
                                      <p:cBhvr>
                                        <p:cTn id="30" dur="2000"/>
                                        <p:tgtEl>
                                          <p:spTgt spid="34"/>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circle(in)">
                                      <p:cBhvr>
                                        <p:cTn id="35" dur="2000"/>
                                        <p:tgtEl>
                                          <p:spTgt spid="35"/>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1000" fill="hold"/>
                                        <p:tgtEl>
                                          <p:spTgt spid="37"/>
                                        </p:tgtEl>
                                        <p:attrNameLst>
                                          <p:attrName>ppt_w</p:attrName>
                                        </p:attrNameLst>
                                      </p:cBhvr>
                                      <p:tavLst>
                                        <p:tav tm="0">
                                          <p:val>
                                            <p:fltVal val="0"/>
                                          </p:val>
                                        </p:tav>
                                        <p:tav tm="100000">
                                          <p:val>
                                            <p:strVal val="#ppt_w"/>
                                          </p:val>
                                        </p:tav>
                                      </p:tavLst>
                                    </p:anim>
                                    <p:anim calcmode="lin" valueType="num">
                                      <p:cBhvr>
                                        <p:cTn id="39" dur="1000" fill="hold"/>
                                        <p:tgtEl>
                                          <p:spTgt spid="37"/>
                                        </p:tgtEl>
                                        <p:attrNameLst>
                                          <p:attrName>ppt_h</p:attrName>
                                        </p:attrNameLst>
                                      </p:cBhvr>
                                      <p:tavLst>
                                        <p:tav tm="0">
                                          <p:val>
                                            <p:fltVal val="0"/>
                                          </p:val>
                                        </p:tav>
                                        <p:tav tm="100000">
                                          <p:val>
                                            <p:strVal val="#ppt_h"/>
                                          </p:val>
                                        </p:tav>
                                      </p:tavLst>
                                    </p:anim>
                                    <p:anim calcmode="lin" valueType="num">
                                      <p:cBhvr>
                                        <p:cTn id="40" dur="1000" fill="hold"/>
                                        <p:tgtEl>
                                          <p:spTgt spid="37"/>
                                        </p:tgtEl>
                                        <p:attrNameLst>
                                          <p:attrName>style.rotation</p:attrName>
                                        </p:attrNameLst>
                                      </p:cBhvr>
                                      <p:tavLst>
                                        <p:tav tm="0">
                                          <p:val>
                                            <p:fltVal val="90"/>
                                          </p:val>
                                        </p:tav>
                                        <p:tav tm="100000">
                                          <p:val>
                                            <p:fltVal val="0"/>
                                          </p:val>
                                        </p:tav>
                                      </p:tavLst>
                                    </p:anim>
                                    <p:animEffect transition="in" filter="fade">
                                      <p:cBhvr>
                                        <p:cTn id="41" dur="1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0" grpId="0"/>
      <p:bldP spid="32" grpId="0"/>
      <p:bldP spid="33" grpId="0"/>
      <p:bldP spid="34" grpId="0"/>
      <p:bldP spid="35" grpId="0"/>
      <p:bldP spid="3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FEB78F6-4BAA-4D3A-974D-0CB516FE5877}"/>
              </a:ext>
            </a:extLst>
          </p:cNvPr>
          <p:cNvSpPr txBox="1"/>
          <p:nvPr/>
        </p:nvSpPr>
        <p:spPr>
          <a:xfrm>
            <a:off x="987490" y="2451358"/>
            <a:ext cx="3153435" cy="646331"/>
          </a:xfrm>
          <a:prstGeom prst="rect">
            <a:avLst/>
          </a:prstGeom>
          <a:noFill/>
        </p:spPr>
        <p:txBody>
          <a:bodyPr wrap="square" rtlCol="0">
            <a:spAutoFit/>
          </a:bodyPr>
          <a:lstStyle/>
          <a:p>
            <a:pPr marL="0" marR="0" lvl="0" indent="0" algn="ctr" defTabSz="914396"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smtClean="0">
                <a:ln>
                  <a:noFill/>
                </a:ln>
                <a:effectLst/>
                <a:uLnTx/>
                <a:uFillTx/>
                <a:latin typeface="Times New Roman" panose="02020603050405020304" pitchFamily="18" charset="0"/>
                <a:ea typeface="+mn-ea"/>
                <a:cs typeface="Times New Roman" panose="02020603050405020304" pitchFamily="18" charset="0"/>
              </a:rPr>
              <a:t>2. </a:t>
            </a:r>
            <a:r>
              <a:rPr kumimoji="0" lang="en-US" sz="3600" b="1" i="0" u="none" strike="noStrike" kern="1200" cap="none" spc="0" normalizeH="0" baseline="0" noProof="0" dirty="0" err="1" smtClean="0">
                <a:ln>
                  <a:noFill/>
                </a:ln>
                <a:effectLst/>
                <a:uLnTx/>
                <a:uFillTx/>
                <a:latin typeface="Times New Roman" panose="02020603050405020304" pitchFamily="18" charset="0"/>
                <a:ea typeface="+mn-ea"/>
                <a:cs typeface="Times New Roman" panose="02020603050405020304" pitchFamily="18" charset="0"/>
              </a:rPr>
              <a:t>Nội</a:t>
            </a:r>
            <a:r>
              <a:rPr kumimoji="0" lang="en-US" sz="3600" b="1" i="0" u="none" strike="noStrike" kern="1200" cap="none" spc="0" normalizeH="0" baseline="0" noProof="0" dirty="0" smtClean="0">
                <a:ln>
                  <a:noFill/>
                </a:ln>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dung</a:t>
            </a:r>
            <a:endParaRPr kumimoji="0" lang="en-SG" sz="36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endParaRPr>
          </a:p>
        </p:txBody>
      </p:sp>
      <p:pic>
        <p:nvPicPr>
          <p:cNvPr id="6" name="Picture 5">
            <a:extLst>
              <a:ext uri="{FF2B5EF4-FFF2-40B4-BE49-F238E27FC236}">
                <a16:creationId xmlns:a16="http://schemas.microsoft.com/office/drawing/2014/main" id="{8A0E6946-1617-44C2-9F9F-CAD09681D404}"/>
              </a:ext>
            </a:extLst>
          </p:cNvPr>
          <p:cNvPicPr>
            <a:picLocks noChangeAspect="1"/>
          </p:cNvPicPr>
          <p:nvPr/>
        </p:nvPicPr>
        <p:blipFill rotWithShape="1">
          <a:blip r:embed="rId2">
            <a:extLst>
              <a:ext uri="{28A0092B-C50C-407E-A947-70E740481C1C}">
                <a14:useLocalDpi xmlns:a14="http://schemas.microsoft.com/office/drawing/2010/main" val="0"/>
              </a:ext>
            </a:extLst>
          </a:blip>
          <a:srcRect l="15861" t="20533" r="11551" b="27795"/>
          <a:stretch/>
        </p:blipFill>
        <p:spPr>
          <a:xfrm>
            <a:off x="4998719" y="-182880"/>
            <a:ext cx="7132319" cy="6858000"/>
          </a:xfrm>
          <a:prstGeom prst="rect">
            <a:avLst/>
          </a:prstGeom>
        </p:spPr>
      </p:pic>
      <p:sp>
        <p:nvSpPr>
          <p:cNvPr id="8" name="Rectangle: Rounded Corners 7">
            <a:extLst>
              <a:ext uri="{FF2B5EF4-FFF2-40B4-BE49-F238E27FC236}">
                <a16:creationId xmlns:a16="http://schemas.microsoft.com/office/drawing/2014/main" id="{771FAA53-99C7-4671-AABD-9D58F04D9354}"/>
              </a:ext>
            </a:extLst>
          </p:cNvPr>
          <p:cNvSpPr/>
          <p:nvPr/>
        </p:nvSpPr>
        <p:spPr>
          <a:xfrm>
            <a:off x="5913120" y="2103120"/>
            <a:ext cx="4927184" cy="301752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just" defTabSz="914396"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Phản</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ánh</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tinh</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thần</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yêu</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n</a:t>
            </a:r>
            <a:r>
              <a:rPr kumimoji="0" lang="vi-VN"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ư</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ớc</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nồng</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nàn</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quyết</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tâm</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đánh</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giặc</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cứu</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n</a:t>
            </a:r>
            <a:r>
              <a:rPr kumimoji="0" lang="vi-VN"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ư</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ớc</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của</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Trần</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Quốc</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Tuấn</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và</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dân</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tộc</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ta</a:t>
            </a:r>
            <a:endParaRPr kumimoji="0" lang="en-SG"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780351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41417" y="436397"/>
            <a:ext cx="5696792" cy="584775"/>
          </a:xfrm>
          <a:prstGeom prst="rect">
            <a:avLst/>
          </a:prstGeom>
        </p:spPr>
        <p:txBody>
          <a:bodyPr wrap="square">
            <a:spAutoFit/>
          </a:bodyPr>
          <a:lstStyle/>
          <a:p>
            <a:r>
              <a:rPr lang="en-US" sz="3200" b="1"/>
              <a:t>VIẾT KẾT NỐI VỚI ĐỌC</a:t>
            </a:r>
            <a:endParaRPr lang="en-US" sz="3200"/>
          </a:p>
        </p:txBody>
      </p:sp>
      <p:sp>
        <p:nvSpPr>
          <p:cNvPr id="5" name="Rectangle 4"/>
          <p:cNvSpPr/>
          <p:nvPr/>
        </p:nvSpPr>
        <p:spPr>
          <a:xfrm>
            <a:off x="770709" y="1305994"/>
            <a:ext cx="11155680" cy="3416320"/>
          </a:xfrm>
          <a:prstGeom prst="rect">
            <a:avLst/>
          </a:prstGeom>
        </p:spPr>
        <p:txBody>
          <a:bodyPr wrap="square">
            <a:spAutoFit/>
          </a:bodyPr>
          <a:lstStyle/>
          <a:p>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Viết</a:t>
            </a:r>
            <a:r>
              <a:rPr lang="en-US" sz="3600" dirty="0" smtClean="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đoạn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văn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khoảng</a:t>
            </a:r>
            <a:r>
              <a:rPr lang="en-US" sz="3600" dirty="0">
                <a:latin typeface="Times New Roman" panose="02020603050405020304" pitchFamily="18" charset="0"/>
                <a:cs typeface="Times New Roman" panose="02020603050405020304" pitchFamily="18" charset="0"/>
              </a:rPr>
              <a:t> 7-9 </a:t>
            </a:r>
            <a:r>
              <a:rPr lang="en-US" sz="3600" dirty="0" err="1">
                <a:latin typeface="Times New Roman" panose="02020603050405020304" pitchFamily="18" charset="0"/>
                <a:cs typeface="Times New Roman" panose="02020603050405020304" pitchFamily="18" charset="0"/>
              </a:rPr>
              <a:t>câu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về</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một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truyền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thống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đáng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tự</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hào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của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dân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tộc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Việt</a:t>
            </a:r>
            <a:r>
              <a:rPr lang="en-US" sz="3600" dirty="0">
                <a:latin typeface="Times New Roman" panose="02020603050405020304" pitchFamily="18" charset="0"/>
                <a:cs typeface="Times New Roman" panose="02020603050405020304" pitchFamily="18" charset="0"/>
              </a:rPr>
              <a:t> Nam</a:t>
            </a:r>
            <a:r>
              <a:rPr lang="en-US" sz="3600" dirty="0" smtClean="0">
                <a:latin typeface="Times New Roman" panose="02020603050405020304" pitchFamily="18" charset="0"/>
                <a:cs typeface="Times New Roman" panose="02020603050405020304" pitchFamily="18" charset="0"/>
              </a:rPr>
              <a:t>.</a:t>
            </a:r>
          </a:p>
          <a:p>
            <a:endParaRPr lang="en-US" sz="3600" dirty="0" smtClean="0">
              <a:latin typeface="Times New Roman" panose="02020603050405020304" pitchFamily="18" charset="0"/>
              <a:cs typeface="Times New Roman" panose="02020603050405020304" pitchFamily="18" charset="0"/>
            </a:endParaRPr>
          </a:p>
          <a:p>
            <a:r>
              <a:rPr lang="en-US" sz="3600" dirty="0" err="1" smtClean="0">
                <a:solidFill>
                  <a:srgbClr val="FF0000"/>
                </a:solidFill>
                <a:latin typeface="Times New Roman" panose="02020603050405020304" pitchFamily="18" charset="0"/>
                <a:cs typeface="Times New Roman" panose="02020603050405020304" pitchFamily="18" charset="0"/>
              </a:rPr>
              <a:t>Gợi</a:t>
            </a:r>
            <a:r>
              <a:rPr lang="en-US" sz="3600" dirty="0" smtClean="0">
                <a:solidFill>
                  <a:srgbClr val="FF0000"/>
                </a:solidFill>
                <a:latin typeface="Times New Roman" panose="02020603050405020304" pitchFamily="18" charset="0"/>
                <a:cs typeface="Times New Roman" panose="02020603050405020304" pitchFamily="18" charset="0"/>
              </a:rPr>
              <a:t> ý</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Có</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thể</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viết</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về</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các</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truyền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thống</a:t>
            </a:r>
            <a:r>
              <a:rPr lang="en-US" sz="3600" dirty="0" smtClean="0">
                <a:latin typeface="Times New Roman" panose="02020603050405020304" pitchFamily="18" charset="0"/>
                <a:cs typeface="Times New Roman" panose="02020603050405020304" pitchFamily="18" charset="0"/>
              </a:rPr>
              <a:t> :</a:t>
            </a:r>
          </a:p>
          <a:p>
            <a:r>
              <a:rPr lang="en-US" sz="3600" dirty="0" smtClean="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truyền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thống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yêu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nước</a:t>
            </a:r>
            <a:r>
              <a:rPr lang="en-US" sz="3600" dirty="0">
                <a:latin typeface="Times New Roman" panose="02020603050405020304" pitchFamily="18" charset="0"/>
                <a:cs typeface="Times New Roman" panose="02020603050405020304" pitchFamily="18" charset="0"/>
              </a:rPr>
              <a:t>, TT </a:t>
            </a:r>
            <a:r>
              <a:rPr lang="en-US" sz="3600" dirty="0" err="1">
                <a:latin typeface="Times New Roman" panose="02020603050405020304" pitchFamily="18" charset="0"/>
                <a:cs typeface="Times New Roman" panose="02020603050405020304" pitchFamily="18" charset="0"/>
              </a:rPr>
              <a:t>tự</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hào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dân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tộc</a:t>
            </a:r>
            <a:r>
              <a:rPr lang="en-US" sz="3600" dirty="0">
                <a:latin typeface="Times New Roman" panose="02020603050405020304" pitchFamily="18" charset="0"/>
                <a:cs typeface="Times New Roman" panose="02020603050405020304" pitchFamily="18" charset="0"/>
              </a:rPr>
              <a:t>, TT </a:t>
            </a:r>
            <a:r>
              <a:rPr lang="en-US" sz="3600" dirty="0" err="1">
                <a:latin typeface="Times New Roman" panose="02020603050405020304" pitchFamily="18" charset="0"/>
                <a:cs typeface="Times New Roman" panose="02020603050405020304" pitchFamily="18" charset="0"/>
              </a:rPr>
              <a:t>đoàn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kết</a:t>
            </a:r>
            <a:r>
              <a:rPr lang="en-US" sz="3600" dirty="0" smtClean="0">
                <a:latin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cs typeface="Times New Roman" panose="02020603050405020304" pitchFamily="18" charset="0"/>
            </a:endParaRPr>
          </a:p>
          <a:p>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881387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6" name="Picture 12" descr="Ôn tập văn bản &amp;quot;Hịch tướng sĩ&amp;quot; (Trần Quốc Tuấn) - Ngữ văn 8 ~ Tư liệu Ngữ  văn THCS">
            <a:extLst>
              <a:ext uri="{FF2B5EF4-FFF2-40B4-BE49-F238E27FC236}">
                <a16:creationId xmlns:a16="http://schemas.microsoft.com/office/drawing/2014/main" id="{44D379A6-800D-48A4-BA2C-8015AF8623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65332" y="1031332"/>
            <a:ext cx="5826668" cy="582666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8736B929-AA2A-4DEC-B70D-FE92B7670DA1}"/>
              </a:ext>
            </a:extLst>
          </p:cNvPr>
          <p:cNvSpPr txBox="1"/>
          <p:nvPr/>
        </p:nvSpPr>
        <p:spPr>
          <a:xfrm>
            <a:off x="4069334" y="175576"/>
            <a:ext cx="4267514" cy="584775"/>
          </a:xfrm>
          <a:prstGeom prst="rect">
            <a:avLst/>
          </a:prstGeom>
          <a:noFill/>
        </p:spPr>
        <p:txBody>
          <a:bodyPr wrap="none" rtlCol="0">
            <a:spAutoFit/>
          </a:bodyPr>
          <a:lstStyle/>
          <a:p>
            <a:pPr algn="ctr"/>
            <a:r>
              <a:rPr lang="en-US" sz="3200" b="1" dirty="0" err="1" smtClean="0">
                <a:latin typeface="Times New Roman" panose="02020603050405020304" pitchFamily="18" charset="0"/>
                <a:cs typeface="Times New Roman" panose="02020603050405020304" pitchFamily="18" charset="0"/>
              </a:rPr>
              <a:t>Bài</a:t>
            </a:r>
            <a:r>
              <a:rPr lang="en-US" sz="3200" b="1" dirty="0" smtClean="0">
                <a:latin typeface="Times New Roman" panose="02020603050405020304" pitchFamily="18" charset="0"/>
                <a:cs typeface="Times New Roman" panose="02020603050405020304" pitchFamily="18" charset="0"/>
              </a:rPr>
              <a:t> 3. LỜI SÔNG NÚI </a:t>
            </a:r>
            <a:endParaRPr lang="en-US" sz="3200" b="1"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2AB96DB3-CE9A-4F9B-B195-8810AAEE1420}"/>
              </a:ext>
            </a:extLst>
          </p:cNvPr>
          <p:cNvSpPr txBox="1"/>
          <p:nvPr/>
        </p:nvSpPr>
        <p:spPr>
          <a:xfrm>
            <a:off x="4936622" y="1345905"/>
            <a:ext cx="3400226" cy="584775"/>
          </a:xfrm>
          <a:prstGeom prst="rect">
            <a:avLst/>
          </a:prstGeom>
          <a:noFill/>
        </p:spPr>
        <p:txBody>
          <a:bodyPr wrap="none" rtlCol="0">
            <a:spAutoFit/>
          </a:bodyPr>
          <a:lstStyle/>
          <a:p>
            <a:r>
              <a:rPr lang="en-US" sz="3200" b="1" i="1" dirty="0">
                <a:latin typeface="Times New Roman" panose="02020603050405020304" pitchFamily="18" charset="0"/>
                <a:cs typeface="Times New Roman" panose="02020603050405020304" pitchFamily="18" charset="0"/>
              </a:rPr>
              <a:t>(</a:t>
            </a:r>
            <a:r>
              <a:rPr lang="en-US" sz="3200" b="1" i="1" dirty="0" err="1" smtClean="0">
                <a:latin typeface="Times New Roman" panose="02020603050405020304" pitchFamily="18" charset="0"/>
                <a:cs typeface="Times New Roman" panose="02020603050405020304" pitchFamily="18" charset="0"/>
              </a:rPr>
              <a:t>Trần</a:t>
            </a:r>
            <a:r>
              <a:rPr lang="en-US" sz="3200" b="1" i="1" dirty="0" smtClean="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Quốc</a:t>
            </a:r>
            <a:r>
              <a:rPr lang="en-US" sz="3200" b="1" i="1" dirty="0">
                <a:latin typeface="Times New Roman" panose="02020603050405020304" pitchFamily="18" charset="0"/>
                <a:cs typeface="Times New Roman" panose="02020603050405020304" pitchFamily="18" charset="0"/>
              </a:rPr>
              <a:t> </a:t>
            </a:r>
            <a:r>
              <a:rPr lang="en-US" sz="3200" b="1" i="1" dirty="0" err="1" smtClean="0">
                <a:latin typeface="Times New Roman" panose="02020603050405020304" pitchFamily="18" charset="0"/>
                <a:cs typeface="Times New Roman" panose="02020603050405020304" pitchFamily="18" charset="0"/>
              </a:rPr>
              <a:t>Tuấn</a:t>
            </a:r>
            <a:r>
              <a:rPr lang="en-US" sz="3200" b="1" i="1" dirty="0">
                <a:latin typeface="Times New Roman" panose="02020603050405020304" pitchFamily="18" charset="0"/>
                <a:cs typeface="Times New Roman" panose="02020603050405020304" pitchFamily="18" charset="0"/>
              </a:rPr>
              <a:t>)</a:t>
            </a:r>
            <a:r>
              <a:rPr lang="en-US" sz="3200" b="1" i="1" dirty="0" smtClean="0">
                <a:latin typeface="Times New Roman" panose="02020603050405020304" pitchFamily="18" charset="0"/>
                <a:cs typeface="Times New Roman" panose="02020603050405020304" pitchFamily="18" charset="0"/>
              </a:rPr>
              <a:t> </a:t>
            </a:r>
            <a:endParaRPr lang="en-US" sz="3200" b="1" i="1" dirty="0">
              <a:latin typeface="Times New Roman" panose="02020603050405020304" pitchFamily="18" charset="0"/>
              <a:cs typeface="Times New Roman" panose="02020603050405020304" pitchFamily="18" charset="0"/>
            </a:endParaRPr>
          </a:p>
        </p:txBody>
      </p:sp>
      <p:sp>
        <p:nvSpPr>
          <p:cNvPr id="2" name="TextBox 1"/>
          <p:cNvSpPr txBox="1"/>
          <p:nvPr/>
        </p:nvSpPr>
        <p:spPr>
          <a:xfrm>
            <a:off x="3696789" y="761130"/>
            <a:ext cx="6675120" cy="584775"/>
          </a:xfrm>
          <a:prstGeom prst="rect">
            <a:avLst/>
          </a:prstGeom>
          <a:noFill/>
        </p:spPr>
        <p:txBody>
          <a:bodyPr wrap="square" rtlCol="0">
            <a:spAutoFit/>
          </a:bodyPr>
          <a:lstStyle/>
          <a:p>
            <a:r>
              <a:rPr lang="en-US" sz="3200" b="1" dirty="0" err="1" smtClean="0">
                <a:latin typeface="Times New Roman" panose="02020603050405020304" pitchFamily="18" charset="0"/>
                <a:cs typeface="Times New Roman" panose="02020603050405020304" pitchFamily="18" charset="0"/>
              </a:rPr>
              <a:t>Văn</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bản</a:t>
            </a:r>
            <a:r>
              <a:rPr lang="en-US" sz="3200" b="1" dirty="0" smtClean="0">
                <a:latin typeface="Times New Roman" panose="02020603050405020304" pitchFamily="18" charset="0"/>
                <a:cs typeface="Times New Roman" panose="02020603050405020304" pitchFamily="18" charset="0"/>
              </a:rPr>
              <a:t>: HỊCH TƯỚNG SĨ</a:t>
            </a:r>
            <a:endParaRPr lang="en-US" sz="3200" b="1" dirty="0">
              <a:latin typeface="Times New Roman" panose="02020603050405020304" pitchFamily="18" charset="0"/>
              <a:cs typeface="Times New Roman" panose="02020603050405020304" pitchFamily="18" charset="0"/>
            </a:endParaRPr>
          </a:p>
        </p:txBody>
      </p:sp>
      <p:sp>
        <p:nvSpPr>
          <p:cNvPr id="4" name="Rectangle 3"/>
          <p:cNvSpPr/>
          <p:nvPr/>
        </p:nvSpPr>
        <p:spPr>
          <a:xfrm>
            <a:off x="191790" y="1590640"/>
            <a:ext cx="3639458" cy="477054"/>
          </a:xfrm>
          <a:prstGeom prst="rect">
            <a:avLst/>
          </a:prstGeom>
        </p:spPr>
        <p:txBody>
          <a:bodyPr wrap="none">
            <a:spAutoFit/>
          </a:bodyPr>
          <a:lstStyle/>
          <a:p>
            <a:pPr algn="just">
              <a:spcAft>
                <a:spcPts val="0"/>
              </a:spcAft>
            </a:pPr>
            <a:r>
              <a:rPr lang="en-US" sz="2500" b="1" dirty="0">
                <a:latin typeface="Times New Roman" panose="02020603050405020304" pitchFamily="18" charset="0"/>
                <a:ea typeface="Times New Roman" panose="02020603050405020304" pitchFamily="18" charset="0"/>
                <a:cs typeface="Times New Roman" panose="02020603050405020304" pitchFamily="18" charset="0"/>
              </a:rPr>
              <a:t>I. </a:t>
            </a:r>
            <a:r>
              <a:rPr lang="en-US" sz="2500" b="1" dirty="0" smtClean="0">
                <a:latin typeface="Times New Roman" panose="02020603050405020304" pitchFamily="18" charset="0"/>
                <a:ea typeface="Times New Roman" panose="02020603050405020304" pitchFamily="18" charset="0"/>
                <a:cs typeface="Times New Roman" panose="02020603050405020304" pitchFamily="18" charset="0"/>
              </a:rPr>
              <a:t>TRI THỨC NGỮ VĂN</a:t>
            </a:r>
            <a:endParaRPr lang="en-US" sz="2500" dirty="0">
              <a:effectLst/>
              <a:latin typeface=".VnTime" panose="020B7200000000000000" pitchFamily="34" charset="0"/>
              <a:ea typeface="Times New Roman" panose="02020603050405020304" pitchFamily="18" charset="0"/>
              <a:cs typeface="Times New Roman" panose="02020603050405020304" pitchFamily="18" charset="0"/>
            </a:endParaRPr>
          </a:p>
        </p:txBody>
      </p:sp>
      <p:sp>
        <p:nvSpPr>
          <p:cNvPr id="5" name="Rectangle 4"/>
          <p:cNvSpPr/>
          <p:nvPr/>
        </p:nvSpPr>
        <p:spPr>
          <a:xfrm>
            <a:off x="191790" y="2067694"/>
            <a:ext cx="1689886" cy="477054"/>
          </a:xfrm>
          <a:prstGeom prst="rect">
            <a:avLst/>
          </a:prstGeom>
        </p:spPr>
        <p:txBody>
          <a:bodyPr wrap="none">
            <a:spAutoFit/>
          </a:bodyPr>
          <a:lstStyle/>
          <a:p>
            <a:r>
              <a:rPr lang="en-US" sz="2500" b="1" dirty="0">
                <a:solidFill>
                  <a:srgbClr val="000000"/>
                </a:solidFill>
                <a:latin typeface="Times New Roman" panose="02020603050405020304" pitchFamily="18" charset="0"/>
                <a:ea typeface="Times New Roman" panose="02020603050405020304" pitchFamily="18" charset="0"/>
              </a:rPr>
              <a:t>- </a:t>
            </a:r>
            <a:r>
              <a:rPr lang="en-US" sz="2500" b="1" dirty="0" err="1">
                <a:solidFill>
                  <a:srgbClr val="000000"/>
                </a:solidFill>
                <a:latin typeface="Times New Roman" panose="02020603050405020304" pitchFamily="18" charset="0"/>
                <a:ea typeface="Times New Roman" panose="02020603050405020304" pitchFamily="18" charset="0"/>
              </a:rPr>
              <a:t>Luận</a:t>
            </a:r>
            <a:r>
              <a:rPr lang="en-US" sz="2500" b="1" dirty="0">
                <a:solidFill>
                  <a:srgbClr val="000000"/>
                </a:solidFill>
                <a:latin typeface="Times New Roman" panose="02020603050405020304" pitchFamily="18" charset="0"/>
                <a:ea typeface="Times New Roman" panose="02020603050405020304" pitchFamily="18" charset="0"/>
              </a:rPr>
              <a:t> </a:t>
            </a:r>
            <a:r>
              <a:rPr lang="en-US" sz="2500" b="1" dirty="0" err="1">
                <a:solidFill>
                  <a:srgbClr val="000000"/>
                </a:solidFill>
                <a:latin typeface="Times New Roman" panose="02020603050405020304" pitchFamily="18" charset="0"/>
                <a:ea typeface="Times New Roman" panose="02020603050405020304" pitchFamily="18" charset="0"/>
              </a:rPr>
              <a:t>đề</a:t>
            </a:r>
            <a:r>
              <a:rPr lang="en-US" sz="2500" b="1" dirty="0">
                <a:solidFill>
                  <a:srgbClr val="000000"/>
                </a:solidFill>
                <a:latin typeface="Times New Roman" panose="02020603050405020304" pitchFamily="18" charset="0"/>
                <a:ea typeface="Times New Roman" panose="02020603050405020304" pitchFamily="18" charset="0"/>
              </a:rPr>
              <a:t>:</a:t>
            </a:r>
            <a:r>
              <a:rPr lang="en-US" sz="2500" b="1" i="1" dirty="0">
                <a:solidFill>
                  <a:srgbClr val="000000"/>
                </a:solidFill>
                <a:latin typeface="Times New Roman" panose="02020603050405020304" pitchFamily="18" charset="0"/>
                <a:ea typeface="Times New Roman" panose="02020603050405020304" pitchFamily="18" charset="0"/>
              </a:rPr>
              <a:t> </a:t>
            </a:r>
            <a:endParaRPr lang="en-US" sz="2500" dirty="0"/>
          </a:p>
        </p:txBody>
      </p:sp>
      <p:sp>
        <p:nvSpPr>
          <p:cNvPr id="7" name="Rectangle 6"/>
          <p:cNvSpPr/>
          <p:nvPr/>
        </p:nvSpPr>
        <p:spPr>
          <a:xfrm>
            <a:off x="157480" y="2616930"/>
            <a:ext cx="7510418" cy="4131900"/>
          </a:xfrm>
          <a:prstGeom prst="rect">
            <a:avLst/>
          </a:prstGeom>
        </p:spPr>
        <p:txBody>
          <a:bodyPr wrap="square">
            <a:spAutoFit/>
          </a:bodyPr>
          <a:lstStyle/>
          <a:p>
            <a:pPr algn="just">
              <a:lnSpc>
                <a:spcPct val="150000"/>
              </a:lnSpc>
              <a:spcAft>
                <a:spcPts val="0"/>
              </a:spcAft>
              <a:tabLst>
                <a:tab pos="90170" algn="l"/>
                <a:tab pos="180340" algn="l"/>
                <a:tab pos="270510" algn="l"/>
              </a:tabLst>
            </a:pPr>
            <a:r>
              <a:rPr lang="en-US" sz="25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a:t>
            </a:r>
            <a:r>
              <a:rPr lang="en-US" sz="25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à</a:t>
            </a:r>
            <a:r>
              <a:rPr lang="en-US" sz="25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vấn</a:t>
            </a:r>
            <a:r>
              <a:rPr lang="en-US"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đề</a:t>
            </a:r>
            <a:r>
              <a:rPr lang="en-US"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luận</a:t>
            </a:r>
            <a:r>
              <a:rPr lang="en-US"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bàn</a:t>
            </a:r>
            <a:r>
              <a:rPr lang="en-US"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bản</a:t>
            </a:r>
            <a:r>
              <a:rPr lang="en-US"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nghị</a:t>
            </a:r>
            <a:r>
              <a:rPr lang="en-US"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luận</a:t>
            </a:r>
            <a:r>
              <a:rPr lang="en-US"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Vấn</a:t>
            </a:r>
            <a:r>
              <a:rPr lang="en-US"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đề</a:t>
            </a:r>
            <a:r>
              <a:rPr lang="en-US"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đó</a:t>
            </a:r>
            <a:r>
              <a:rPr lang="en-US"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tính</a:t>
            </a:r>
            <a:r>
              <a:rPr lang="en-US"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chất</a:t>
            </a:r>
            <a:r>
              <a:rPr lang="en-US"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bao</a:t>
            </a:r>
            <a:r>
              <a:rPr lang="en-US"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trùm</a:t>
            </a:r>
            <a:r>
              <a:rPr lang="en-US"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xuyên</a:t>
            </a:r>
            <a:r>
              <a:rPr lang="en-US"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suốt</a:t>
            </a:r>
            <a:r>
              <a:rPr lang="en-US"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bản</a:t>
            </a:r>
            <a:r>
              <a:rPr lang="en-US"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Mỗi</a:t>
            </a:r>
            <a:r>
              <a:rPr lang="en-US"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bản</a:t>
            </a:r>
            <a:r>
              <a:rPr lang="en-US"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nghị</a:t>
            </a:r>
            <a:r>
              <a:rPr lang="en-US"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luận</a:t>
            </a:r>
            <a:r>
              <a:rPr lang="en-US"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thường</a:t>
            </a:r>
            <a:r>
              <a:rPr lang="en-US"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chỉ</a:t>
            </a:r>
            <a:r>
              <a:rPr lang="en-US"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luận</a:t>
            </a:r>
            <a:r>
              <a:rPr lang="en-US"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đề</a:t>
            </a:r>
            <a:r>
              <a:rPr lang="en-US"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Luận</a:t>
            </a:r>
            <a:r>
              <a:rPr lang="en-US"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đề</a:t>
            </a:r>
            <a:r>
              <a:rPr lang="en-US"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nêu</a:t>
            </a:r>
            <a:r>
              <a:rPr lang="en-US"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rõ</a:t>
            </a:r>
            <a:r>
              <a:rPr lang="en-US"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ở </a:t>
            </a:r>
            <a:r>
              <a:rPr lang="en-US"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nhan</a:t>
            </a:r>
            <a:r>
              <a:rPr lang="en-US"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đề</a:t>
            </a:r>
            <a:r>
              <a:rPr lang="en-US"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ở </a:t>
            </a:r>
            <a:r>
              <a:rPr lang="en-US"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hoặc</a:t>
            </a:r>
            <a:r>
              <a:rPr lang="en-US"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khái</a:t>
            </a:r>
            <a:r>
              <a:rPr lang="en-US"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quát</a:t>
            </a:r>
            <a:r>
              <a:rPr lang="en-US"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toàn</a:t>
            </a:r>
            <a:r>
              <a:rPr lang="en-US"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bộ</a:t>
            </a:r>
            <a:r>
              <a:rPr lang="en-US"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nội</a:t>
            </a:r>
            <a:r>
              <a:rPr lang="en-US"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dung </a:t>
            </a:r>
            <a:r>
              <a:rPr lang="en-US"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bản</a:t>
            </a:r>
            <a:r>
              <a:rPr lang="en-US"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Luận</a:t>
            </a:r>
            <a:r>
              <a:rPr lang="en-US"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đề</a:t>
            </a:r>
            <a:r>
              <a:rPr lang="en-US"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bản</a:t>
            </a:r>
            <a:r>
              <a:rPr lang="en-US"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nghị</a:t>
            </a:r>
            <a:r>
              <a:rPr lang="en-US"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luận</a:t>
            </a:r>
            <a:r>
              <a:rPr lang="en-US"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xã</a:t>
            </a:r>
            <a:r>
              <a:rPr lang="en-US"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hội</a:t>
            </a:r>
            <a:r>
              <a:rPr lang="en-US"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tượng</a:t>
            </a:r>
            <a:r>
              <a:rPr lang="en-US"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hay </a:t>
            </a:r>
            <a:r>
              <a:rPr lang="en-US"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vấn</a:t>
            </a:r>
            <a:r>
              <a:rPr lang="en-US"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đề</a:t>
            </a:r>
            <a:r>
              <a:rPr lang="en-US"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đời</a:t>
            </a:r>
            <a:r>
              <a:rPr lang="en-US"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sống</a:t>
            </a:r>
            <a:r>
              <a:rPr lang="en-US"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nêu</a:t>
            </a:r>
            <a:r>
              <a:rPr lang="en-US"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bàn</a:t>
            </a:r>
            <a:r>
              <a:rPr lang="en-US"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luận</a:t>
            </a:r>
            <a:r>
              <a:rPr lang="en-US"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500" dirty="0">
              <a:effectLst/>
              <a:latin typeface=".VnTime" panose="020B72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33940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036"/>
                                        </p:tgtEl>
                                        <p:attrNameLst>
                                          <p:attrName>style.visibility</p:attrName>
                                        </p:attrNameLst>
                                      </p:cBhvr>
                                      <p:to>
                                        <p:strVal val="visible"/>
                                      </p:to>
                                    </p:set>
                                    <p:animEffect transition="in" filter="wipe(down)">
                                      <p:cBhvr>
                                        <p:cTn id="22" dur="500"/>
                                        <p:tgtEl>
                                          <p:spTgt spid="1036"/>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1000"/>
                                        <p:tgtEl>
                                          <p:spTgt spid="7"/>
                                        </p:tgtEl>
                                      </p:cBhvr>
                                    </p:animEffect>
                                    <p:anim calcmode="lin" valueType="num">
                                      <p:cBhvr>
                                        <p:cTn id="40" dur="1000" fill="hold"/>
                                        <p:tgtEl>
                                          <p:spTgt spid="7"/>
                                        </p:tgtEl>
                                        <p:attrNameLst>
                                          <p:attrName>ppt_x</p:attrName>
                                        </p:attrNameLst>
                                      </p:cBhvr>
                                      <p:tavLst>
                                        <p:tav tm="0">
                                          <p:val>
                                            <p:strVal val="#ppt_x"/>
                                          </p:val>
                                        </p:tav>
                                        <p:tav tm="100000">
                                          <p:val>
                                            <p:strVal val="#ppt_x"/>
                                          </p:val>
                                        </p:tav>
                                      </p:tavLst>
                                    </p:anim>
                                    <p:anim calcmode="lin" valueType="num">
                                      <p:cBhvr>
                                        <p:cTn id="4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2" grpId="0"/>
      <p:bldP spid="4" grpId="0"/>
      <p:bldP spid="5"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04" y="252940"/>
            <a:ext cx="2047355" cy="477054"/>
          </a:xfrm>
          <a:prstGeom prst="rect">
            <a:avLst/>
          </a:prstGeom>
        </p:spPr>
        <p:txBody>
          <a:bodyPr wrap="none">
            <a:spAutoFit/>
          </a:bodyPr>
          <a:lstStyle/>
          <a:p>
            <a:r>
              <a:rPr lang="en-US" sz="2500" b="1" dirty="0">
                <a:solidFill>
                  <a:srgbClr val="000000"/>
                </a:solidFill>
                <a:latin typeface="Times New Roman" panose="02020603050405020304" pitchFamily="18" charset="0"/>
                <a:ea typeface="Times New Roman" panose="02020603050405020304" pitchFamily="18" charset="0"/>
              </a:rPr>
              <a:t>- </a:t>
            </a:r>
            <a:r>
              <a:rPr lang="en-US" sz="2500" b="1" dirty="0" err="1">
                <a:solidFill>
                  <a:srgbClr val="000000"/>
                </a:solidFill>
                <a:latin typeface="Times New Roman" panose="02020603050405020304" pitchFamily="18" charset="0"/>
                <a:ea typeface="Times New Roman" panose="02020603050405020304" pitchFamily="18" charset="0"/>
              </a:rPr>
              <a:t>Luận</a:t>
            </a:r>
            <a:r>
              <a:rPr lang="en-US" sz="2500" b="1" dirty="0">
                <a:solidFill>
                  <a:srgbClr val="000000"/>
                </a:solidFill>
                <a:latin typeface="Times New Roman" panose="02020603050405020304" pitchFamily="18" charset="0"/>
                <a:ea typeface="Times New Roman" panose="02020603050405020304" pitchFamily="18" charset="0"/>
              </a:rPr>
              <a:t> </a:t>
            </a:r>
            <a:r>
              <a:rPr lang="en-US" sz="2500" b="1" dirty="0" err="1" smtClean="0">
                <a:solidFill>
                  <a:srgbClr val="000000"/>
                </a:solidFill>
                <a:latin typeface="Times New Roman" panose="02020603050405020304" pitchFamily="18" charset="0"/>
                <a:ea typeface="Times New Roman" panose="02020603050405020304" pitchFamily="18" charset="0"/>
              </a:rPr>
              <a:t>điểm</a:t>
            </a:r>
            <a:r>
              <a:rPr lang="en-US" sz="2500" b="1" dirty="0" smtClean="0">
                <a:solidFill>
                  <a:srgbClr val="000000"/>
                </a:solidFill>
                <a:latin typeface="Times New Roman" panose="02020603050405020304" pitchFamily="18" charset="0"/>
                <a:ea typeface="Times New Roman" panose="02020603050405020304" pitchFamily="18" charset="0"/>
              </a:rPr>
              <a:t>:</a:t>
            </a:r>
            <a:r>
              <a:rPr lang="en-US" sz="2500" dirty="0" smtClean="0">
                <a:solidFill>
                  <a:srgbClr val="000000"/>
                </a:solidFill>
                <a:latin typeface="Times New Roman" panose="02020603050405020304" pitchFamily="18" charset="0"/>
                <a:ea typeface="Times New Roman" panose="02020603050405020304" pitchFamily="18" charset="0"/>
              </a:rPr>
              <a:t> </a:t>
            </a:r>
            <a:endParaRPr lang="en-US" sz="2500" dirty="0"/>
          </a:p>
        </p:txBody>
      </p:sp>
      <p:sp>
        <p:nvSpPr>
          <p:cNvPr id="3" name="Rectangle 2"/>
          <p:cNvSpPr/>
          <p:nvPr/>
        </p:nvSpPr>
        <p:spPr>
          <a:xfrm>
            <a:off x="378823" y="729994"/>
            <a:ext cx="11560627" cy="1246495"/>
          </a:xfrm>
          <a:prstGeom prst="rect">
            <a:avLst/>
          </a:prstGeom>
        </p:spPr>
        <p:txBody>
          <a:bodyPr wrap="square">
            <a:spAutoFit/>
          </a:bodyPr>
          <a:lstStyle/>
          <a:p>
            <a:pPr algn="just">
              <a:spcAft>
                <a:spcPts val="0"/>
              </a:spcAft>
              <a:tabLst>
                <a:tab pos="90170" algn="l"/>
                <a:tab pos="180340" algn="l"/>
                <a:tab pos="270510" algn="l"/>
              </a:tabLst>
            </a:pPr>
            <a:r>
              <a:rPr lang="en-US" sz="25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5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ý </a:t>
            </a:r>
            <a:r>
              <a:rPr lang="en-US"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triển</a:t>
            </a:r>
            <a:r>
              <a:rPr lang="en-US"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khai</a:t>
            </a:r>
            <a:r>
              <a:rPr lang="en-US"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khía</a:t>
            </a:r>
            <a:r>
              <a:rPr lang="en-US"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cạnh</a:t>
            </a:r>
            <a:r>
              <a:rPr lang="en-US"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khác</a:t>
            </a:r>
            <a:r>
              <a:rPr lang="en-US"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nhau</a:t>
            </a:r>
            <a:r>
              <a:rPr lang="en-US"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luận</a:t>
            </a:r>
            <a:r>
              <a:rPr lang="en-US"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đề</a:t>
            </a:r>
            <a:r>
              <a:rPr lang="en-US"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bản</a:t>
            </a:r>
            <a:r>
              <a:rPr lang="en-US"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nghị</a:t>
            </a:r>
            <a:r>
              <a:rPr lang="en-US"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luận</a:t>
            </a:r>
            <a:r>
              <a:rPr lang="en-US"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Qua </a:t>
            </a:r>
            <a:r>
              <a:rPr lang="en-US"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luận</a:t>
            </a:r>
            <a:r>
              <a:rPr lang="en-US"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điểm</a:t>
            </a:r>
            <a:r>
              <a:rPr lang="en-US"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trình</a:t>
            </a:r>
            <a:r>
              <a:rPr lang="en-US"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bàycó</a:t>
            </a:r>
            <a:r>
              <a:rPr lang="en-US"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nhận</a:t>
            </a:r>
            <a:r>
              <a:rPr lang="en-US"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thấy</a:t>
            </a:r>
            <a:r>
              <a:rPr lang="en-US"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ý </a:t>
            </a:r>
            <a:r>
              <a:rPr lang="en-US"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kiến</a:t>
            </a:r>
            <a:r>
              <a:rPr lang="en-US"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cụ</a:t>
            </a:r>
            <a:r>
              <a:rPr lang="en-US"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viết</a:t>
            </a:r>
            <a:r>
              <a:rPr lang="en-US"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vấn</a:t>
            </a:r>
            <a:r>
              <a:rPr lang="en-US"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đề</a:t>
            </a:r>
            <a:r>
              <a:rPr lang="en-US"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bàn</a:t>
            </a:r>
            <a:r>
              <a:rPr lang="en-US"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luận</a:t>
            </a:r>
            <a:r>
              <a:rPr lang="en-US" sz="25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500" dirty="0">
              <a:effectLst/>
              <a:latin typeface=".VnTime" panose="020B7200000000000000" pitchFamily="34" charset="0"/>
              <a:ea typeface="Times New Roman" panose="02020603050405020304" pitchFamily="18" charset="0"/>
              <a:cs typeface="Times New Roman" panose="02020603050405020304" pitchFamily="18" charset="0"/>
            </a:endParaRPr>
          </a:p>
        </p:txBody>
      </p:sp>
      <p:sp>
        <p:nvSpPr>
          <p:cNvPr id="4" name="Rectangle 3"/>
          <p:cNvSpPr/>
          <p:nvPr/>
        </p:nvSpPr>
        <p:spPr>
          <a:xfrm>
            <a:off x="160004" y="1880309"/>
            <a:ext cx="11299372" cy="669414"/>
          </a:xfrm>
          <a:prstGeom prst="rect">
            <a:avLst/>
          </a:prstGeom>
        </p:spPr>
        <p:txBody>
          <a:bodyPr wrap="square">
            <a:spAutoFit/>
          </a:bodyPr>
          <a:lstStyle/>
          <a:p>
            <a:pPr algn="just">
              <a:lnSpc>
                <a:spcPct val="150000"/>
              </a:lnSpc>
              <a:spcAft>
                <a:spcPts val="0"/>
              </a:spcAft>
              <a:tabLst>
                <a:tab pos="90170" algn="l"/>
                <a:tab pos="180340" algn="l"/>
                <a:tab pos="270510" algn="l"/>
              </a:tabLst>
            </a:pPr>
            <a:r>
              <a:rPr lang="en-US" sz="25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Mối</a:t>
            </a:r>
            <a:r>
              <a:rPr lang="en-US" sz="25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liên</a:t>
            </a:r>
            <a:r>
              <a:rPr lang="en-US" sz="25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hệ</a:t>
            </a:r>
            <a:r>
              <a:rPr lang="en-US" sz="25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giữa</a:t>
            </a:r>
            <a:r>
              <a:rPr lang="en-US" sz="25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luận</a:t>
            </a:r>
            <a:r>
              <a:rPr lang="en-US" sz="25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đề</a:t>
            </a:r>
            <a:r>
              <a:rPr lang="en-US" sz="25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luận</a:t>
            </a:r>
            <a:r>
              <a:rPr lang="en-US" sz="25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điểm</a:t>
            </a:r>
            <a:r>
              <a:rPr lang="en-US" sz="25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lí</a:t>
            </a:r>
            <a:r>
              <a:rPr lang="en-US" sz="25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lẽ</a:t>
            </a:r>
            <a:r>
              <a:rPr lang="en-US" sz="25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5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bằng</a:t>
            </a:r>
            <a:r>
              <a:rPr lang="en-US" sz="25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chứng</a:t>
            </a:r>
            <a:r>
              <a:rPr lang="en-US" sz="25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5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25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bản</a:t>
            </a:r>
            <a:r>
              <a:rPr lang="en-US" sz="25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nghị</a:t>
            </a:r>
            <a:r>
              <a:rPr lang="en-US" sz="25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luận</a:t>
            </a:r>
            <a:r>
              <a:rPr lang="en-US" sz="25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500" dirty="0">
              <a:effectLst/>
              <a:latin typeface=".VnTime" panose="020B7200000000000000" pitchFamily="34" charset="0"/>
              <a:ea typeface="Times New Roman" panose="02020603050405020304" pitchFamily="18" charset="0"/>
              <a:cs typeface="Times New Roman" panose="02020603050405020304" pitchFamily="18" charset="0"/>
            </a:endParaRPr>
          </a:p>
        </p:txBody>
      </p:sp>
      <p:sp>
        <p:nvSpPr>
          <p:cNvPr id="5" name="Rectangle 4"/>
          <p:cNvSpPr/>
          <p:nvPr/>
        </p:nvSpPr>
        <p:spPr>
          <a:xfrm>
            <a:off x="160004" y="2453543"/>
            <a:ext cx="11560626" cy="2015936"/>
          </a:xfrm>
          <a:prstGeom prst="rect">
            <a:avLst/>
          </a:prstGeom>
        </p:spPr>
        <p:txBody>
          <a:bodyPr wrap="square">
            <a:spAutoFit/>
          </a:bodyPr>
          <a:lstStyle/>
          <a:p>
            <a:r>
              <a:rPr lang="en-US" sz="2500" dirty="0" smtClean="0">
                <a:solidFill>
                  <a:srgbClr val="000000"/>
                </a:solidFill>
                <a:latin typeface="Times New Roman" panose="02020603050405020304" pitchFamily="18" charset="0"/>
                <a:ea typeface="Times New Roman" panose="02020603050405020304" pitchFamily="18" charset="0"/>
              </a:rPr>
              <a:t>       </a:t>
            </a:r>
            <a:r>
              <a:rPr lang="en-US" sz="2500" dirty="0" err="1" smtClean="0">
                <a:solidFill>
                  <a:srgbClr val="000000"/>
                </a:solidFill>
                <a:latin typeface="Times New Roman" panose="02020603050405020304" pitchFamily="18" charset="0"/>
                <a:ea typeface="Times New Roman" panose="02020603050405020304" pitchFamily="18" charset="0"/>
              </a:rPr>
              <a:t>Luận</a:t>
            </a:r>
            <a:r>
              <a:rPr lang="en-US" sz="2500" dirty="0" smtClean="0">
                <a:solidFill>
                  <a:srgbClr val="000000"/>
                </a:solidFill>
                <a:latin typeface="Times New Roman" panose="02020603050405020304" pitchFamily="18" charset="0"/>
                <a:ea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rPr>
              <a:t>đề</a:t>
            </a:r>
            <a:r>
              <a:rPr lang="en-US" sz="2500" dirty="0">
                <a:solidFill>
                  <a:srgbClr val="000000"/>
                </a:solidFill>
                <a:latin typeface="Times New Roman" panose="02020603050405020304" pitchFamily="18" charset="0"/>
                <a:ea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rPr>
              <a:t>luận</a:t>
            </a:r>
            <a:r>
              <a:rPr lang="en-US" sz="2500" dirty="0">
                <a:solidFill>
                  <a:srgbClr val="000000"/>
                </a:solidFill>
                <a:latin typeface="Times New Roman" panose="02020603050405020304" pitchFamily="18" charset="0"/>
                <a:ea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rPr>
              <a:t>điểm</a:t>
            </a:r>
            <a:r>
              <a:rPr lang="en-US" sz="2500" dirty="0">
                <a:solidFill>
                  <a:srgbClr val="000000"/>
                </a:solidFill>
                <a:latin typeface="Times New Roman" panose="02020603050405020304" pitchFamily="18" charset="0"/>
                <a:ea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rPr>
              <a:t>lí</a:t>
            </a:r>
            <a:r>
              <a:rPr lang="en-US" sz="2500" dirty="0">
                <a:solidFill>
                  <a:srgbClr val="000000"/>
                </a:solidFill>
                <a:latin typeface="Times New Roman" panose="02020603050405020304" pitchFamily="18" charset="0"/>
                <a:ea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rPr>
              <a:t>lẽ</a:t>
            </a:r>
            <a:r>
              <a:rPr lang="en-US" sz="2500" dirty="0">
                <a:solidFill>
                  <a:srgbClr val="000000"/>
                </a:solidFill>
                <a:latin typeface="Times New Roman" panose="02020603050405020304" pitchFamily="18" charset="0"/>
                <a:ea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rPr>
              <a:t>và</a:t>
            </a:r>
            <a:r>
              <a:rPr lang="en-US" sz="2500" dirty="0">
                <a:solidFill>
                  <a:srgbClr val="000000"/>
                </a:solidFill>
                <a:latin typeface="Times New Roman" panose="02020603050405020304" pitchFamily="18" charset="0"/>
                <a:ea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rPr>
              <a:t>bằng</a:t>
            </a:r>
            <a:r>
              <a:rPr lang="en-US" sz="2500" dirty="0">
                <a:solidFill>
                  <a:srgbClr val="000000"/>
                </a:solidFill>
                <a:latin typeface="Times New Roman" panose="02020603050405020304" pitchFamily="18" charset="0"/>
                <a:ea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rPr>
              <a:t>chứng</a:t>
            </a:r>
            <a:r>
              <a:rPr lang="en-US" sz="2500" dirty="0">
                <a:solidFill>
                  <a:srgbClr val="000000"/>
                </a:solidFill>
                <a:latin typeface="Times New Roman" panose="02020603050405020304" pitchFamily="18" charset="0"/>
                <a:ea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rPr>
              <a:t>là</a:t>
            </a:r>
            <a:r>
              <a:rPr lang="en-US" sz="2500" dirty="0">
                <a:solidFill>
                  <a:srgbClr val="000000"/>
                </a:solidFill>
                <a:latin typeface="Times New Roman" panose="02020603050405020304" pitchFamily="18" charset="0"/>
                <a:ea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rPr>
              <a:t>những</a:t>
            </a:r>
            <a:r>
              <a:rPr lang="en-US" sz="2500" dirty="0">
                <a:solidFill>
                  <a:srgbClr val="000000"/>
                </a:solidFill>
                <a:latin typeface="Times New Roman" panose="02020603050405020304" pitchFamily="18" charset="0"/>
                <a:ea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rPr>
              <a:t>yếu</a:t>
            </a:r>
            <a:r>
              <a:rPr lang="en-US" sz="2500" dirty="0">
                <a:solidFill>
                  <a:srgbClr val="000000"/>
                </a:solidFill>
                <a:latin typeface="Times New Roman" panose="02020603050405020304" pitchFamily="18" charset="0"/>
                <a:ea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rPr>
              <a:t>tố</a:t>
            </a:r>
            <a:r>
              <a:rPr lang="en-US" sz="2500" dirty="0">
                <a:solidFill>
                  <a:srgbClr val="000000"/>
                </a:solidFill>
                <a:latin typeface="Times New Roman" panose="02020603050405020304" pitchFamily="18" charset="0"/>
                <a:ea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rPr>
              <a:t>có</a:t>
            </a:r>
            <a:r>
              <a:rPr lang="en-US" sz="2500" dirty="0">
                <a:solidFill>
                  <a:srgbClr val="000000"/>
                </a:solidFill>
                <a:latin typeface="Times New Roman" panose="02020603050405020304" pitchFamily="18" charset="0"/>
                <a:ea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rPr>
              <a:t>mối</a:t>
            </a:r>
            <a:r>
              <a:rPr lang="en-US" sz="2500" dirty="0">
                <a:solidFill>
                  <a:srgbClr val="000000"/>
                </a:solidFill>
                <a:latin typeface="Times New Roman" panose="02020603050405020304" pitchFamily="18" charset="0"/>
                <a:ea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rPr>
              <a:t>liên</a:t>
            </a:r>
            <a:r>
              <a:rPr lang="en-US" sz="2500" dirty="0">
                <a:solidFill>
                  <a:srgbClr val="000000"/>
                </a:solidFill>
                <a:latin typeface="Times New Roman" panose="02020603050405020304" pitchFamily="18" charset="0"/>
                <a:ea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rPr>
              <a:t>hệ</a:t>
            </a:r>
            <a:r>
              <a:rPr lang="en-US" sz="2500" dirty="0">
                <a:solidFill>
                  <a:srgbClr val="000000"/>
                </a:solidFill>
                <a:latin typeface="Times New Roman" panose="02020603050405020304" pitchFamily="18" charset="0"/>
                <a:ea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rPr>
              <a:t>chặt</a:t>
            </a:r>
            <a:r>
              <a:rPr lang="en-US" sz="2500" dirty="0">
                <a:solidFill>
                  <a:srgbClr val="000000"/>
                </a:solidFill>
                <a:latin typeface="Times New Roman" panose="02020603050405020304" pitchFamily="18" charset="0"/>
                <a:ea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rPr>
              <a:t>chẽ</a:t>
            </a:r>
            <a:r>
              <a:rPr lang="en-US" sz="2500" dirty="0">
                <a:solidFill>
                  <a:srgbClr val="000000"/>
                </a:solidFill>
                <a:latin typeface="Times New Roman" panose="02020603050405020304" pitchFamily="18" charset="0"/>
                <a:ea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rPr>
              <a:t>với</a:t>
            </a:r>
            <a:r>
              <a:rPr lang="en-US" sz="2500" dirty="0">
                <a:solidFill>
                  <a:srgbClr val="000000"/>
                </a:solidFill>
                <a:latin typeface="Times New Roman" panose="02020603050405020304" pitchFamily="18" charset="0"/>
                <a:ea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rPr>
              <a:t>nhau</a:t>
            </a:r>
            <a:r>
              <a:rPr lang="en-US" sz="2500" dirty="0">
                <a:solidFill>
                  <a:srgbClr val="000000"/>
                </a:solidFill>
                <a:latin typeface="Times New Roman" panose="02020603050405020304" pitchFamily="18" charset="0"/>
                <a:ea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rPr>
              <a:t>trong</a:t>
            </a:r>
            <a:r>
              <a:rPr lang="en-US" sz="2500" dirty="0">
                <a:solidFill>
                  <a:srgbClr val="000000"/>
                </a:solidFill>
                <a:latin typeface="Times New Roman" panose="02020603050405020304" pitchFamily="18" charset="0"/>
                <a:ea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rPr>
              <a:t>văn</a:t>
            </a:r>
            <a:r>
              <a:rPr lang="en-US" sz="2500" dirty="0">
                <a:solidFill>
                  <a:srgbClr val="000000"/>
                </a:solidFill>
                <a:latin typeface="Times New Roman" panose="02020603050405020304" pitchFamily="18" charset="0"/>
                <a:ea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rPr>
              <a:t>bản</a:t>
            </a:r>
            <a:r>
              <a:rPr lang="en-US" sz="2500" dirty="0">
                <a:solidFill>
                  <a:srgbClr val="000000"/>
                </a:solidFill>
                <a:latin typeface="Times New Roman" panose="02020603050405020304" pitchFamily="18" charset="0"/>
                <a:ea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rPr>
              <a:t>nghị</a:t>
            </a:r>
            <a:r>
              <a:rPr lang="en-US" sz="2500" dirty="0">
                <a:solidFill>
                  <a:srgbClr val="000000"/>
                </a:solidFill>
                <a:latin typeface="Times New Roman" panose="02020603050405020304" pitchFamily="18" charset="0"/>
                <a:ea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rPr>
              <a:t>luận</a:t>
            </a:r>
            <a:r>
              <a:rPr lang="en-US" sz="2500" dirty="0">
                <a:solidFill>
                  <a:srgbClr val="000000"/>
                </a:solidFill>
                <a:latin typeface="Times New Roman" panose="02020603050405020304" pitchFamily="18" charset="0"/>
                <a:ea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rPr>
              <a:t>Mối</a:t>
            </a:r>
            <a:r>
              <a:rPr lang="en-US" sz="2500" dirty="0">
                <a:solidFill>
                  <a:srgbClr val="000000"/>
                </a:solidFill>
                <a:latin typeface="Times New Roman" panose="02020603050405020304" pitchFamily="18" charset="0"/>
                <a:ea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rPr>
              <a:t>liên</a:t>
            </a:r>
            <a:r>
              <a:rPr lang="en-US" sz="2500" dirty="0">
                <a:solidFill>
                  <a:srgbClr val="000000"/>
                </a:solidFill>
                <a:latin typeface="Times New Roman" panose="02020603050405020304" pitchFamily="18" charset="0"/>
                <a:ea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rPr>
              <a:t>hệ</a:t>
            </a:r>
            <a:r>
              <a:rPr lang="en-US" sz="2500" dirty="0">
                <a:solidFill>
                  <a:srgbClr val="000000"/>
                </a:solidFill>
                <a:latin typeface="Times New Roman" panose="02020603050405020304" pitchFamily="18" charset="0"/>
                <a:ea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rPr>
              <a:t>này</a:t>
            </a:r>
            <a:r>
              <a:rPr lang="en-US" sz="2500" dirty="0">
                <a:solidFill>
                  <a:srgbClr val="000000"/>
                </a:solidFill>
                <a:latin typeface="Times New Roman" panose="02020603050405020304" pitchFamily="18" charset="0"/>
                <a:ea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rPr>
              <a:t>có</a:t>
            </a:r>
            <a:r>
              <a:rPr lang="en-US" sz="2500" dirty="0">
                <a:solidFill>
                  <a:srgbClr val="000000"/>
                </a:solidFill>
                <a:latin typeface="Times New Roman" panose="02020603050405020304" pitchFamily="18" charset="0"/>
                <a:ea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rPr>
              <a:t>tính</a:t>
            </a:r>
            <a:r>
              <a:rPr lang="en-US" sz="2500" dirty="0">
                <a:solidFill>
                  <a:srgbClr val="000000"/>
                </a:solidFill>
                <a:latin typeface="Times New Roman" panose="02020603050405020304" pitchFamily="18" charset="0"/>
                <a:ea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rPr>
              <a:t>tầng</a:t>
            </a:r>
            <a:r>
              <a:rPr lang="en-US" sz="2500" dirty="0">
                <a:solidFill>
                  <a:srgbClr val="000000"/>
                </a:solidFill>
                <a:latin typeface="Times New Roman" panose="02020603050405020304" pitchFamily="18" charset="0"/>
                <a:ea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rPr>
              <a:t>bậc</a:t>
            </a:r>
            <a:r>
              <a:rPr lang="en-US" sz="2500" dirty="0">
                <a:solidFill>
                  <a:srgbClr val="000000"/>
                </a:solidFill>
                <a:latin typeface="Times New Roman" panose="02020603050405020304" pitchFamily="18" charset="0"/>
                <a:ea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rPr>
              <a:t>Như</a:t>
            </a:r>
            <a:r>
              <a:rPr lang="en-US" sz="2500" dirty="0">
                <a:solidFill>
                  <a:srgbClr val="000000"/>
                </a:solidFill>
                <a:latin typeface="Times New Roman" panose="02020603050405020304" pitchFamily="18" charset="0"/>
                <a:ea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rPr>
              <a:t>đã</a:t>
            </a:r>
            <a:r>
              <a:rPr lang="en-US" sz="2500" dirty="0">
                <a:solidFill>
                  <a:srgbClr val="000000"/>
                </a:solidFill>
                <a:latin typeface="Times New Roman" panose="02020603050405020304" pitchFamily="18" charset="0"/>
                <a:ea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rPr>
              <a:t>nêu</a:t>
            </a:r>
            <a:r>
              <a:rPr lang="en-US" sz="2500" dirty="0">
                <a:solidFill>
                  <a:srgbClr val="000000"/>
                </a:solidFill>
                <a:latin typeface="Times New Roman" panose="02020603050405020304" pitchFamily="18" charset="0"/>
                <a:ea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rPr>
              <a:t>trên</a:t>
            </a:r>
            <a:r>
              <a:rPr lang="en-US" sz="2500" dirty="0">
                <a:solidFill>
                  <a:srgbClr val="000000"/>
                </a:solidFill>
                <a:latin typeface="Times New Roman" panose="02020603050405020304" pitchFamily="18" charset="0"/>
                <a:ea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rPr>
              <a:t>văn</a:t>
            </a:r>
            <a:r>
              <a:rPr lang="en-US" sz="2500" dirty="0">
                <a:solidFill>
                  <a:srgbClr val="000000"/>
                </a:solidFill>
                <a:latin typeface="Times New Roman" panose="02020603050405020304" pitchFamily="18" charset="0"/>
                <a:ea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rPr>
              <a:t>bản</a:t>
            </a:r>
            <a:r>
              <a:rPr lang="en-US" sz="2500" dirty="0">
                <a:solidFill>
                  <a:srgbClr val="000000"/>
                </a:solidFill>
                <a:latin typeface="Times New Roman" panose="02020603050405020304" pitchFamily="18" charset="0"/>
                <a:ea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rPr>
              <a:t>nghị</a:t>
            </a:r>
            <a:r>
              <a:rPr lang="en-US" sz="2500" dirty="0">
                <a:solidFill>
                  <a:srgbClr val="000000"/>
                </a:solidFill>
                <a:latin typeface="Times New Roman" panose="02020603050405020304" pitchFamily="18" charset="0"/>
                <a:ea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rPr>
              <a:t>luận</a:t>
            </a:r>
            <a:r>
              <a:rPr lang="en-US" sz="2500" dirty="0">
                <a:solidFill>
                  <a:srgbClr val="000000"/>
                </a:solidFill>
                <a:latin typeface="Times New Roman" panose="02020603050405020304" pitchFamily="18" charset="0"/>
                <a:ea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rPr>
              <a:t>trước</a:t>
            </a:r>
            <a:r>
              <a:rPr lang="en-US" sz="2500" dirty="0">
                <a:solidFill>
                  <a:srgbClr val="000000"/>
                </a:solidFill>
                <a:latin typeface="Times New Roman" panose="02020603050405020304" pitchFamily="18" charset="0"/>
                <a:ea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rPr>
              <a:t>hết</a:t>
            </a:r>
            <a:r>
              <a:rPr lang="en-US" sz="2500" dirty="0">
                <a:solidFill>
                  <a:srgbClr val="000000"/>
                </a:solidFill>
                <a:latin typeface="Times New Roman" panose="02020603050405020304" pitchFamily="18" charset="0"/>
                <a:ea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rPr>
              <a:t>phải</a:t>
            </a:r>
            <a:r>
              <a:rPr lang="en-US" sz="2500" dirty="0">
                <a:solidFill>
                  <a:srgbClr val="000000"/>
                </a:solidFill>
                <a:latin typeface="Times New Roman" panose="02020603050405020304" pitchFamily="18" charset="0"/>
                <a:ea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rPr>
              <a:t>có</a:t>
            </a:r>
            <a:r>
              <a:rPr lang="en-US" sz="2500" dirty="0">
                <a:solidFill>
                  <a:srgbClr val="000000"/>
                </a:solidFill>
                <a:latin typeface="Times New Roman" panose="02020603050405020304" pitchFamily="18" charset="0"/>
                <a:ea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rPr>
              <a:t>một</a:t>
            </a:r>
            <a:r>
              <a:rPr lang="en-US" sz="2500" dirty="0">
                <a:solidFill>
                  <a:srgbClr val="000000"/>
                </a:solidFill>
                <a:latin typeface="Times New Roman" panose="02020603050405020304" pitchFamily="18" charset="0"/>
                <a:ea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rPr>
              <a:t>luận</a:t>
            </a:r>
            <a:r>
              <a:rPr lang="en-US" sz="2500" dirty="0">
                <a:solidFill>
                  <a:srgbClr val="000000"/>
                </a:solidFill>
                <a:latin typeface="Times New Roman" panose="02020603050405020304" pitchFamily="18" charset="0"/>
                <a:ea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rPr>
              <a:t>đề</a:t>
            </a:r>
            <a:r>
              <a:rPr lang="en-US" sz="2500" dirty="0">
                <a:solidFill>
                  <a:srgbClr val="000000"/>
                </a:solidFill>
                <a:latin typeface="Times New Roman" panose="02020603050405020304" pitchFamily="18" charset="0"/>
                <a:ea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rPr>
              <a:t>Từ</a:t>
            </a:r>
            <a:r>
              <a:rPr lang="en-US" sz="2500" dirty="0">
                <a:solidFill>
                  <a:srgbClr val="000000"/>
                </a:solidFill>
                <a:latin typeface="Times New Roman" panose="02020603050405020304" pitchFamily="18" charset="0"/>
                <a:ea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rPr>
              <a:t>luận</a:t>
            </a:r>
            <a:r>
              <a:rPr lang="en-US" sz="2500" dirty="0">
                <a:solidFill>
                  <a:srgbClr val="000000"/>
                </a:solidFill>
                <a:latin typeface="Times New Roman" panose="02020603050405020304" pitchFamily="18" charset="0"/>
                <a:ea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rPr>
              <a:t>đề</a:t>
            </a:r>
            <a:r>
              <a:rPr lang="en-US" sz="2500" dirty="0">
                <a:solidFill>
                  <a:srgbClr val="000000"/>
                </a:solidFill>
                <a:latin typeface="Times New Roman" panose="02020603050405020304" pitchFamily="18" charset="0"/>
                <a:ea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rPr>
              <a:t>người</a:t>
            </a:r>
            <a:r>
              <a:rPr lang="en-US" sz="2500" dirty="0">
                <a:solidFill>
                  <a:srgbClr val="000000"/>
                </a:solidFill>
                <a:latin typeface="Times New Roman" panose="02020603050405020304" pitchFamily="18" charset="0"/>
                <a:ea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rPr>
              <a:t>viết</a:t>
            </a:r>
            <a:r>
              <a:rPr lang="en-US" sz="2500" dirty="0">
                <a:solidFill>
                  <a:srgbClr val="000000"/>
                </a:solidFill>
                <a:latin typeface="Times New Roman" panose="02020603050405020304" pitchFamily="18" charset="0"/>
                <a:ea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rPr>
              <a:t>triển</a:t>
            </a:r>
            <a:r>
              <a:rPr lang="en-US" sz="2500" dirty="0">
                <a:solidFill>
                  <a:srgbClr val="000000"/>
                </a:solidFill>
                <a:latin typeface="Times New Roman" panose="02020603050405020304" pitchFamily="18" charset="0"/>
                <a:ea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rPr>
              <a:t>khai</a:t>
            </a:r>
            <a:r>
              <a:rPr lang="en-US" sz="2500" dirty="0">
                <a:solidFill>
                  <a:srgbClr val="000000"/>
                </a:solidFill>
                <a:latin typeface="Times New Roman" panose="02020603050405020304" pitchFamily="18" charset="0"/>
                <a:ea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rPr>
              <a:t>thành</a:t>
            </a:r>
            <a:r>
              <a:rPr lang="en-US" sz="2500" dirty="0">
                <a:solidFill>
                  <a:srgbClr val="000000"/>
                </a:solidFill>
                <a:latin typeface="Times New Roman" panose="02020603050405020304" pitchFamily="18" charset="0"/>
                <a:ea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rPr>
              <a:t>các</a:t>
            </a:r>
            <a:r>
              <a:rPr lang="en-US" sz="2500" dirty="0">
                <a:solidFill>
                  <a:srgbClr val="000000"/>
                </a:solidFill>
                <a:latin typeface="Times New Roman" panose="02020603050405020304" pitchFamily="18" charset="0"/>
                <a:ea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rPr>
              <a:t>luận</a:t>
            </a:r>
            <a:r>
              <a:rPr lang="en-US" sz="2500" dirty="0">
                <a:solidFill>
                  <a:srgbClr val="000000"/>
                </a:solidFill>
                <a:latin typeface="Times New Roman" panose="02020603050405020304" pitchFamily="18" charset="0"/>
                <a:ea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rPr>
              <a:t>điểm</a:t>
            </a:r>
            <a:r>
              <a:rPr lang="en-US" sz="2500" dirty="0">
                <a:solidFill>
                  <a:srgbClr val="000000"/>
                </a:solidFill>
                <a:latin typeface="Times New Roman" panose="02020603050405020304" pitchFamily="18" charset="0"/>
                <a:ea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rPr>
              <a:t>Mỗi</a:t>
            </a:r>
            <a:r>
              <a:rPr lang="en-US" sz="2500" dirty="0">
                <a:solidFill>
                  <a:srgbClr val="000000"/>
                </a:solidFill>
                <a:latin typeface="Times New Roman" panose="02020603050405020304" pitchFamily="18" charset="0"/>
                <a:ea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rPr>
              <a:t>luận</a:t>
            </a:r>
            <a:r>
              <a:rPr lang="en-US" sz="2500" dirty="0">
                <a:solidFill>
                  <a:srgbClr val="000000"/>
                </a:solidFill>
                <a:latin typeface="Times New Roman" panose="02020603050405020304" pitchFamily="18" charset="0"/>
                <a:ea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rPr>
              <a:t>điểm</a:t>
            </a:r>
            <a:r>
              <a:rPr lang="en-US" sz="2500" dirty="0">
                <a:solidFill>
                  <a:srgbClr val="000000"/>
                </a:solidFill>
                <a:latin typeface="Times New Roman" panose="02020603050405020304" pitchFamily="18" charset="0"/>
                <a:ea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rPr>
              <a:t>muốn</a:t>
            </a:r>
            <a:r>
              <a:rPr lang="en-US" sz="2500" dirty="0">
                <a:solidFill>
                  <a:srgbClr val="000000"/>
                </a:solidFill>
                <a:latin typeface="Times New Roman" panose="02020603050405020304" pitchFamily="18" charset="0"/>
                <a:ea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rPr>
              <a:t>có</a:t>
            </a:r>
            <a:r>
              <a:rPr lang="en-US" sz="2500" dirty="0">
                <a:solidFill>
                  <a:srgbClr val="000000"/>
                </a:solidFill>
                <a:latin typeface="Times New Roman" panose="02020603050405020304" pitchFamily="18" charset="0"/>
                <a:ea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rPr>
              <a:t>sức</a:t>
            </a:r>
            <a:r>
              <a:rPr lang="en-US" sz="2500" dirty="0">
                <a:solidFill>
                  <a:srgbClr val="000000"/>
                </a:solidFill>
                <a:latin typeface="Times New Roman" panose="02020603050405020304" pitchFamily="18" charset="0"/>
                <a:ea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rPr>
              <a:t>thuyết</a:t>
            </a:r>
            <a:r>
              <a:rPr lang="en-US" sz="2500" dirty="0">
                <a:solidFill>
                  <a:srgbClr val="000000"/>
                </a:solidFill>
                <a:latin typeface="Times New Roman" panose="02020603050405020304" pitchFamily="18" charset="0"/>
                <a:ea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rPr>
              <a:t>phục</a:t>
            </a:r>
            <a:r>
              <a:rPr lang="en-US" sz="2500" dirty="0">
                <a:solidFill>
                  <a:srgbClr val="000000"/>
                </a:solidFill>
                <a:latin typeface="Times New Roman" panose="02020603050405020304" pitchFamily="18" charset="0"/>
                <a:ea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rPr>
              <a:t>cần</a:t>
            </a:r>
            <a:r>
              <a:rPr lang="en-US" sz="2500" dirty="0">
                <a:solidFill>
                  <a:srgbClr val="000000"/>
                </a:solidFill>
                <a:latin typeface="Times New Roman" panose="02020603050405020304" pitchFamily="18" charset="0"/>
                <a:ea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rPr>
              <a:t>được</a:t>
            </a:r>
            <a:r>
              <a:rPr lang="en-US" sz="2500" dirty="0">
                <a:solidFill>
                  <a:srgbClr val="000000"/>
                </a:solidFill>
                <a:latin typeface="Times New Roman" panose="02020603050405020304" pitchFamily="18" charset="0"/>
                <a:ea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rPr>
              <a:t>làm</a:t>
            </a:r>
            <a:r>
              <a:rPr lang="en-US" sz="2500" dirty="0">
                <a:solidFill>
                  <a:srgbClr val="000000"/>
                </a:solidFill>
                <a:latin typeface="Times New Roman" panose="02020603050405020304" pitchFamily="18" charset="0"/>
                <a:ea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rPr>
              <a:t>rõ</a:t>
            </a:r>
            <a:r>
              <a:rPr lang="en-US" sz="2500" dirty="0">
                <a:solidFill>
                  <a:srgbClr val="000000"/>
                </a:solidFill>
                <a:latin typeface="Times New Roman" panose="02020603050405020304" pitchFamily="18" charset="0"/>
                <a:ea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rPr>
              <a:t>bằng</a:t>
            </a:r>
            <a:r>
              <a:rPr lang="en-US" sz="2500" dirty="0">
                <a:solidFill>
                  <a:srgbClr val="000000"/>
                </a:solidFill>
                <a:latin typeface="Times New Roman" panose="02020603050405020304" pitchFamily="18" charset="0"/>
                <a:ea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rPr>
              <a:t>các</a:t>
            </a:r>
            <a:r>
              <a:rPr lang="en-US" sz="2500" dirty="0">
                <a:solidFill>
                  <a:srgbClr val="000000"/>
                </a:solidFill>
                <a:latin typeface="Times New Roman" panose="02020603050405020304" pitchFamily="18" charset="0"/>
                <a:ea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rPr>
              <a:t>lí</a:t>
            </a:r>
            <a:r>
              <a:rPr lang="en-US" sz="2500" dirty="0">
                <a:solidFill>
                  <a:srgbClr val="000000"/>
                </a:solidFill>
                <a:latin typeface="Times New Roman" panose="02020603050405020304" pitchFamily="18" charset="0"/>
                <a:ea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rPr>
              <a:t>lẽ</a:t>
            </a:r>
            <a:r>
              <a:rPr lang="en-US" sz="2500" dirty="0">
                <a:solidFill>
                  <a:srgbClr val="000000"/>
                </a:solidFill>
                <a:latin typeface="Times New Roman" panose="02020603050405020304" pitchFamily="18" charset="0"/>
                <a:ea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rPr>
              <a:t>và</a:t>
            </a:r>
            <a:r>
              <a:rPr lang="en-US" sz="2500" dirty="0">
                <a:solidFill>
                  <a:srgbClr val="000000"/>
                </a:solidFill>
                <a:latin typeface="Times New Roman" panose="02020603050405020304" pitchFamily="18" charset="0"/>
                <a:ea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rPr>
              <a:t>mỗi</a:t>
            </a:r>
            <a:r>
              <a:rPr lang="en-US" sz="2500" dirty="0">
                <a:solidFill>
                  <a:srgbClr val="000000"/>
                </a:solidFill>
                <a:latin typeface="Times New Roman" panose="02020603050405020304" pitchFamily="18" charset="0"/>
                <a:ea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rPr>
              <a:t>lí</a:t>
            </a:r>
            <a:r>
              <a:rPr lang="en-US" sz="2500" dirty="0">
                <a:solidFill>
                  <a:srgbClr val="000000"/>
                </a:solidFill>
                <a:latin typeface="Times New Roman" panose="02020603050405020304" pitchFamily="18" charset="0"/>
                <a:ea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rPr>
              <a:t>lẽ</a:t>
            </a:r>
            <a:r>
              <a:rPr lang="en-US" sz="2500" dirty="0">
                <a:solidFill>
                  <a:srgbClr val="000000"/>
                </a:solidFill>
                <a:latin typeface="Times New Roman" panose="02020603050405020304" pitchFamily="18" charset="0"/>
                <a:ea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rPr>
              <a:t>cần</a:t>
            </a:r>
            <a:r>
              <a:rPr lang="en-US" sz="2500" dirty="0">
                <a:solidFill>
                  <a:srgbClr val="000000"/>
                </a:solidFill>
                <a:latin typeface="Times New Roman" panose="02020603050405020304" pitchFamily="18" charset="0"/>
                <a:ea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rPr>
              <a:t>được</a:t>
            </a:r>
            <a:r>
              <a:rPr lang="en-US" sz="2500" dirty="0">
                <a:solidFill>
                  <a:srgbClr val="000000"/>
                </a:solidFill>
                <a:latin typeface="Times New Roman" panose="02020603050405020304" pitchFamily="18" charset="0"/>
                <a:ea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rPr>
              <a:t>chứng</a:t>
            </a:r>
            <a:r>
              <a:rPr lang="en-US" sz="2500" dirty="0">
                <a:solidFill>
                  <a:srgbClr val="000000"/>
                </a:solidFill>
                <a:latin typeface="Times New Roman" panose="02020603050405020304" pitchFamily="18" charset="0"/>
                <a:ea typeface="Times New Roman" panose="02020603050405020304" pitchFamily="18" charset="0"/>
              </a:rPr>
              <a:t> minh </a:t>
            </a:r>
            <a:r>
              <a:rPr lang="en-US" sz="2500" dirty="0" err="1">
                <a:solidFill>
                  <a:srgbClr val="000000"/>
                </a:solidFill>
                <a:latin typeface="Times New Roman" panose="02020603050405020304" pitchFamily="18" charset="0"/>
                <a:ea typeface="Times New Roman" panose="02020603050405020304" pitchFamily="18" charset="0"/>
              </a:rPr>
              <a:t>bằng</a:t>
            </a:r>
            <a:r>
              <a:rPr lang="en-US" sz="2500" dirty="0">
                <a:solidFill>
                  <a:srgbClr val="000000"/>
                </a:solidFill>
                <a:latin typeface="Times New Roman" panose="02020603050405020304" pitchFamily="18" charset="0"/>
                <a:ea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rPr>
              <a:t>các</a:t>
            </a:r>
            <a:r>
              <a:rPr lang="en-US" sz="2500" dirty="0">
                <a:solidFill>
                  <a:srgbClr val="000000"/>
                </a:solidFill>
                <a:latin typeface="Times New Roman" panose="02020603050405020304" pitchFamily="18" charset="0"/>
                <a:ea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rPr>
              <a:t>bằng</a:t>
            </a:r>
            <a:r>
              <a:rPr lang="en-US" sz="2500" dirty="0">
                <a:solidFill>
                  <a:srgbClr val="000000"/>
                </a:solidFill>
                <a:latin typeface="Times New Roman" panose="02020603050405020304" pitchFamily="18" charset="0"/>
                <a:ea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rPr>
              <a:t>chứng</a:t>
            </a:r>
            <a:r>
              <a:rPr lang="en-US" sz="2500" dirty="0">
                <a:solidFill>
                  <a:srgbClr val="000000"/>
                </a:solidFill>
                <a:latin typeface="Times New Roman" panose="02020603050405020304" pitchFamily="18" charset="0"/>
                <a:ea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rPr>
              <a:t>cụ</a:t>
            </a:r>
            <a:r>
              <a:rPr lang="en-US" sz="2500" dirty="0">
                <a:solidFill>
                  <a:srgbClr val="000000"/>
                </a:solidFill>
                <a:latin typeface="Times New Roman" panose="02020603050405020304" pitchFamily="18" charset="0"/>
                <a:ea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rPr>
              <a:t>thể</a:t>
            </a:r>
            <a:r>
              <a:rPr lang="en-US" sz="2500" dirty="0">
                <a:solidFill>
                  <a:srgbClr val="000000"/>
                </a:solidFill>
                <a:latin typeface="Times New Roman" panose="02020603050405020304" pitchFamily="18" charset="0"/>
                <a:ea typeface="Times New Roman" panose="02020603050405020304" pitchFamily="18" charset="0"/>
              </a:rPr>
              <a:t>.</a:t>
            </a:r>
            <a:endParaRPr lang="en-US" sz="2500" dirty="0"/>
          </a:p>
        </p:txBody>
      </p:sp>
    </p:spTree>
    <p:extLst>
      <p:ext uri="{BB962C8B-B14F-4D97-AF65-F5344CB8AC3E}">
        <p14:creationId xmlns:p14="http://schemas.microsoft.com/office/powerpoint/2010/main" val="4253304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arn(inVertical)">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736B929-AA2A-4DEC-B70D-FE92B7670DA1}"/>
              </a:ext>
            </a:extLst>
          </p:cNvPr>
          <p:cNvSpPr txBox="1"/>
          <p:nvPr/>
        </p:nvSpPr>
        <p:spPr>
          <a:xfrm>
            <a:off x="4069334" y="175576"/>
            <a:ext cx="4267514" cy="584775"/>
          </a:xfrm>
          <a:prstGeom prst="rect">
            <a:avLst/>
          </a:prstGeom>
          <a:noFill/>
        </p:spPr>
        <p:txBody>
          <a:bodyPr wrap="none" rtlCol="0">
            <a:spAutoFit/>
          </a:bodyPr>
          <a:lstStyle/>
          <a:p>
            <a:pPr algn="ctr"/>
            <a:r>
              <a:rPr lang="en-US" sz="3200" b="1" dirty="0" err="1" smtClean="0">
                <a:latin typeface="Times New Roman" panose="02020603050405020304" pitchFamily="18" charset="0"/>
                <a:cs typeface="Times New Roman" panose="02020603050405020304" pitchFamily="18" charset="0"/>
              </a:rPr>
              <a:t>Bài</a:t>
            </a:r>
            <a:r>
              <a:rPr lang="en-US" sz="3200" b="1" dirty="0" smtClean="0">
                <a:latin typeface="Times New Roman" panose="02020603050405020304" pitchFamily="18" charset="0"/>
                <a:cs typeface="Times New Roman" panose="02020603050405020304" pitchFamily="18" charset="0"/>
              </a:rPr>
              <a:t> 3. LỜI SÔNG NÚI </a:t>
            </a:r>
            <a:endParaRPr lang="en-US" sz="3200" b="1"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2AB96DB3-CE9A-4F9B-B195-8810AAEE1420}"/>
              </a:ext>
            </a:extLst>
          </p:cNvPr>
          <p:cNvSpPr txBox="1"/>
          <p:nvPr/>
        </p:nvSpPr>
        <p:spPr>
          <a:xfrm>
            <a:off x="4936622" y="1345905"/>
            <a:ext cx="3400226" cy="584775"/>
          </a:xfrm>
          <a:prstGeom prst="rect">
            <a:avLst/>
          </a:prstGeom>
          <a:noFill/>
        </p:spPr>
        <p:txBody>
          <a:bodyPr wrap="none" rtlCol="0">
            <a:spAutoFit/>
          </a:bodyPr>
          <a:lstStyle/>
          <a:p>
            <a:r>
              <a:rPr lang="en-US" sz="3200" b="1" i="1" dirty="0">
                <a:latin typeface="Times New Roman" panose="02020603050405020304" pitchFamily="18" charset="0"/>
                <a:cs typeface="Times New Roman" panose="02020603050405020304" pitchFamily="18" charset="0"/>
              </a:rPr>
              <a:t>(</a:t>
            </a:r>
            <a:r>
              <a:rPr lang="en-US" sz="3200" b="1" i="1" dirty="0" err="1" smtClean="0">
                <a:latin typeface="Times New Roman" panose="02020603050405020304" pitchFamily="18" charset="0"/>
                <a:cs typeface="Times New Roman" panose="02020603050405020304" pitchFamily="18" charset="0"/>
              </a:rPr>
              <a:t>Trần</a:t>
            </a:r>
            <a:r>
              <a:rPr lang="en-US" sz="3200" b="1" i="1" dirty="0" smtClean="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Quốc</a:t>
            </a:r>
            <a:r>
              <a:rPr lang="en-US" sz="3200" b="1" i="1" dirty="0">
                <a:latin typeface="Times New Roman" panose="02020603050405020304" pitchFamily="18" charset="0"/>
                <a:cs typeface="Times New Roman" panose="02020603050405020304" pitchFamily="18" charset="0"/>
              </a:rPr>
              <a:t> </a:t>
            </a:r>
            <a:r>
              <a:rPr lang="en-US" sz="3200" b="1" i="1" dirty="0" err="1" smtClean="0">
                <a:latin typeface="Times New Roman" panose="02020603050405020304" pitchFamily="18" charset="0"/>
                <a:cs typeface="Times New Roman" panose="02020603050405020304" pitchFamily="18" charset="0"/>
              </a:rPr>
              <a:t>Tuấn</a:t>
            </a:r>
            <a:r>
              <a:rPr lang="en-US" sz="3200" b="1" i="1" dirty="0">
                <a:latin typeface="Times New Roman" panose="02020603050405020304" pitchFamily="18" charset="0"/>
                <a:cs typeface="Times New Roman" panose="02020603050405020304" pitchFamily="18" charset="0"/>
              </a:rPr>
              <a:t>)</a:t>
            </a:r>
            <a:r>
              <a:rPr lang="en-US" sz="3200" b="1" i="1" dirty="0" smtClean="0">
                <a:latin typeface="Times New Roman" panose="02020603050405020304" pitchFamily="18" charset="0"/>
                <a:cs typeface="Times New Roman" panose="02020603050405020304" pitchFamily="18" charset="0"/>
              </a:rPr>
              <a:t> </a:t>
            </a:r>
            <a:endParaRPr lang="en-US" sz="3200" b="1" i="1" dirty="0">
              <a:latin typeface="Times New Roman" panose="02020603050405020304" pitchFamily="18" charset="0"/>
              <a:cs typeface="Times New Roman" panose="02020603050405020304" pitchFamily="18" charset="0"/>
            </a:endParaRPr>
          </a:p>
        </p:txBody>
      </p:sp>
      <p:sp>
        <p:nvSpPr>
          <p:cNvPr id="2" name="TextBox 1"/>
          <p:cNvSpPr txBox="1"/>
          <p:nvPr/>
        </p:nvSpPr>
        <p:spPr>
          <a:xfrm>
            <a:off x="3696789" y="761130"/>
            <a:ext cx="6675120" cy="584775"/>
          </a:xfrm>
          <a:prstGeom prst="rect">
            <a:avLst/>
          </a:prstGeom>
          <a:noFill/>
        </p:spPr>
        <p:txBody>
          <a:bodyPr wrap="square" rtlCol="0">
            <a:spAutoFit/>
          </a:bodyPr>
          <a:lstStyle/>
          <a:p>
            <a:r>
              <a:rPr lang="en-US" sz="3200" b="1" dirty="0" err="1" smtClean="0">
                <a:latin typeface="Times New Roman" panose="02020603050405020304" pitchFamily="18" charset="0"/>
                <a:cs typeface="Times New Roman" panose="02020603050405020304" pitchFamily="18" charset="0"/>
              </a:rPr>
              <a:t>Văn</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bản</a:t>
            </a:r>
            <a:r>
              <a:rPr lang="en-US" sz="3200" b="1" dirty="0" smtClean="0">
                <a:latin typeface="Times New Roman" panose="02020603050405020304" pitchFamily="18" charset="0"/>
                <a:cs typeface="Times New Roman" panose="02020603050405020304" pitchFamily="18" charset="0"/>
              </a:rPr>
              <a:t>: HỊCH TƯỚNG SĨ</a:t>
            </a:r>
            <a:endParaRPr lang="en-US" sz="3200" b="1" dirty="0">
              <a:latin typeface="Times New Roman" panose="02020603050405020304" pitchFamily="18" charset="0"/>
              <a:cs typeface="Times New Roman" panose="02020603050405020304" pitchFamily="18" charset="0"/>
            </a:endParaRPr>
          </a:p>
        </p:txBody>
      </p:sp>
      <p:sp>
        <p:nvSpPr>
          <p:cNvPr id="3" name="TextBox 2"/>
          <p:cNvSpPr txBox="1"/>
          <p:nvPr/>
        </p:nvSpPr>
        <p:spPr>
          <a:xfrm>
            <a:off x="339635" y="2038401"/>
            <a:ext cx="5445445" cy="477054"/>
          </a:xfrm>
          <a:prstGeom prst="rect">
            <a:avLst/>
          </a:prstGeom>
          <a:noFill/>
        </p:spPr>
        <p:txBody>
          <a:bodyPr wrap="square" rtlCol="0">
            <a:spAutoFit/>
          </a:bodyPr>
          <a:lstStyle/>
          <a:p>
            <a:r>
              <a:rPr lang="en-US" sz="2500" b="1" dirty="0" smtClean="0">
                <a:latin typeface="Times New Roman" panose="02020603050405020304" pitchFamily="18" charset="0"/>
                <a:cs typeface="Times New Roman" panose="02020603050405020304" pitchFamily="18" charset="0"/>
              </a:rPr>
              <a:t>II. ĐỌC, TÌM HIỂU CHUNG</a:t>
            </a:r>
            <a:endParaRPr lang="en-US" sz="2500" b="1" dirty="0">
              <a:latin typeface="Times New Roman" panose="02020603050405020304" pitchFamily="18" charset="0"/>
              <a:cs typeface="Times New Roman" panose="02020603050405020304" pitchFamily="18" charset="0"/>
            </a:endParaRPr>
          </a:p>
        </p:txBody>
      </p:sp>
      <p:sp>
        <p:nvSpPr>
          <p:cNvPr id="7" name="Rectangle 6"/>
          <p:cNvSpPr/>
          <p:nvPr/>
        </p:nvSpPr>
        <p:spPr>
          <a:xfrm>
            <a:off x="339635" y="1614565"/>
            <a:ext cx="3639458" cy="477054"/>
          </a:xfrm>
          <a:prstGeom prst="rect">
            <a:avLst/>
          </a:prstGeom>
        </p:spPr>
        <p:txBody>
          <a:bodyPr wrap="none">
            <a:spAutoFit/>
          </a:bodyPr>
          <a:lstStyle/>
          <a:p>
            <a:pPr algn="just">
              <a:spcAft>
                <a:spcPts val="0"/>
              </a:spcAft>
            </a:pPr>
            <a:r>
              <a:rPr lang="en-US" sz="2500" b="1" dirty="0">
                <a:latin typeface="Times New Roman" panose="02020603050405020304" pitchFamily="18" charset="0"/>
                <a:ea typeface="Times New Roman" panose="02020603050405020304" pitchFamily="18" charset="0"/>
                <a:cs typeface="Times New Roman" panose="02020603050405020304" pitchFamily="18" charset="0"/>
              </a:rPr>
              <a:t>I. </a:t>
            </a:r>
            <a:r>
              <a:rPr lang="en-US" sz="2500" b="1" dirty="0" smtClean="0">
                <a:latin typeface="Times New Roman" panose="02020603050405020304" pitchFamily="18" charset="0"/>
                <a:ea typeface="Times New Roman" panose="02020603050405020304" pitchFamily="18" charset="0"/>
                <a:cs typeface="Times New Roman" panose="02020603050405020304" pitchFamily="18" charset="0"/>
              </a:rPr>
              <a:t>TRI THỨC NGỮ VĂN</a:t>
            </a:r>
            <a:endParaRPr lang="en-US" sz="2500" dirty="0">
              <a:effectLst/>
              <a:latin typeface=".VnTime" panose="020B7200000000000000" pitchFamily="34"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ED10C6C2-F922-4BC6-82CE-ACD59100F534}"/>
              </a:ext>
            </a:extLst>
          </p:cNvPr>
          <p:cNvSpPr txBox="1"/>
          <p:nvPr/>
        </p:nvSpPr>
        <p:spPr>
          <a:xfrm>
            <a:off x="465764" y="2515455"/>
            <a:ext cx="1506182" cy="477054"/>
          </a:xfrm>
          <a:prstGeom prst="rect">
            <a:avLst/>
          </a:prstGeom>
          <a:noFill/>
        </p:spPr>
        <p:txBody>
          <a:bodyPr wrap="none" rtlCol="0">
            <a:spAutoFit/>
          </a:bodyPr>
          <a:lstStyle/>
          <a:p>
            <a:r>
              <a:rPr lang="en-US" sz="2500" b="1" dirty="0">
                <a:latin typeface="Times New Roman" panose="02020603050405020304" pitchFamily="18" charset="0"/>
                <a:cs typeface="Times New Roman" panose="02020603050405020304" pitchFamily="18" charset="0"/>
              </a:rPr>
              <a:t>1. </a:t>
            </a:r>
            <a:r>
              <a:rPr lang="en-US" sz="2500" b="1" dirty="0" err="1">
                <a:latin typeface="Times New Roman" panose="02020603050405020304" pitchFamily="18" charset="0"/>
                <a:cs typeface="Times New Roman" panose="02020603050405020304" pitchFamily="18" charset="0"/>
              </a:rPr>
              <a:t>Tác</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giả</a:t>
            </a:r>
            <a:endParaRPr lang="en-US" sz="25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64737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1C68CDE-019B-495D-8F9A-EC00F9E7376B}"/>
              </a:ext>
            </a:extLst>
          </p:cNvPr>
          <p:cNvPicPr>
            <a:picLocks noChangeAspect="1"/>
          </p:cNvPicPr>
          <p:nvPr/>
        </p:nvPicPr>
        <p:blipFill>
          <a:blip r:embed="rId2"/>
          <a:stretch>
            <a:fillRect/>
          </a:stretch>
        </p:blipFill>
        <p:spPr>
          <a:xfrm>
            <a:off x="0" y="0"/>
            <a:ext cx="12192000" cy="6857999"/>
          </a:xfrm>
          <a:prstGeom prst="rect">
            <a:avLst/>
          </a:prstGeom>
        </p:spPr>
      </p:pic>
      <p:pic>
        <p:nvPicPr>
          <p:cNvPr id="4" name="Picture 3">
            <a:extLst>
              <a:ext uri="{FF2B5EF4-FFF2-40B4-BE49-F238E27FC236}">
                <a16:creationId xmlns:a16="http://schemas.microsoft.com/office/drawing/2014/main" id="{C2A9ABED-1AEC-433B-8721-86D461159C6D}"/>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4745" b="99818" l="125" r="90000">
                        <a14:foregroundMark x1="53875" y1="23905" x2="59125" y2="20438"/>
                        <a14:foregroundMark x1="59125" y1="20438" x2="61250" y2="8577"/>
                        <a14:foregroundMark x1="61250" y1="8577" x2="54375" y2="2555"/>
                        <a14:foregroundMark x1="54375" y1="2555" x2="2625" y2="1642"/>
                        <a14:foregroundMark x1="2625" y1="1642" x2="1000" y2="17701"/>
                        <a14:foregroundMark x1="1000" y1="17701" x2="2875" y2="32482"/>
                        <a14:foregroundMark x1="2875" y1="32482" x2="5875" y2="39051"/>
                        <a14:foregroundMark x1="5875" y1="39051" x2="7875" y2="51277"/>
                        <a14:foregroundMark x1="7875" y1="51277" x2="4750" y2="74088"/>
                        <a14:foregroundMark x1="4750" y1="74088" x2="7875" y2="81387"/>
                        <a14:foregroundMark x1="7875" y1="81387" x2="25125" y2="92701"/>
                        <a14:foregroundMark x1="25125" y1="92701" x2="45125" y2="88504"/>
                        <a14:foregroundMark x1="45125" y1="88504" x2="45125" y2="88504"/>
                        <a14:foregroundMark x1="47500" y1="4927" x2="53375" y2="21168"/>
                        <a14:foregroundMark x1="8125" y1="6204" x2="5125" y2="46168"/>
                        <a14:foregroundMark x1="5125" y1="46168" x2="4625" y2="47445"/>
                        <a14:foregroundMark x1="1125" y1="10949" x2="125" y2="95255"/>
                        <a14:foregroundMark x1="3000" y1="85401" x2="8125" y2="93613"/>
                        <a14:foregroundMark x1="8125" y1="93613" x2="12625" y2="97810"/>
                        <a14:foregroundMark x1="15375" y1="99270" x2="22000" y2="99818"/>
                        <a14:foregroundMark x1="22000" y1="99818" x2="42500" y2="96168"/>
                        <a14:foregroundMark x1="42500" y1="96168" x2="43250" y2="95620"/>
                        <a14:foregroundMark x1="60125" y1="60949" x2="73750" y2="66241"/>
                        <a14:foregroundMark x1="73750" y1="66241" x2="74000" y2="66241"/>
                        <a14:foregroundMark x1="73875" y1="66606" x2="69500" y2="76277"/>
                        <a14:foregroundMark x1="69500" y1="76277" x2="56000" y2="94343"/>
                        <a14:foregroundMark x1="74125" y1="66423" x2="71875" y2="75912"/>
                        <a14:foregroundMark x1="71875" y1="75912" x2="71500" y2="76277"/>
                        <a14:foregroundMark x1="70250" y1="84307" x2="68125" y2="94891"/>
                        <a14:foregroundMark x1="68125" y1="94891" x2="66500" y2="98540"/>
                      </a14:backgroundRemoval>
                    </a14:imgEffect>
                  </a14:imgLayer>
                </a14:imgProps>
              </a:ext>
            </a:extLst>
          </a:blip>
          <a:stretch>
            <a:fillRect/>
          </a:stretch>
        </p:blipFill>
        <p:spPr>
          <a:xfrm>
            <a:off x="0" y="0"/>
            <a:ext cx="8832737" cy="6858000"/>
          </a:xfrm>
          <a:prstGeom prst="rect">
            <a:avLst/>
          </a:prstGeom>
          <a:ln>
            <a:noFill/>
          </a:ln>
          <a:effectLst>
            <a:softEdge rad="112500"/>
          </a:effectLst>
        </p:spPr>
      </p:pic>
      <p:sp>
        <p:nvSpPr>
          <p:cNvPr id="7" name="Text Box 8">
            <a:extLst>
              <a:ext uri="{FF2B5EF4-FFF2-40B4-BE49-F238E27FC236}">
                <a16:creationId xmlns:a16="http://schemas.microsoft.com/office/drawing/2014/main" id="{15EE5AFA-E016-4787-86D6-621941FCDA3F}"/>
              </a:ext>
            </a:extLst>
          </p:cNvPr>
          <p:cNvSpPr txBox="1">
            <a:spLocks noChangeArrowheads="1"/>
          </p:cNvSpPr>
          <p:nvPr/>
        </p:nvSpPr>
        <p:spPr bwMode="auto">
          <a:xfrm>
            <a:off x="5346008" y="1253707"/>
            <a:ext cx="6251631"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b="1">
                <a:solidFill>
                  <a:schemeClr val="tx1"/>
                </a:solidFill>
                <a:latin typeface="Times New Roman" panose="02020603050405020304" pitchFamily="18" charset="0"/>
                <a:cs typeface="Arial" panose="020B0604020202020204" pitchFamily="34" charset="0"/>
              </a:defRPr>
            </a:lvl1pPr>
            <a:lvl2pPr marL="742950" indent="-285750">
              <a:defRPr sz="2400" b="1">
                <a:solidFill>
                  <a:schemeClr val="tx1"/>
                </a:solidFill>
                <a:latin typeface="Times New Roman" panose="02020603050405020304" pitchFamily="18" charset="0"/>
                <a:cs typeface="Arial" panose="020B0604020202020204" pitchFamily="34" charset="0"/>
              </a:defRPr>
            </a:lvl2pPr>
            <a:lvl3pPr marL="1143000" indent="-228600">
              <a:defRPr sz="2400" b="1">
                <a:solidFill>
                  <a:schemeClr val="tx1"/>
                </a:solidFill>
                <a:latin typeface="Times New Roman" panose="02020603050405020304" pitchFamily="18" charset="0"/>
                <a:cs typeface="Arial" panose="020B0604020202020204" pitchFamily="34" charset="0"/>
              </a:defRPr>
            </a:lvl3pPr>
            <a:lvl4pPr marL="1600200" indent="-228600">
              <a:defRPr sz="2400" b="1">
                <a:solidFill>
                  <a:schemeClr val="tx1"/>
                </a:solidFill>
                <a:latin typeface="Times New Roman" panose="02020603050405020304" pitchFamily="18" charset="0"/>
                <a:cs typeface="Arial" panose="020B0604020202020204" pitchFamily="34" charset="0"/>
              </a:defRPr>
            </a:lvl4pPr>
            <a:lvl5pPr marL="2057400" indent="-228600">
              <a:defRPr sz="2400" b="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9pPr>
          </a:lstStyle>
          <a:p>
            <a:pPr marL="0" marR="0" lvl="0" indent="0" algn="just" defTabSz="914400" eaLnBrk="1" fontAlgn="base" latinLnBrk="0" hangingPunct="1">
              <a:lnSpc>
                <a:spcPct val="100000"/>
              </a:lnSpc>
              <a:spcBef>
                <a:spcPct val="50000"/>
              </a:spcBef>
              <a:spcAft>
                <a:spcPct val="0"/>
              </a:spcAft>
              <a:buClrTx/>
              <a:buSzTx/>
              <a:buFontTx/>
              <a:buNone/>
              <a:tabLst/>
              <a:defRPr/>
            </a:pPr>
            <a:r>
              <a:rPr kumimoji="0" lang="en-US" altLang="en-US" sz="3000" b="0" i="0" u="none" strike="noStrike" kern="0" cap="none" spc="0" normalizeH="0" baseline="0" noProof="0" dirty="0">
                <a:ln>
                  <a:noFill/>
                </a:ln>
                <a:solidFill>
                  <a:prstClr val="black"/>
                </a:solidFill>
                <a:effectLst/>
                <a:uLnTx/>
                <a:uFillTx/>
                <a:latin typeface="Times New Roman" panose="02020603050405020304" pitchFamily="18" charset="0"/>
                <a:cs typeface="Arial" panose="020B0604020202020204" pitchFamily="34" charset="0"/>
              </a:rPr>
              <a:t>-</a:t>
            </a:r>
            <a:r>
              <a:rPr kumimoji="0" lang="en-US" altLang="en-US" sz="3000" b="0" i="0" u="none" strike="noStrike" kern="0" cap="none" spc="0" normalizeH="0" baseline="0" noProof="0" dirty="0" err="1">
                <a:ln>
                  <a:noFill/>
                </a:ln>
                <a:solidFill>
                  <a:prstClr val="black"/>
                </a:solidFill>
                <a:effectLst/>
                <a:uLnTx/>
                <a:uFillTx/>
                <a:latin typeface="Times New Roman" panose="02020603050405020304" pitchFamily="18" charset="0"/>
                <a:cs typeface="Arial" panose="020B0604020202020204" pitchFamily="34" charset="0"/>
              </a:rPr>
              <a:t>Trần</a:t>
            </a:r>
            <a:r>
              <a:rPr kumimoji="0" lang="en-US" altLang="en-US" sz="3000" b="0" i="0" u="none" strike="noStrike" kern="0" cap="none" spc="0" normalizeH="0" baseline="0" noProof="0" dirty="0">
                <a:ln>
                  <a:noFill/>
                </a:ln>
                <a:solidFill>
                  <a:prstClr val="black"/>
                </a:solidFill>
                <a:effectLst/>
                <a:uLnTx/>
                <a:uFillTx/>
                <a:latin typeface="Times New Roman" panose="02020603050405020304" pitchFamily="18" charset="0"/>
                <a:cs typeface="Arial" panose="020B0604020202020204" pitchFamily="34" charset="0"/>
              </a:rPr>
              <a:t> </a:t>
            </a:r>
            <a:r>
              <a:rPr kumimoji="0" lang="en-US" altLang="en-US" sz="3000" b="0" i="0" u="none" strike="noStrike" kern="0" cap="none" spc="0" normalizeH="0" baseline="0" noProof="0" dirty="0" err="1">
                <a:ln>
                  <a:noFill/>
                </a:ln>
                <a:solidFill>
                  <a:prstClr val="black"/>
                </a:solidFill>
                <a:effectLst/>
                <a:uLnTx/>
                <a:uFillTx/>
                <a:latin typeface="Times New Roman" panose="02020603050405020304" pitchFamily="18" charset="0"/>
                <a:cs typeface="Arial" panose="020B0604020202020204" pitchFamily="34" charset="0"/>
              </a:rPr>
              <a:t>Quốc</a:t>
            </a:r>
            <a:r>
              <a:rPr kumimoji="0" lang="en-US" altLang="en-US" sz="3000" b="0" i="0" u="none" strike="noStrike" kern="0" cap="none" spc="0" normalizeH="0" baseline="0" noProof="0" dirty="0">
                <a:ln>
                  <a:noFill/>
                </a:ln>
                <a:solidFill>
                  <a:prstClr val="black"/>
                </a:solidFill>
                <a:effectLst/>
                <a:uLnTx/>
                <a:uFillTx/>
                <a:latin typeface="Times New Roman" panose="02020603050405020304" pitchFamily="18" charset="0"/>
                <a:cs typeface="Arial" panose="020B0604020202020204" pitchFamily="34" charset="0"/>
              </a:rPr>
              <a:t> </a:t>
            </a:r>
            <a:r>
              <a:rPr kumimoji="0" lang="en-US" altLang="en-US" sz="3000" b="0" i="0" u="none" strike="noStrike" kern="0" cap="none" spc="0" normalizeH="0" baseline="0" noProof="0" dirty="0" err="1">
                <a:ln>
                  <a:noFill/>
                </a:ln>
                <a:solidFill>
                  <a:prstClr val="black"/>
                </a:solidFill>
                <a:effectLst/>
                <a:uLnTx/>
                <a:uFillTx/>
                <a:latin typeface="Times New Roman" panose="02020603050405020304" pitchFamily="18" charset="0"/>
                <a:cs typeface="Arial" panose="020B0604020202020204" pitchFamily="34" charset="0"/>
              </a:rPr>
              <a:t>Tuấn</a:t>
            </a:r>
            <a:r>
              <a:rPr kumimoji="0" lang="en-US" altLang="en-US" sz="3000" b="0" i="0" u="none" strike="noStrike" kern="0" cap="none" spc="0" normalizeH="0" baseline="0" noProof="0" dirty="0">
                <a:ln>
                  <a:noFill/>
                </a:ln>
                <a:solidFill>
                  <a:prstClr val="black"/>
                </a:solidFill>
                <a:effectLst/>
                <a:uLnTx/>
                <a:uFillTx/>
                <a:latin typeface="Times New Roman" panose="02020603050405020304" pitchFamily="18" charset="0"/>
                <a:cs typeface="Arial" panose="020B0604020202020204" pitchFamily="34" charset="0"/>
              </a:rPr>
              <a:t> (1231 ? -1300) </a:t>
            </a:r>
            <a:r>
              <a:rPr kumimoji="0" lang="en-US" altLang="en-US" sz="3000" b="0" i="0" u="none" strike="noStrike" kern="0" cap="none" spc="0" normalizeH="0" baseline="0" noProof="0" dirty="0" err="1">
                <a:ln>
                  <a:noFill/>
                </a:ln>
                <a:solidFill>
                  <a:prstClr val="black"/>
                </a:solidFill>
                <a:effectLst/>
                <a:uLnTx/>
                <a:uFillTx/>
                <a:latin typeface="Times New Roman" panose="02020603050405020304" pitchFamily="18" charset="0"/>
                <a:cs typeface="Arial" panose="020B0604020202020204" pitchFamily="34" charset="0"/>
              </a:rPr>
              <a:t>tước</a:t>
            </a:r>
            <a:r>
              <a:rPr kumimoji="0" lang="en-US" altLang="en-US" sz="3000" b="0" i="0" u="none" strike="noStrike" kern="0" cap="none" spc="0" normalizeH="0" baseline="0" noProof="0" dirty="0">
                <a:ln>
                  <a:noFill/>
                </a:ln>
                <a:solidFill>
                  <a:prstClr val="black"/>
                </a:solidFill>
                <a:effectLst/>
                <a:uLnTx/>
                <a:uFillTx/>
                <a:latin typeface="Times New Roman" panose="02020603050405020304" pitchFamily="18" charset="0"/>
                <a:cs typeface="Arial" panose="020B0604020202020204" pitchFamily="34" charset="0"/>
              </a:rPr>
              <a:t> </a:t>
            </a:r>
            <a:r>
              <a:rPr kumimoji="0" lang="en-US" altLang="en-US" sz="3000" b="0" i="0" u="none" strike="noStrike" kern="0" cap="none" spc="0" normalizeH="0" baseline="0" noProof="0" dirty="0" err="1">
                <a:ln>
                  <a:noFill/>
                </a:ln>
                <a:solidFill>
                  <a:prstClr val="black"/>
                </a:solidFill>
                <a:effectLst/>
                <a:uLnTx/>
                <a:uFillTx/>
                <a:latin typeface="Times New Roman" panose="02020603050405020304" pitchFamily="18" charset="0"/>
                <a:cs typeface="Arial" panose="020B0604020202020204" pitchFamily="34" charset="0"/>
              </a:rPr>
              <a:t>Hưng</a:t>
            </a:r>
            <a:r>
              <a:rPr kumimoji="0" lang="en-US" altLang="en-US" sz="3000" b="0" i="0" u="none" strike="noStrike" kern="0" cap="none" spc="0" normalizeH="0" baseline="0" noProof="0" dirty="0">
                <a:ln>
                  <a:noFill/>
                </a:ln>
                <a:solidFill>
                  <a:prstClr val="black"/>
                </a:solidFill>
                <a:effectLst/>
                <a:uLnTx/>
                <a:uFillTx/>
                <a:latin typeface="Times New Roman" panose="02020603050405020304" pitchFamily="18" charset="0"/>
                <a:cs typeface="Arial" panose="020B0604020202020204" pitchFamily="34" charset="0"/>
              </a:rPr>
              <a:t> </a:t>
            </a:r>
            <a:r>
              <a:rPr kumimoji="0" lang="en-US" altLang="en-US" sz="3000" b="0" i="0" u="none" strike="noStrike" kern="0" cap="none" spc="0" normalizeH="0" baseline="0" noProof="0" dirty="0" err="1">
                <a:ln>
                  <a:noFill/>
                </a:ln>
                <a:solidFill>
                  <a:prstClr val="black"/>
                </a:solidFill>
                <a:effectLst/>
                <a:uLnTx/>
                <a:uFillTx/>
                <a:latin typeface="Times New Roman" panose="02020603050405020304" pitchFamily="18" charset="0"/>
                <a:cs typeface="Arial" panose="020B0604020202020204" pitchFamily="34" charset="0"/>
              </a:rPr>
              <a:t>Đạo</a:t>
            </a:r>
            <a:r>
              <a:rPr kumimoji="0" lang="en-US" altLang="en-US" sz="3000" b="0" i="0" u="none" strike="noStrike" kern="0" cap="none" spc="0" normalizeH="0" baseline="0" noProof="0" dirty="0">
                <a:ln>
                  <a:noFill/>
                </a:ln>
                <a:solidFill>
                  <a:prstClr val="black"/>
                </a:solidFill>
                <a:effectLst/>
                <a:uLnTx/>
                <a:uFillTx/>
                <a:latin typeface="Times New Roman" panose="02020603050405020304" pitchFamily="18" charset="0"/>
                <a:cs typeface="Arial" panose="020B0604020202020204" pitchFamily="34" charset="0"/>
              </a:rPr>
              <a:t> </a:t>
            </a:r>
            <a:r>
              <a:rPr kumimoji="0" lang="en-US" altLang="en-US" sz="3000" b="0" i="0" u="none" strike="noStrike" kern="0" cap="none" spc="0" normalizeH="0" baseline="0" noProof="0" dirty="0" err="1">
                <a:ln>
                  <a:noFill/>
                </a:ln>
                <a:solidFill>
                  <a:prstClr val="black"/>
                </a:solidFill>
                <a:effectLst/>
                <a:uLnTx/>
                <a:uFillTx/>
                <a:latin typeface="Times New Roman" panose="02020603050405020304" pitchFamily="18" charset="0"/>
                <a:cs typeface="Arial" panose="020B0604020202020204" pitchFamily="34" charset="0"/>
              </a:rPr>
              <a:t>Vương</a:t>
            </a:r>
            <a:r>
              <a:rPr kumimoji="0" lang="en-US" altLang="en-US" sz="3000" b="0" i="0" u="none" strike="noStrike" kern="0" cap="none" spc="0" normalizeH="0" baseline="0" noProof="0" dirty="0">
                <a:ln>
                  <a:noFill/>
                </a:ln>
                <a:solidFill>
                  <a:prstClr val="black"/>
                </a:solidFill>
                <a:effectLst/>
                <a:uLnTx/>
                <a:uFillTx/>
                <a:latin typeface="Times New Roman" panose="02020603050405020304" pitchFamily="18" charset="0"/>
                <a:cs typeface="Arial" panose="020B0604020202020204" pitchFamily="34" charset="0"/>
              </a:rPr>
              <a:t> </a:t>
            </a:r>
            <a:r>
              <a:rPr kumimoji="0" lang="en-US" altLang="en-US" sz="3000" b="0" i="0" u="none" strike="noStrike" kern="0" cap="none" spc="0" normalizeH="0" baseline="0" noProof="0" dirty="0" err="1">
                <a:ln>
                  <a:noFill/>
                </a:ln>
                <a:solidFill>
                  <a:prstClr val="black"/>
                </a:solidFill>
                <a:effectLst/>
                <a:uLnTx/>
                <a:uFillTx/>
                <a:latin typeface="Times New Roman" panose="02020603050405020304" pitchFamily="18" charset="0"/>
                <a:cs typeface="Arial" panose="020B0604020202020204" pitchFamily="34" charset="0"/>
              </a:rPr>
              <a:t>là</a:t>
            </a:r>
            <a:r>
              <a:rPr kumimoji="0" lang="en-US" altLang="en-US" sz="3000" b="0" i="0" u="none" strike="noStrike" kern="0" cap="none" spc="0" normalizeH="0" baseline="0" noProof="0" dirty="0">
                <a:ln>
                  <a:noFill/>
                </a:ln>
                <a:solidFill>
                  <a:prstClr val="black"/>
                </a:solidFill>
                <a:effectLst/>
                <a:uLnTx/>
                <a:uFillTx/>
                <a:latin typeface="Times New Roman" panose="02020603050405020304" pitchFamily="18" charset="0"/>
                <a:cs typeface="Arial" panose="020B0604020202020204" pitchFamily="34" charset="0"/>
              </a:rPr>
              <a:t> 1 </a:t>
            </a:r>
            <a:r>
              <a:rPr kumimoji="0" lang="en-US" altLang="en-US" sz="3000" b="0" i="0" u="none" strike="noStrike" kern="0" cap="none" spc="0" normalizeH="0" baseline="0" noProof="0" dirty="0" err="1">
                <a:ln>
                  <a:noFill/>
                </a:ln>
                <a:solidFill>
                  <a:prstClr val="black"/>
                </a:solidFill>
                <a:effectLst/>
                <a:uLnTx/>
                <a:uFillTx/>
                <a:latin typeface="Times New Roman" panose="02020603050405020304" pitchFamily="18" charset="0"/>
                <a:cs typeface="Arial" panose="020B0604020202020204" pitchFamily="34" charset="0"/>
              </a:rPr>
              <a:t>danh</a:t>
            </a:r>
            <a:r>
              <a:rPr kumimoji="0" lang="en-US" altLang="en-US" sz="3000" b="0" i="0" u="none" strike="noStrike" kern="0" cap="none" spc="0" normalizeH="0" baseline="0" noProof="0" dirty="0">
                <a:ln>
                  <a:noFill/>
                </a:ln>
                <a:solidFill>
                  <a:prstClr val="black"/>
                </a:solidFill>
                <a:effectLst/>
                <a:uLnTx/>
                <a:uFillTx/>
                <a:latin typeface="Times New Roman" panose="02020603050405020304" pitchFamily="18" charset="0"/>
                <a:cs typeface="Arial" panose="020B0604020202020204" pitchFamily="34" charset="0"/>
              </a:rPr>
              <a:t> </a:t>
            </a:r>
            <a:r>
              <a:rPr kumimoji="0" lang="en-US" altLang="en-US" sz="3000" b="0" i="0" u="none" strike="noStrike" kern="0" cap="none" spc="0" normalizeH="0" baseline="0" noProof="0" dirty="0" err="1">
                <a:ln>
                  <a:noFill/>
                </a:ln>
                <a:solidFill>
                  <a:prstClr val="black"/>
                </a:solidFill>
                <a:effectLst/>
                <a:uLnTx/>
                <a:uFillTx/>
                <a:latin typeface="Times New Roman" panose="02020603050405020304" pitchFamily="18" charset="0"/>
                <a:cs typeface="Arial" panose="020B0604020202020204" pitchFamily="34" charset="0"/>
              </a:rPr>
              <a:t>tướng</a:t>
            </a:r>
            <a:r>
              <a:rPr kumimoji="0" lang="en-US" altLang="en-US" sz="3000" b="0" i="0" u="none" strike="noStrike" kern="0" cap="none" spc="0" normalizeH="0" baseline="0" noProof="0" dirty="0">
                <a:ln>
                  <a:noFill/>
                </a:ln>
                <a:solidFill>
                  <a:prstClr val="black"/>
                </a:solidFill>
                <a:effectLst/>
                <a:uLnTx/>
                <a:uFillTx/>
                <a:latin typeface="Times New Roman" panose="02020603050405020304" pitchFamily="18" charset="0"/>
                <a:cs typeface="Arial" panose="020B0604020202020204" pitchFamily="34" charset="0"/>
              </a:rPr>
              <a:t> </a:t>
            </a:r>
            <a:r>
              <a:rPr kumimoji="0" lang="en-US" altLang="en-US" sz="3000" b="0" i="0" u="none" strike="noStrike" kern="0" cap="none" spc="0" normalizeH="0" baseline="0" noProof="0" dirty="0" err="1">
                <a:ln>
                  <a:noFill/>
                </a:ln>
                <a:solidFill>
                  <a:prstClr val="black"/>
                </a:solidFill>
                <a:effectLst/>
                <a:uLnTx/>
                <a:uFillTx/>
                <a:latin typeface="Times New Roman" panose="02020603050405020304" pitchFamily="18" charset="0"/>
                <a:cs typeface="Arial" panose="020B0604020202020204" pitchFamily="34" charset="0"/>
              </a:rPr>
              <a:t>kiệt</a:t>
            </a:r>
            <a:r>
              <a:rPr kumimoji="0" lang="en-US" altLang="en-US" sz="3000" b="0" i="0" u="none" strike="noStrike" kern="0" cap="none" spc="0" normalizeH="0" baseline="0" noProof="0" dirty="0">
                <a:ln>
                  <a:noFill/>
                </a:ln>
                <a:solidFill>
                  <a:prstClr val="black"/>
                </a:solidFill>
                <a:effectLst/>
                <a:uLnTx/>
                <a:uFillTx/>
                <a:latin typeface="Times New Roman" panose="02020603050405020304" pitchFamily="18" charset="0"/>
                <a:cs typeface="Arial" panose="020B0604020202020204" pitchFamily="34" charset="0"/>
              </a:rPr>
              <a:t> </a:t>
            </a:r>
            <a:r>
              <a:rPr kumimoji="0" lang="en-US" altLang="en-US" sz="3000" b="0" i="0" u="none" strike="noStrike" kern="0" cap="none" spc="0" normalizeH="0" baseline="0" noProof="0" dirty="0" err="1">
                <a:ln>
                  <a:noFill/>
                </a:ln>
                <a:solidFill>
                  <a:prstClr val="black"/>
                </a:solidFill>
                <a:effectLst/>
                <a:uLnTx/>
                <a:uFillTx/>
                <a:latin typeface="Times New Roman" panose="02020603050405020304" pitchFamily="18" charset="0"/>
                <a:cs typeface="Arial" panose="020B0604020202020204" pitchFamily="34" charset="0"/>
              </a:rPr>
              <a:t>xuất</a:t>
            </a:r>
            <a:r>
              <a:rPr kumimoji="0" lang="en-US" altLang="en-US" sz="3000" b="0" i="0" u="none" strike="noStrike" kern="0" cap="none" spc="0" normalizeH="0" baseline="0" noProof="0" dirty="0">
                <a:ln>
                  <a:noFill/>
                </a:ln>
                <a:solidFill>
                  <a:prstClr val="black"/>
                </a:solidFill>
                <a:effectLst/>
                <a:uLnTx/>
                <a:uFillTx/>
                <a:latin typeface="Times New Roman" panose="02020603050405020304" pitchFamily="18" charset="0"/>
                <a:cs typeface="Arial" panose="020B0604020202020204" pitchFamily="34" charset="0"/>
              </a:rPr>
              <a:t> </a:t>
            </a:r>
            <a:r>
              <a:rPr kumimoji="0" lang="en-US" altLang="en-US" sz="3000" b="0" i="0" u="none" strike="noStrike" kern="0" cap="none" spc="0" normalizeH="0" baseline="0" noProof="0" dirty="0" err="1">
                <a:ln>
                  <a:noFill/>
                </a:ln>
                <a:solidFill>
                  <a:prstClr val="black"/>
                </a:solidFill>
                <a:effectLst/>
                <a:uLnTx/>
                <a:uFillTx/>
                <a:latin typeface="Times New Roman" panose="02020603050405020304" pitchFamily="18" charset="0"/>
                <a:cs typeface="Arial" panose="020B0604020202020204" pitchFamily="34" charset="0"/>
              </a:rPr>
              <a:t>thời</a:t>
            </a:r>
            <a:r>
              <a:rPr kumimoji="0" lang="en-US" altLang="en-US" sz="3000" b="0" i="0" u="none" strike="noStrike" kern="0" cap="none" spc="0" normalizeH="0" baseline="0" noProof="0" dirty="0">
                <a:ln>
                  <a:noFill/>
                </a:ln>
                <a:solidFill>
                  <a:prstClr val="black"/>
                </a:solidFill>
                <a:effectLst/>
                <a:uLnTx/>
                <a:uFillTx/>
                <a:latin typeface="Times New Roman" panose="02020603050405020304" pitchFamily="18" charset="0"/>
                <a:cs typeface="Arial" panose="020B0604020202020204" pitchFamily="34" charset="0"/>
              </a:rPr>
              <a:t> </a:t>
            </a:r>
            <a:r>
              <a:rPr kumimoji="0" lang="en-US" altLang="en-US" sz="3000" b="0" i="0" u="none" strike="noStrike" kern="0" cap="none" spc="0" normalizeH="0" baseline="0" noProof="0" dirty="0" err="1">
                <a:ln>
                  <a:noFill/>
                </a:ln>
                <a:solidFill>
                  <a:prstClr val="black"/>
                </a:solidFill>
                <a:effectLst/>
                <a:uLnTx/>
                <a:uFillTx/>
                <a:latin typeface="Times New Roman" panose="02020603050405020304" pitchFamily="18" charset="0"/>
                <a:cs typeface="Arial" panose="020B0604020202020204" pitchFamily="34" charset="0"/>
              </a:rPr>
              <a:t>Trần</a:t>
            </a:r>
            <a:r>
              <a:rPr kumimoji="0" lang="en-US" altLang="en-US" sz="3000" b="0" i="0" u="none" strike="noStrike" kern="0" cap="none" spc="0" normalizeH="0" baseline="0" noProof="0" dirty="0">
                <a:ln>
                  <a:noFill/>
                </a:ln>
                <a:solidFill>
                  <a:prstClr val="black"/>
                </a:solidFill>
                <a:effectLst/>
                <a:uLnTx/>
                <a:uFillTx/>
                <a:latin typeface="Times New Roman" panose="02020603050405020304" pitchFamily="18" charset="0"/>
                <a:cs typeface="Arial" panose="020B0604020202020204" pitchFamily="34" charset="0"/>
              </a:rPr>
              <a:t>. </a:t>
            </a:r>
          </a:p>
        </p:txBody>
      </p:sp>
      <p:sp>
        <p:nvSpPr>
          <p:cNvPr id="8" name="TextBox 7">
            <a:extLst>
              <a:ext uri="{FF2B5EF4-FFF2-40B4-BE49-F238E27FC236}">
                <a16:creationId xmlns:a16="http://schemas.microsoft.com/office/drawing/2014/main" id="{EC4964D0-3A37-4EE8-A74A-B2C4576BBB90}"/>
              </a:ext>
            </a:extLst>
          </p:cNvPr>
          <p:cNvSpPr txBox="1">
            <a:spLocks noChangeArrowheads="1"/>
          </p:cNvSpPr>
          <p:nvPr/>
        </p:nvSpPr>
        <p:spPr bwMode="auto">
          <a:xfrm>
            <a:off x="5346008" y="3060114"/>
            <a:ext cx="6358312"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Times New Roman" panose="02020603050405020304" pitchFamily="18" charset="0"/>
                <a:cs typeface="Arial" panose="020B0604020202020204" pitchFamily="34" charset="0"/>
              </a:defRPr>
            </a:lvl1pPr>
            <a:lvl2pPr marL="742950" indent="-285750">
              <a:defRPr sz="2400" b="1">
                <a:solidFill>
                  <a:schemeClr val="tx1"/>
                </a:solidFill>
                <a:latin typeface="Times New Roman" panose="02020603050405020304" pitchFamily="18" charset="0"/>
                <a:cs typeface="Arial" panose="020B0604020202020204" pitchFamily="34" charset="0"/>
              </a:defRPr>
            </a:lvl2pPr>
            <a:lvl3pPr marL="1143000" indent="-228600">
              <a:defRPr sz="2400" b="1">
                <a:solidFill>
                  <a:schemeClr val="tx1"/>
                </a:solidFill>
                <a:latin typeface="Times New Roman" panose="02020603050405020304" pitchFamily="18" charset="0"/>
                <a:cs typeface="Arial" panose="020B0604020202020204" pitchFamily="34" charset="0"/>
              </a:defRPr>
            </a:lvl3pPr>
            <a:lvl4pPr marL="1600200" indent="-228600">
              <a:defRPr sz="2400" b="1">
                <a:solidFill>
                  <a:schemeClr val="tx1"/>
                </a:solidFill>
                <a:latin typeface="Times New Roman" panose="02020603050405020304" pitchFamily="18" charset="0"/>
                <a:cs typeface="Arial" panose="020B0604020202020204" pitchFamily="34" charset="0"/>
              </a:defRPr>
            </a:lvl4pPr>
            <a:lvl5pPr marL="2057400" indent="-228600">
              <a:defRPr sz="2400" b="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9pPr>
          </a:lstStyle>
          <a:p>
            <a:pPr marL="0" marR="0" lvl="0" indent="0" algn="just" defTabSz="914400" eaLnBrk="1" fontAlgn="base" latinLnBrk="0" hangingPunct="1">
              <a:lnSpc>
                <a:spcPct val="100000"/>
              </a:lnSpc>
              <a:spcBef>
                <a:spcPct val="0"/>
              </a:spcBef>
              <a:spcAft>
                <a:spcPct val="0"/>
              </a:spcAft>
              <a:buClrTx/>
              <a:buSzTx/>
              <a:buFontTx/>
              <a:buNone/>
              <a:tabLst/>
              <a:defRPr/>
            </a:pPr>
            <a:r>
              <a:rPr kumimoji="0" lang="en-US" altLang="en-US" sz="3000" b="0" i="0" u="none" strike="noStrike" kern="0" cap="none" spc="0" normalizeH="0" baseline="0" noProof="0" dirty="0">
                <a:ln>
                  <a:noFill/>
                </a:ln>
                <a:solidFill>
                  <a:srgbClr val="0000FF"/>
                </a:solidFill>
                <a:effectLst/>
                <a:uLnTx/>
                <a:uFillTx/>
                <a:latin typeface="Times New Roman" panose="02020603050405020304" pitchFamily="18" charset="0"/>
                <a:cs typeface="Arial" panose="020B0604020202020204" pitchFamily="34" charset="0"/>
              </a:rPr>
              <a:t> </a:t>
            </a:r>
            <a:r>
              <a:rPr kumimoji="0" lang="en-US" altLang="en-US" sz="3000" b="0" i="0" u="none" strike="noStrike" kern="0" cap="none" spc="0" normalizeH="0" baseline="0" noProof="0" dirty="0" smtClean="0">
                <a:ln>
                  <a:noFill/>
                </a:ln>
                <a:solidFill>
                  <a:prstClr val="black"/>
                </a:solidFill>
                <a:effectLst/>
                <a:uLnTx/>
                <a:uFillTx/>
                <a:latin typeface="Times New Roman" panose="02020603050405020304" pitchFamily="18" charset="0"/>
                <a:cs typeface="Arial" panose="020B0604020202020204" pitchFamily="34" charset="0"/>
              </a:rPr>
              <a:t>- </a:t>
            </a:r>
            <a:r>
              <a:rPr kumimoji="0" lang="en-US" altLang="en-US" sz="3000" b="0" i="0" u="none" strike="noStrike" kern="0" cap="none" spc="0" normalizeH="0" baseline="0" noProof="0" dirty="0" err="1" smtClean="0">
                <a:ln>
                  <a:noFill/>
                </a:ln>
                <a:solidFill>
                  <a:prstClr val="black"/>
                </a:solidFill>
                <a:effectLst/>
                <a:uLnTx/>
                <a:uFillTx/>
                <a:latin typeface="Times New Roman" panose="02020603050405020304" pitchFamily="18" charset="0"/>
                <a:cs typeface="Arial" panose="020B0604020202020204" pitchFamily="34" charset="0"/>
              </a:rPr>
              <a:t>Là</a:t>
            </a:r>
            <a:r>
              <a:rPr kumimoji="0" lang="en-US" altLang="en-US" sz="3000" b="0" i="0" u="none" strike="noStrike" kern="0" cap="none" spc="0" normalizeH="0" baseline="0" noProof="0" dirty="0" smtClean="0">
                <a:ln>
                  <a:noFill/>
                </a:ln>
                <a:solidFill>
                  <a:prstClr val="black"/>
                </a:solidFill>
                <a:effectLst/>
                <a:uLnTx/>
                <a:uFillTx/>
                <a:latin typeface="Times New Roman" panose="02020603050405020304" pitchFamily="18" charset="0"/>
                <a:cs typeface="Arial" panose="020B0604020202020204" pitchFamily="34" charset="0"/>
              </a:rPr>
              <a:t> </a:t>
            </a:r>
            <a:r>
              <a:rPr kumimoji="0" lang="en-US" altLang="en-US" sz="3000" b="0" i="0" u="none" strike="noStrike" kern="0" cap="none" spc="0" normalizeH="0" baseline="0" noProof="0" dirty="0" err="1">
                <a:ln>
                  <a:noFill/>
                </a:ln>
                <a:solidFill>
                  <a:prstClr val="black"/>
                </a:solidFill>
                <a:effectLst/>
                <a:uLnTx/>
                <a:uFillTx/>
                <a:latin typeface="Times New Roman" panose="02020603050405020304" pitchFamily="18" charset="0"/>
                <a:cs typeface="Arial" panose="020B0604020202020204" pitchFamily="34" charset="0"/>
              </a:rPr>
              <a:t>người</a:t>
            </a:r>
            <a:r>
              <a:rPr kumimoji="0" lang="en-US" altLang="en-US" sz="3000" b="0" i="0" u="none" strike="noStrike" kern="0" cap="none" spc="0" normalizeH="0" baseline="0" noProof="0" dirty="0">
                <a:ln>
                  <a:noFill/>
                </a:ln>
                <a:solidFill>
                  <a:prstClr val="black"/>
                </a:solidFill>
                <a:effectLst/>
                <a:uLnTx/>
                <a:uFillTx/>
                <a:latin typeface="Times New Roman" panose="02020603050405020304" pitchFamily="18" charset="0"/>
                <a:cs typeface="Arial" panose="020B0604020202020204" pitchFamily="34" charset="0"/>
              </a:rPr>
              <a:t> </a:t>
            </a:r>
            <a:r>
              <a:rPr kumimoji="0" lang="en-US" altLang="en-US" sz="3000" b="0" i="0" u="none" strike="noStrike" kern="0" cap="none" spc="0" normalizeH="0" baseline="0" noProof="0" dirty="0" err="1">
                <a:ln>
                  <a:noFill/>
                </a:ln>
                <a:solidFill>
                  <a:prstClr val="black"/>
                </a:solidFill>
                <a:effectLst/>
                <a:uLnTx/>
                <a:uFillTx/>
                <a:latin typeface="Times New Roman" panose="02020603050405020304" pitchFamily="18" charset="0"/>
                <a:cs typeface="Arial" panose="020B0604020202020204" pitchFamily="34" charset="0"/>
              </a:rPr>
              <a:t>có</a:t>
            </a:r>
            <a:r>
              <a:rPr kumimoji="0" lang="en-US" altLang="en-US" sz="3000" b="0" i="0" u="none" strike="noStrike" kern="0" cap="none" spc="0" normalizeH="0" baseline="0" noProof="0" dirty="0">
                <a:ln>
                  <a:noFill/>
                </a:ln>
                <a:solidFill>
                  <a:prstClr val="black"/>
                </a:solidFill>
                <a:effectLst/>
                <a:uLnTx/>
                <a:uFillTx/>
                <a:latin typeface="Times New Roman" panose="02020603050405020304" pitchFamily="18" charset="0"/>
                <a:cs typeface="Arial" panose="020B0604020202020204" pitchFamily="34" charset="0"/>
              </a:rPr>
              <a:t> </a:t>
            </a:r>
            <a:r>
              <a:rPr kumimoji="0" lang="en-US" altLang="en-US" sz="3000" b="0" i="0" u="none" strike="noStrike" kern="0" cap="none" spc="0" normalizeH="0" baseline="0" noProof="0" dirty="0" err="1">
                <a:ln>
                  <a:noFill/>
                </a:ln>
                <a:solidFill>
                  <a:prstClr val="black"/>
                </a:solidFill>
                <a:effectLst/>
                <a:uLnTx/>
                <a:uFillTx/>
                <a:latin typeface="Times New Roman" panose="02020603050405020304" pitchFamily="18" charset="0"/>
                <a:cs typeface="Arial" panose="020B0604020202020204" pitchFamily="34" charset="0"/>
              </a:rPr>
              <a:t>phẩm</a:t>
            </a:r>
            <a:r>
              <a:rPr kumimoji="0" lang="en-US" altLang="en-US" sz="3000" b="0" i="0" u="none" strike="noStrike" kern="0" cap="none" spc="0" normalizeH="0" baseline="0" noProof="0" dirty="0">
                <a:ln>
                  <a:noFill/>
                </a:ln>
                <a:solidFill>
                  <a:prstClr val="black"/>
                </a:solidFill>
                <a:effectLst/>
                <a:uLnTx/>
                <a:uFillTx/>
                <a:latin typeface="Times New Roman" panose="02020603050405020304" pitchFamily="18" charset="0"/>
                <a:cs typeface="Arial" panose="020B0604020202020204" pitchFamily="34" charset="0"/>
              </a:rPr>
              <a:t> </a:t>
            </a:r>
            <a:r>
              <a:rPr kumimoji="0" lang="en-US" altLang="en-US" sz="3000" b="0" i="0" u="none" strike="noStrike" kern="0" cap="none" spc="0" normalizeH="0" baseline="0" noProof="0" dirty="0" err="1">
                <a:ln>
                  <a:noFill/>
                </a:ln>
                <a:solidFill>
                  <a:prstClr val="black"/>
                </a:solidFill>
                <a:effectLst/>
                <a:uLnTx/>
                <a:uFillTx/>
                <a:latin typeface="Times New Roman" panose="02020603050405020304" pitchFamily="18" charset="0"/>
                <a:cs typeface="Arial" panose="020B0604020202020204" pitchFamily="34" charset="0"/>
              </a:rPr>
              <a:t>chất</a:t>
            </a:r>
            <a:r>
              <a:rPr kumimoji="0" lang="en-US" altLang="en-US" sz="3000" b="0" i="0" u="none" strike="noStrike" kern="0" cap="none" spc="0" normalizeH="0" baseline="0" noProof="0" dirty="0">
                <a:ln>
                  <a:noFill/>
                </a:ln>
                <a:solidFill>
                  <a:prstClr val="black"/>
                </a:solidFill>
                <a:effectLst/>
                <a:uLnTx/>
                <a:uFillTx/>
                <a:latin typeface="Times New Roman" panose="02020603050405020304" pitchFamily="18" charset="0"/>
                <a:cs typeface="Arial" panose="020B0604020202020204" pitchFamily="34" charset="0"/>
              </a:rPr>
              <a:t> </a:t>
            </a:r>
            <a:r>
              <a:rPr kumimoji="0" lang="en-US" altLang="en-US" sz="3000" b="0" i="0" u="none" strike="noStrike" kern="0" cap="none" spc="0" normalizeH="0" baseline="0" noProof="0" dirty="0" err="1">
                <a:ln>
                  <a:noFill/>
                </a:ln>
                <a:solidFill>
                  <a:prstClr val="black"/>
                </a:solidFill>
                <a:effectLst/>
                <a:uLnTx/>
                <a:uFillTx/>
                <a:latin typeface="Times New Roman" panose="02020603050405020304" pitchFamily="18" charset="0"/>
                <a:cs typeface="Arial" panose="020B0604020202020204" pitchFamily="34" charset="0"/>
              </a:rPr>
              <a:t>cao</a:t>
            </a:r>
            <a:r>
              <a:rPr kumimoji="0" lang="en-US" altLang="en-US" sz="3000" b="0" i="0" u="none" strike="noStrike" kern="0" cap="none" spc="0" normalizeH="0" baseline="0" noProof="0" dirty="0">
                <a:ln>
                  <a:noFill/>
                </a:ln>
                <a:solidFill>
                  <a:prstClr val="black"/>
                </a:solidFill>
                <a:effectLst/>
                <a:uLnTx/>
                <a:uFillTx/>
                <a:latin typeface="Times New Roman" panose="02020603050405020304" pitchFamily="18" charset="0"/>
                <a:cs typeface="Arial" panose="020B0604020202020204" pitchFamily="34" charset="0"/>
              </a:rPr>
              <a:t> </a:t>
            </a:r>
            <a:r>
              <a:rPr kumimoji="0" lang="en-US" altLang="en-US" sz="3000" b="0" i="0" u="none" strike="noStrike" kern="0" cap="none" spc="0" normalizeH="0" baseline="0" noProof="0" dirty="0" err="1">
                <a:ln>
                  <a:noFill/>
                </a:ln>
                <a:solidFill>
                  <a:prstClr val="black"/>
                </a:solidFill>
                <a:effectLst/>
                <a:uLnTx/>
                <a:uFillTx/>
                <a:latin typeface="Times New Roman" panose="02020603050405020304" pitchFamily="18" charset="0"/>
                <a:cs typeface="Arial" panose="020B0604020202020204" pitchFamily="34" charset="0"/>
              </a:rPr>
              <a:t>đẹp</a:t>
            </a:r>
            <a:r>
              <a:rPr kumimoji="0" lang="en-US" altLang="en-US" sz="3000" b="0" i="0" u="none" strike="noStrike" kern="0" cap="none" spc="0" normalizeH="0" baseline="0" noProof="0" dirty="0">
                <a:ln>
                  <a:noFill/>
                </a:ln>
                <a:solidFill>
                  <a:prstClr val="black"/>
                </a:solidFill>
                <a:effectLst/>
                <a:uLnTx/>
                <a:uFillTx/>
                <a:latin typeface="Times New Roman" panose="02020603050405020304" pitchFamily="18" charset="0"/>
                <a:cs typeface="Arial" panose="020B0604020202020204" pitchFamily="34" charset="0"/>
              </a:rPr>
              <a:t>, </a:t>
            </a:r>
            <a:r>
              <a:rPr kumimoji="0" lang="en-US" altLang="en-US" sz="3000" b="0" i="0" u="none" strike="noStrike" kern="0" cap="none" spc="0" normalizeH="0" baseline="0" noProof="0" dirty="0" err="1">
                <a:ln>
                  <a:noFill/>
                </a:ln>
                <a:solidFill>
                  <a:prstClr val="black"/>
                </a:solidFill>
                <a:effectLst/>
                <a:uLnTx/>
                <a:uFillTx/>
                <a:latin typeface="Times New Roman" panose="02020603050405020304" pitchFamily="18" charset="0"/>
                <a:cs typeface="Arial" panose="020B0604020202020204" pitchFamily="34" charset="0"/>
              </a:rPr>
              <a:t>văn</a:t>
            </a:r>
            <a:r>
              <a:rPr kumimoji="0" lang="en-US" altLang="en-US" sz="3000" b="0" i="0" u="none" strike="noStrike" kern="0" cap="none" spc="0" normalizeH="0" baseline="0" noProof="0" dirty="0">
                <a:ln>
                  <a:noFill/>
                </a:ln>
                <a:solidFill>
                  <a:prstClr val="black"/>
                </a:solidFill>
                <a:effectLst/>
                <a:uLnTx/>
                <a:uFillTx/>
                <a:latin typeface="Times New Roman" panose="02020603050405020304" pitchFamily="18" charset="0"/>
                <a:cs typeface="Arial" panose="020B0604020202020204" pitchFamily="34" charset="0"/>
              </a:rPr>
              <a:t> </a:t>
            </a:r>
            <a:r>
              <a:rPr kumimoji="0" lang="en-US" altLang="en-US" sz="3000" b="0" i="0" u="none" strike="noStrike" kern="0" cap="none" spc="0" normalizeH="0" baseline="0" noProof="0" dirty="0" err="1">
                <a:ln>
                  <a:noFill/>
                </a:ln>
                <a:solidFill>
                  <a:prstClr val="black"/>
                </a:solidFill>
                <a:effectLst/>
                <a:uLnTx/>
                <a:uFillTx/>
                <a:latin typeface="Times New Roman" panose="02020603050405020304" pitchFamily="18" charset="0"/>
                <a:cs typeface="Arial" panose="020B0604020202020204" pitchFamily="34" charset="0"/>
              </a:rPr>
              <a:t>võ</a:t>
            </a:r>
            <a:r>
              <a:rPr kumimoji="0" lang="en-US" altLang="en-US" sz="3000" b="0" i="0" u="none" strike="noStrike" kern="0" cap="none" spc="0" normalizeH="0" baseline="0" noProof="0" dirty="0">
                <a:ln>
                  <a:noFill/>
                </a:ln>
                <a:solidFill>
                  <a:prstClr val="black"/>
                </a:solidFill>
                <a:effectLst/>
                <a:uLnTx/>
                <a:uFillTx/>
                <a:latin typeface="Times New Roman" panose="02020603050405020304" pitchFamily="18" charset="0"/>
                <a:cs typeface="Arial" panose="020B0604020202020204" pitchFamily="34" charset="0"/>
              </a:rPr>
              <a:t> song </a:t>
            </a:r>
            <a:r>
              <a:rPr kumimoji="0" lang="en-US" altLang="en-US" sz="3000" b="0" i="0" u="none" strike="noStrike" kern="0" cap="none" spc="0" normalizeH="0" baseline="0" noProof="0" dirty="0" err="1">
                <a:ln>
                  <a:noFill/>
                </a:ln>
                <a:solidFill>
                  <a:prstClr val="black"/>
                </a:solidFill>
                <a:effectLst/>
                <a:uLnTx/>
                <a:uFillTx/>
                <a:latin typeface="Times New Roman" panose="02020603050405020304" pitchFamily="18" charset="0"/>
                <a:cs typeface="Arial" panose="020B0604020202020204" pitchFamily="34" charset="0"/>
              </a:rPr>
              <a:t>toàn</a:t>
            </a:r>
            <a:r>
              <a:rPr kumimoji="0" lang="en-US" altLang="en-US" sz="3000" b="0" i="0" u="none" strike="noStrike" kern="0" cap="none" spc="0" normalizeH="0" baseline="0" noProof="0" dirty="0">
                <a:ln>
                  <a:noFill/>
                </a:ln>
                <a:solidFill>
                  <a:prstClr val="black"/>
                </a:solidFill>
                <a:effectLst/>
                <a:uLnTx/>
                <a:uFillTx/>
                <a:latin typeface="Times New Roman" panose="02020603050405020304" pitchFamily="18" charset="0"/>
                <a:cs typeface="Arial" panose="020B0604020202020204" pitchFamily="34" charset="0"/>
              </a:rPr>
              <a:t> </a:t>
            </a:r>
            <a:r>
              <a:rPr kumimoji="0" lang="en-US" altLang="en-US" sz="3000" b="0" i="0" u="none" strike="noStrike" kern="0" cap="none" spc="0" normalizeH="0" baseline="0" noProof="0" dirty="0" err="1">
                <a:ln>
                  <a:noFill/>
                </a:ln>
                <a:solidFill>
                  <a:prstClr val="black"/>
                </a:solidFill>
                <a:effectLst/>
                <a:uLnTx/>
                <a:uFillTx/>
                <a:latin typeface="Times New Roman" panose="02020603050405020304" pitchFamily="18" charset="0"/>
                <a:cs typeface="Arial" panose="020B0604020202020204" pitchFamily="34" charset="0"/>
              </a:rPr>
              <a:t>và</a:t>
            </a:r>
            <a:r>
              <a:rPr kumimoji="0" lang="en-US" altLang="en-US" sz="3000" b="0" i="0" u="none" strike="noStrike" kern="0" cap="none" spc="0" normalizeH="0" baseline="0" noProof="0" dirty="0">
                <a:ln>
                  <a:noFill/>
                </a:ln>
                <a:solidFill>
                  <a:prstClr val="black"/>
                </a:solidFill>
                <a:effectLst/>
                <a:uLnTx/>
                <a:uFillTx/>
                <a:latin typeface="Times New Roman" panose="02020603050405020304" pitchFamily="18" charset="0"/>
                <a:cs typeface="Arial" panose="020B0604020202020204" pitchFamily="34" charset="0"/>
              </a:rPr>
              <a:t> </a:t>
            </a:r>
            <a:r>
              <a:rPr kumimoji="0" lang="en-US" altLang="en-US" sz="3000" b="0" i="0" u="none" strike="noStrike" kern="0" cap="none" spc="0" normalizeH="0" baseline="0" noProof="0" dirty="0" err="1">
                <a:ln>
                  <a:noFill/>
                </a:ln>
                <a:solidFill>
                  <a:prstClr val="black"/>
                </a:solidFill>
                <a:effectLst/>
                <a:uLnTx/>
                <a:uFillTx/>
                <a:latin typeface="Times New Roman" panose="02020603050405020304" pitchFamily="18" charset="0"/>
                <a:cs typeface="Arial" panose="020B0604020202020204" pitchFamily="34" charset="0"/>
              </a:rPr>
              <a:t>có</a:t>
            </a:r>
            <a:r>
              <a:rPr kumimoji="0" lang="en-US" altLang="en-US" sz="3000" b="0" i="0" u="none" strike="noStrike" kern="0" cap="none" spc="0" normalizeH="0" baseline="0" noProof="0" dirty="0">
                <a:ln>
                  <a:noFill/>
                </a:ln>
                <a:solidFill>
                  <a:prstClr val="black"/>
                </a:solidFill>
                <a:effectLst/>
                <a:uLnTx/>
                <a:uFillTx/>
                <a:latin typeface="Times New Roman" panose="02020603050405020304" pitchFamily="18" charset="0"/>
                <a:cs typeface="Arial" panose="020B0604020202020204" pitchFamily="34" charset="0"/>
              </a:rPr>
              <a:t> </a:t>
            </a:r>
            <a:r>
              <a:rPr kumimoji="0" lang="en-US" altLang="en-US" sz="3000" b="0" i="0" u="none" strike="noStrike" kern="0" cap="none" spc="0" normalizeH="0" baseline="0" noProof="0" dirty="0" err="1">
                <a:ln>
                  <a:noFill/>
                </a:ln>
                <a:solidFill>
                  <a:prstClr val="black"/>
                </a:solidFill>
                <a:effectLst/>
                <a:uLnTx/>
                <a:uFillTx/>
                <a:latin typeface="Times New Roman" panose="02020603050405020304" pitchFamily="18" charset="0"/>
                <a:cs typeface="Arial" panose="020B0604020202020204" pitchFamily="34" charset="0"/>
              </a:rPr>
              <a:t>công</a:t>
            </a:r>
            <a:r>
              <a:rPr kumimoji="0" lang="en-US" altLang="en-US" sz="3000" b="0" i="0" u="none" strike="noStrike" kern="0" cap="none" spc="0" normalizeH="0" baseline="0" noProof="0" dirty="0">
                <a:ln>
                  <a:noFill/>
                </a:ln>
                <a:solidFill>
                  <a:prstClr val="black"/>
                </a:solidFill>
                <a:effectLst/>
                <a:uLnTx/>
                <a:uFillTx/>
                <a:latin typeface="Times New Roman" panose="02020603050405020304" pitchFamily="18" charset="0"/>
                <a:cs typeface="Arial" panose="020B0604020202020204" pitchFamily="34" charset="0"/>
              </a:rPr>
              <a:t> </a:t>
            </a:r>
            <a:r>
              <a:rPr kumimoji="0" lang="en-US" altLang="en-US" sz="3000" b="0" i="0" u="none" strike="noStrike" kern="0" cap="none" spc="0" normalizeH="0" baseline="0" noProof="0" dirty="0" err="1">
                <a:ln>
                  <a:noFill/>
                </a:ln>
                <a:solidFill>
                  <a:prstClr val="black"/>
                </a:solidFill>
                <a:effectLst/>
                <a:uLnTx/>
                <a:uFillTx/>
                <a:latin typeface="Times New Roman" panose="02020603050405020304" pitchFamily="18" charset="0"/>
                <a:cs typeface="Arial" panose="020B0604020202020204" pitchFamily="34" charset="0"/>
              </a:rPr>
              <a:t>lao</a:t>
            </a:r>
            <a:r>
              <a:rPr kumimoji="0" lang="en-US" altLang="en-US" sz="3000" b="0" i="0" u="none" strike="noStrike" kern="0" cap="none" spc="0" normalizeH="0" baseline="0" noProof="0" dirty="0">
                <a:ln>
                  <a:noFill/>
                </a:ln>
                <a:solidFill>
                  <a:prstClr val="black"/>
                </a:solidFill>
                <a:effectLst/>
                <a:uLnTx/>
                <a:uFillTx/>
                <a:latin typeface="Times New Roman" panose="02020603050405020304" pitchFamily="18" charset="0"/>
                <a:cs typeface="Arial" panose="020B0604020202020204" pitchFamily="34" charset="0"/>
              </a:rPr>
              <a:t> </a:t>
            </a:r>
            <a:r>
              <a:rPr kumimoji="0" lang="en-US" altLang="en-US" sz="3000" b="0" i="0" u="none" strike="noStrike" kern="0" cap="none" spc="0" normalizeH="0" baseline="0" noProof="0" dirty="0" err="1">
                <a:ln>
                  <a:noFill/>
                </a:ln>
                <a:solidFill>
                  <a:prstClr val="black"/>
                </a:solidFill>
                <a:effectLst/>
                <a:uLnTx/>
                <a:uFillTx/>
                <a:latin typeface="Times New Roman" panose="02020603050405020304" pitchFamily="18" charset="0"/>
                <a:cs typeface="Arial" panose="020B0604020202020204" pitchFamily="34" charset="0"/>
              </a:rPr>
              <a:t>lớn</a:t>
            </a:r>
            <a:r>
              <a:rPr kumimoji="0" lang="en-US" altLang="en-US" sz="3000" b="0" i="0" u="none" strike="noStrike" kern="0" cap="none" spc="0" normalizeH="0" baseline="0" noProof="0" dirty="0">
                <a:ln>
                  <a:noFill/>
                </a:ln>
                <a:solidFill>
                  <a:prstClr val="black"/>
                </a:solidFill>
                <a:effectLst/>
                <a:uLnTx/>
                <a:uFillTx/>
                <a:latin typeface="Times New Roman" panose="02020603050405020304" pitchFamily="18" charset="0"/>
                <a:cs typeface="Arial" panose="020B0604020202020204" pitchFamily="34" charset="0"/>
              </a:rPr>
              <a:t> </a:t>
            </a:r>
            <a:r>
              <a:rPr kumimoji="0" lang="en-US" altLang="en-US" sz="3000" b="0" i="0" u="none" strike="noStrike" kern="0" cap="none" spc="0" normalizeH="0" baseline="0" noProof="0" dirty="0" err="1">
                <a:ln>
                  <a:noFill/>
                </a:ln>
                <a:solidFill>
                  <a:prstClr val="black"/>
                </a:solidFill>
                <a:effectLst/>
                <a:uLnTx/>
                <a:uFillTx/>
                <a:latin typeface="Times New Roman" panose="02020603050405020304" pitchFamily="18" charset="0"/>
                <a:cs typeface="Arial" panose="020B0604020202020204" pitchFamily="34" charset="0"/>
              </a:rPr>
              <a:t>trong</a:t>
            </a:r>
            <a:r>
              <a:rPr kumimoji="0" lang="en-US" altLang="en-US" sz="3000" b="0" i="0" u="none" strike="noStrike" kern="0" cap="none" spc="0" normalizeH="0" baseline="0" noProof="0" dirty="0">
                <a:ln>
                  <a:noFill/>
                </a:ln>
                <a:solidFill>
                  <a:prstClr val="black"/>
                </a:solidFill>
                <a:effectLst/>
                <a:uLnTx/>
                <a:uFillTx/>
                <a:latin typeface="Times New Roman" panose="02020603050405020304" pitchFamily="18" charset="0"/>
                <a:cs typeface="Arial" panose="020B0604020202020204" pitchFamily="34" charset="0"/>
              </a:rPr>
              <a:t> 2 </a:t>
            </a:r>
            <a:r>
              <a:rPr kumimoji="0" lang="en-US" altLang="en-US" sz="3000" b="0" i="0" u="none" strike="noStrike" kern="0" cap="none" spc="0" normalizeH="0" baseline="0" noProof="0" dirty="0" err="1">
                <a:ln>
                  <a:noFill/>
                </a:ln>
                <a:solidFill>
                  <a:prstClr val="black"/>
                </a:solidFill>
                <a:effectLst/>
                <a:uLnTx/>
                <a:uFillTx/>
                <a:latin typeface="Times New Roman" panose="02020603050405020304" pitchFamily="18" charset="0"/>
                <a:cs typeface="Arial" panose="020B0604020202020204" pitchFamily="34" charset="0"/>
              </a:rPr>
              <a:t>cuộc</a:t>
            </a:r>
            <a:r>
              <a:rPr kumimoji="0" lang="en-US" altLang="en-US" sz="3000" b="0" i="0" u="none" strike="noStrike" kern="0" cap="none" spc="0" normalizeH="0" baseline="0" noProof="0" dirty="0">
                <a:ln>
                  <a:noFill/>
                </a:ln>
                <a:solidFill>
                  <a:prstClr val="black"/>
                </a:solidFill>
                <a:effectLst/>
                <a:uLnTx/>
                <a:uFillTx/>
                <a:latin typeface="Times New Roman" panose="02020603050405020304" pitchFamily="18" charset="0"/>
                <a:cs typeface="Arial" panose="020B0604020202020204" pitchFamily="34" charset="0"/>
              </a:rPr>
              <a:t> </a:t>
            </a:r>
            <a:r>
              <a:rPr kumimoji="0" lang="en-US" altLang="en-US" sz="3000" b="0" i="0" u="none" strike="noStrike" kern="0" cap="none" spc="0" normalizeH="0" baseline="0" noProof="0" dirty="0" err="1">
                <a:ln>
                  <a:noFill/>
                </a:ln>
                <a:solidFill>
                  <a:prstClr val="black"/>
                </a:solidFill>
                <a:effectLst/>
                <a:uLnTx/>
                <a:uFillTx/>
                <a:latin typeface="Times New Roman" panose="02020603050405020304" pitchFamily="18" charset="0"/>
                <a:cs typeface="Arial" panose="020B0604020202020204" pitchFamily="34" charset="0"/>
              </a:rPr>
              <a:t>kháng</a:t>
            </a:r>
            <a:r>
              <a:rPr kumimoji="0" lang="en-US" altLang="en-US" sz="3000" b="0" i="0" u="none" strike="noStrike" kern="0" cap="none" spc="0" normalizeH="0" baseline="0" noProof="0" dirty="0">
                <a:ln>
                  <a:noFill/>
                </a:ln>
                <a:solidFill>
                  <a:prstClr val="black"/>
                </a:solidFill>
                <a:effectLst/>
                <a:uLnTx/>
                <a:uFillTx/>
                <a:latin typeface="Times New Roman" panose="02020603050405020304" pitchFamily="18" charset="0"/>
                <a:cs typeface="Arial" panose="020B0604020202020204" pitchFamily="34" charset="0"/>
              </a:rPr>
              <a:t> </a:t>
            </a:r>
            <a:r>
              <a:rPr kumimoji="0" lang="en-US" altLang="en-US" sz="3000" b="0" i="0" u="none" strike="noStrike" kern="0" cap="none" spc="0" normalizeH="0" baseline="0" noProof="0" dirty="0" err="1">
                <a:ln>
                  <a:noFill/>
                </a:ln>
                <a:solidFill>
                  <a:prstClr val="black"/>
                </a:solidFill>
                <a:effectLst/>
                <a:uLnTx/>
                <a:uFillTx/>
                <a:latin typeface="Times New Roman" panose="02020603050405020304" pitchFamily="18" charset="0"/>
                <a:cs typeface="Arial" panose="020B0604020202020204" pitchFamily="34" charset="0"/>
              </a:rPr>
              <a:t>chiến</a:t>
            </a:r>
            <a:r>
              <a:rPr kumimoji="0" lang="en-US" altLang="en-US" sz="3000" b="0" i="0" u="none" strike="noStrike" kern="0" cap="none" spc="0" normalizeH="0" baseline="0" noProof="0" dirty="0">
                <a:ln>
                  <a:noFill/>
                </a:ln>
                <a:solidFill>
                  <a:prstClr val="black"/>
                </a:solidFill>
                <a:effectLst/>
                <a:uLnTx/>
                <a:uFillTx/>
                <a:latin typeface="Times New Roman" panose="02020603050405020304" pitchFamily="18" charset="0"/>
                <a:cs typeface="Arial" panose="020B0604020202020204" pitchFamily="34" charset="0"/>
              </a:rPr>
              <a:t> </a:t>
            </a:r>
            <a:r>
              <a:rPr kumimoji="0" lang="en-US" altLang="en-US" sz="3000" b="0" i="0" u="none" strike="noStrike" kern="0" cap="none" spc="0" normalizeH="0" baseline="0" noProof="0" dirty="0" err="1">
                <a:ln>
                  <a:noFill/>
                </a:ln>
                <a:solidFill>
                  <a:prstClr val="black"/>
                </a:solidFill>
                <a:effectLst/>
                <a:uLnTx/>
                <a:uFillTx/>
                <a:latin typeface="Times New Roman" panose="02020603050405020304" pitchFamily="18" charset="0"/>
                <a:cs typeface="Arial" panose="020B0604020202020204" pitchFamily="34" charset="0"/>
              </a:rPr>
              <a:t>chống</a:t>
            </a:r>
            <a:r>
              <a:rPr kumimoji="0" lang="en-US" altLang="en-US" sz="3000" b="0" i="0" u="none" strike="noStrike" kern="0" cap="none" spc="0" normalizeH="0" baseline="0" noProof="0" dirty="0">
                <a:ln>
                  <a:noFill/>
                </a:ln>
                <a:solidFill>
                  <a:prstClr val="black"/>
                </a:solidFill>
                <a:effectLst/>
                <a:uLnTx/>
                <a:uFillTx/>
                <a:latin typeface="Times New Roman" panose="02020603050405020304" pitchFamily="18" charset="0"/>
                <a:cs typeface="Arial" panose="020B0604020202020204" pitchFamily="34" charset="0"/>
              </a:rPr>
              <a:t> </a:t>
            </a:r>
            <a:r>
              <a:rPr kumimoji="0" lang="en-US" altLang="en-US" sz="3000" b="0" i="0" u="none" strike="noStrike" kern="0" cap="none" spc="0" normalizeH="0" baseline="0" noProof="0" dirty="0" err="1">
                <a:ln>
                  <a:noFill/>
                </a:ln>
                <a:solidFill>
                  <a:prstClr val="black"/>
                </a:solidFill>
                <a:effectLst/>
                <a:uLnTx/>
                <a:uFillTx/>
                <a:latin typeface="Times New Roman" panose="02020603050405020304" pitchFamily="18" charset="0"/>
                <a:cs typeface="Arial" panose="020B0604020202020204" pitchFamily="34" charset="0"/>
              </a:rPr>
              <a:t>quân</a:t>
            </a:r>
            <a:r>
              <a:rPr kumimoji="0" lang="en-US" altLang="en-US" sz="3000" b="0" i="0" u="none" strike="noStrike" kern="0" cap="none" spc="0" normalizeH="0" baseline="0" noProof="0" dirty="0">
                <a:ln>
                  <a:noFill/>
                </a:ln>
                <a:solidFill>
                  <a:prstClr val="black"/>
                </a:solidFill>
                <a:effectLst/>
                <a:uLnTx/>
                <a:uFillTx/>
                <a:latin typeface="Times New Roman" panose="02020603050405020304" pitchFamily="18" charset="0"/>
                <a:cs typeface="Arial" panose="020B0604020202020204" pitchFamily="34" charset="0"/>
              </a:rPr>
              <a:t> </a:t>
            </a:r>
            <a:r>
              <a:rPr kumimoji="0" lang="en-US" altLang="en-US" sz="3000" b="0" i="0" u="none" strike="noStrike" kern="0" cap="none" spc="0" normalizeH="0" baseline="0" noProof="0" dirty="0" err="1">
                <a:ln>
                  <a:noFill/>
                </a:ln>
                <a:solidFill>
                  <a:prstClr val="black"/>
                </a:solidFill>
                <a:effectLst/>
                <a:uLnTx/>
                <a:uFillTx/>
                <a:latin typeface="Times New Roman" panose="02020603050405020304" pitchFamily="18" charset="0"/>
                <a:cs typeface="Arial" panose="020B0604020202020204" pitchFamily="34" charset="0"/>
              </a:rPr>
              <a:t>Mông-Nguyên</a:t>
            </a:r>
            <a:r>
              <a:rPr kumimoji="0" lang="en-US" altLang="en-US" sz="3000" b="0" i="0" u="none" strike="noStrike" kern="0" cap="none" spc="0" normalizeH="0" baseline="0" noProof="0" dirty="0">
                <a:ln>
                  <a:noFill/>
                </a:ln>
                <a:solidFill>
                  <a:prstClr val="black"/>
                </a:solidFill>
                <a:effectLst/>
                <a:uLnTx/>
                <a:uFillTx/>
                <a:latin typeface="Times New Roman" panose="02020603050405020304" pitchFamily="18" charset="0"/>
                <a:cs typeface="Arial" panose="020B0604020202020204" pitchFamily="34" charset="0"/>
              </a:rPr>
              <a:t>.</a:t>
            </a:r>
          </a:p>
        </p:txBody>
      </p:sp>
      <p:sp>
        <p:nvSpPr>
          <p:cNvPr id="9" name="TextBox 8">
            <a:extLst>
              <a:ext uri="{FF2B5EF4-FFF2-40B4-BE49-F238E27FC236}">
                <a16:creationId xmlns:a16="http://schemas.microsoft.com/office/drawing/2014/main" id="{16CC44A8-E1C7-4CD1-9DE3-924CE2D7DC8C}"/>
              </a:ext>
            </a:extLst>
          </p:cNvPr>
          <p:cNvSpPr txBox="1">
            <a:spLocks noChangeArrowheads="1"/>
          </p:cNvSpPr>
          <p:nvPr/>
        </p:nvSpPr>
        <p:spPr bwMode="auto">
          <a:xfrm>
            <a:off x="5292667" y="5328185"/>
            <a:ext cx="635831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Times New Roman" panose="02020603050405020304" pitchFamily="18" charset="0"/>
                <a:cs typeface="Arial" panose="020B0604020202020204" pitchFamily="34" charset="0"/>
              </a:defRPr>
            </a:lvl1pPr>
            <a:lvl2pPr marL="742950" indent="-285750">
              <a:defRPr sz="2400" b="1">
                <a:solidFill>
                  <a:schemeClr val="tx1"/>
                </a:solidFill>
                <a:latin typeface="Times New Roman" panose="02020603050405020304" pitchFamily="18" charset="0"/>
                <a:cs typeface="Arial" panose="020B0604020202020204" pitchFamily="34" charset="0"/>
              </a:defRPr>
            </a:lvl2pPr>
            <a:lvl3pPr marL="1143000" indent="-228600">
              <a:defRPr sz="2400" b="1">
                <a:solidFill>
                  <a:schemeClr val="tx1"/>
                </a:solidFill>
                <a:latin typeface="Times New Roman" panose="02020603050405020304" pitchFamily="18" charset="0"/>
                <a:cs typeface="Arial" panose="020B0604020202020204" pitchFamily="34" charset="0"/>
              </a:defRPr>
            </a:lvl3pPr>
            <a:lvl4pPr marL="1600200" indent="-228600">
              <a:defRPr sz="2400" b="1">
                <a:solidFill>
                  <a:schemeClr val="tx1"/>
                </a:solidFill>
                <a:latin typeface="Times New Roman" panose="02020603050405020304" pitchFamily="18" charset="0"/>
                <a:cs typeface="Arial" panose="020B0604020202020204" pitchFamily="34" charset="0"/>
              </a:defRPr>
            </a:lvl4pPr>
            <a:lvl5pPr marL="2057400" indent="-228600">
              <a:defRPr sz="2400" b="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9pPr>
          </a:lstStyle>
          <a:p>
            <a:pPr marL="0" marR="0" lvl="0" indent="0" algn="just" defTabSz="914400" eaLnBrk="1" fontAlgn="base" latinLnBrk="0" hangingPunct="1">
              <a:lnSpc>
                <a:spcPct val="100000"/>
              </a:lnSpc>
              <a:spcBef>
                <a:spcPct val="0"/>
              </a:spcBef>
              <a:spcAft>
                <a:spcPct val="0"/>
              </a:spcAft>
              <a:buClrTx/>
              <a:buSzTx/>
              <a:buFontTx/>
              <a:buNone/>
              <a:tabLst/>
              <a:defRPr/>
            </a:pPr>
            <a:r>
              <a:rPr kumimoji="0" lang="en-US" altLang="en-US" sz="3000" b="0" i="0" u="none" strike="noStrike" kern="0" cap="none" spc="0" normalizeH="0" baseline="0" noProof="0" dirty="0">
                <a:ln>
                  <a:noFill/>
                </a:ln>
                <a:effectLst/>
                <a:uLnTx/>
                <a:uFillTx/>
                <a:latin typeface="Times New Roman" panose="02020603050405020304" pitchFamily="18" charset="0"/>
                <a:cs typeface="Arial" panose="020B0604020202020204" pitchFamily="34" charset="0"/>
              </a:rPr>
              <a:t> - </a:t>
            </a:r>
            <a:r>
              <a:rPr kumimoji="0" lang="en-US" altLang="en-US" sz="3000" b="0" i="0" u="none" strike="noStrike" kern="0" cap="none" spc="0" normalizeH="0" baseline="0" noProof="0" dirty="0" err="1">
                <a:ln>
                  <a:noFill/>
                </a:ln>
                <a:effectLst/>
                <a:uLnTx/>
                <a:uFillTx/>
                <a:latin typeface="Times New Roman" panose="02020603050405020304" pitchFamily="18" charset="0"/>
                <a:cs typeface="Arial" panose="020B0604020202020204" pitchFamily="34" charset="0"/>
              </a:rPr>
              <a:t>Ông</a:t>
            </a:r>
            <a:r>
              <a:rPr kumimoji="0" lang="en-US" altLang="en-US" sz="3000" b="0" i="0" u="none" strike="noStrike" kern="0" cap="none" spc="0" normalizeH="0" baseline="0" noProof="0" dirty="0">
                <a:ln>
                  <a:noFill/>
                </a:ln>
                <a:effectLst/>
                <a:uLnTx/>
                <a:uFillTx/>
                <a:latin typeface="Times New Roman" panose="02020603050405020304" pitchFamily="18" charset="0"/>
                <a:cs typeface="Arial" panose="020B0604020202020204" pitchFamily="34" charset="0"/>
              </a:rPr>
              <a:t> </a:t>
            </a:r>
            <a:r>
              <a:rPr kumimoji="0" lang="en-US" altLang="en-US" sz="3000" b="0" i="0" u="none" strike="noStrike" kern="0" cap="none" spc="0" normalizeH="0" baseline="0" noProof="0" dirty="0" err="1">
                <a:ln>
                  <a:noFill/>
                </a:ln>
                <a:effectLst/>
                <a:uLnTx/>
                <a:uFillTx/>
                <a:latin typeface="Times New Roman" panose="02020603050405020304" pitchFamily="18" charset="0"/>
                <a:cs typeface="Arial" panose="020B0604020202020204" pitchFamily="34" charset="0"/>
              </a:rPr>
              <a:t>được</a:t>
            </a:r>
            <a:r>
              <a:rPr kumimoji="0" lang="en-US" altLang="en-US" sz="3000" b="0" i="0" u="none" strike="noStrike" kern="0" cap="none" spc="0" normalizeH="0" baseline="0" noProof="0" dirty="0">
                <a:ln>
                  <a:noFill/>
                </a:ln>
                <a:effectLst/>
                <a:uLnTx/>
                <a:uFillTx/>
                <a:latin typeface="Times New Roman" panose="02020603050405020304" pitchFamily="18" charset="0"/>
                <a:cs typeface="Arial" panose="020B0604020202020204" pitchFamily="34" charset="0"/>
              </a:rPr>
              <a:t> </a:t>
            </a:r>
            <a:r>
              <a:rPr kumimoji="0" lang="en-US" altLang="en-US" sz="3000" b="0" i="0" u="none" strike="noStrike" kern="0" cap="none" spc="0" normalizeH="0" baseline="0" noProof="0" dirty="0" err="1">
                <a:ln>
                  <a:noFill/>
                </a:ln>
                <a:effectLst/>
                <a:uLnTx/>
                <a:uFillTx/>
                <a:latin typeface="Times New Roman" panose="02020603050405020304" pitchFamily="18" charset="0"/>
                <a:cs typeface="Arial" panose="020B0604020202020204" pitchFamily="34" charset="0"/>
              </a:rPr>
              <a:t>nhân</a:t>
            </a:r>
            <a:r>
              <a:rPr kumimoji="0" lang="en-US" altLang="en-US" sz="3000" b="0" i="0" u="none" strike="noStrike" kern="0" cap="none" spc="0" normalizeH="0" baseline="0" noProof="0" dirty="0">
                <a:ln>
                  <a:noFill/>
                </a:ln>
                <a:effectLst/>
                <a:uLnTx/>
                <a:uFillTx/>
                <a:latin typeface="Times New Roman" panose="02020603050405020304" pitchFamily="18" charset="0"/>
                <a:cs typeface="Arial" panose="020B0604020202020204" pitchFamily="34" charset="0"/>
              </a:rPr>
              <a:t> </a:t>
            </a:r>
            <a:r>
              <a:rPr kumimoji="0" lang="en-US" altLang="en-US" sz="3000" b="0" i="0" u="none" strike="noStrike" kern="0" cap="none" spc="0" normalizeH="0" baseline="0" noProof="0" dirty="0" err="1">
                <a:ln>
                  <a:noFill/>
                </a:ln>
                <a:effectLst/>
                <a:uLnTx/>
                <a:uFillTx/>
                <a:latin typeface="Times New Roman" panose="02020603050405020304" pitchFamily="18" charset="0"/>
                <a:cs typeface="Arial" panose="020B0604020202020204" pitchFamily="34" charset="0"/>
              </a:rPr>
              <a:t>dân</a:t>
            </a:r>
            <a:r>
              <a:rPr kumimoji="0" lang="en-US" altLang="en-US" sz="3000" b="0" i="0" u="none" strike="noStrike" kern="0" cap="none" spc="0" normalizeH="0" baseline="0" noProof="0" dirty="0">
                <a:ln>
                  <a:noFill/>
                </a:ln>
                <a:effectLst/>
                <a:uLnTx/>
                <a:uFillTx/>
                <a:latin typeface="Times New Roman" panose="02020603050405020304" pitchFamily="18" charset="0"/>
                <a:cs typeface="Arial" panose="020B0604020202020204" pitchFamily="34" charset="0"/>
              </a:rPr>
              <a:t> </a:t>
            </a:r>
            <a:r>
              <a:rPr kumimoji="0" lang="en-US" altLang="en-US" sz="3000" b="0" i="0" u="none" strike="noStrike" kern="0" cap="none" spc="0" normalizeH="0" baseline="0" noProof="0" dirty="0" err="1">
                <a:ln>
                  <a:noFill/>
                </a:ln>
                <a:effectLst/>
                <a:uLnTx/>
                <a:uFillTx/>
                <a:latin typeface="Times New Roman" panose="02020603050405020304" pitchFamily="18" charset="0"/>
                <a:cs typeface="Arial" panose="020B0604020202020204" pitchFamily="34" charset="0"/>
              </a:rPr>
              <a:t>tôn</a:t>
            </a:r>
            <a:r>
              <a:rPr kumimoji="0" lang="en-US" altLang="en-US" sz="3000" b="0" i="0" u="none" strike="noStrike" kern="0" cap="none" spc="0" normalizeH="0" baseline="0" noProof="0" dirty="0">
                <a:ln>
                  <a:noFill/>
                </a:ln>
                <a:effectLst/>
                <a:uLnTx/>
                <a:uFillTx/>
                <a:latin typeface="Times New Roman" panose="02020603050405020304" pitchFamily="18" charset="0"/>
                <a:cs typeface="Arial" panose="020B0604020202020204" pitchFamily="34" charset="0"/>
              </a:rPr>
              <a:t> </a:t>
            </a:r>
            <a:r>
              <a:rPr kumimoji="0" lang="en-US" altLang="en-US" sz="3000" b="0" i="0" u="none" strike="noStrike" kern="0" cap="none" spc="0" normalizeH="0" baseline="0" noProof="0" dirty="0" err="1">
                <a:ln>
                  <a:noFill/>
                </a:ln>
                <a:effectLst/>
                <a:uLnTx/>
                <a:uFillTx/>
                <a:latin typeface="Times New Roman" panose="02020603050405020304" pitchFamily="18" charset="0"/>
                <a:cs typeface="Arial" panose="020B0604020202020204" pitchFamily="34" charset="0"/>
              </a:rPr>
              <a:t>là</a:t>
            </a:r>
            <a:r>
              <a:rPr kumimoji="0" lang="en-US" altLang="en-US" sz="3000" b="0" i="0" u="none" strike="noStrike" kern="0" cap="none" spc="0" normalizeH="0" baseline="0" noProof="0" dirty="0">
                <a:ln>
                  <a:noFill/>
                </a:ln>
                <a:effectLst/>
                <a:uLnTx/>
                <a:uFillTx/>
                <a:latin typeface="Times New Roman" panose="02020603050405020304" pitchFamily="18" charset="0"/>
                <a:cs typeface="Arial" panose="020B0604020202020204" pitchFamily="34" charset="0"/>
              </a:rPr>
              <a:t> “</a:t>
            </a:r>
            <a:r>
              <a:rPr kumimoji="0" lang="en-US" altLang="en-US" sz="3000" b="0" i="0" u="none" strike="noStrike" kern="0" cap="none" spc="0" normalizeH="0" baseline="0" noProof="0" dirty="0" err="1">
                <a:ln>
                  <a:noFill/>
                </a:ln>
                <a:effectLst/>
                <a:uLnTx/>
                <a:uFillTx/>
                <a:latin typeface="Times New Roman" panose="02020603050405020304" pitchFamily="18" charset="0"/>
                <a:cs typeface="Arial" panose="020B0604020202020204" pitchFamily="34" charset="0"/>
              </a:rPr>
              <a:t>Đức</a:t>
            </a:r>
            <a:r>
              <a:rPr kumimoji="0" lang="en-US" altLang="en-US" sz="3000" b="0" i="0" u="none" strike="noStrike" kern="0" cap="none" spc="0" normalizeH="0" baseline="0" noProof="0" dirty="0">
                <a:ln>
                  <a:noFill/>
                </a:ln>
                <a:effectLst/>
                <a:uLnTx/>
                <a:uFillTx/>
                <a:latin typeface="Times New Roman" panose="02020603050405020304" pitchFamily="18" charset="0"/>
                <a:cs typeface="Arial" panose="020B0604020202020204" pitchFamily="34" charset="0"/>
              </a:rPr>
              <a:t> </a:t>
            </a:r>
            <a:r>
              <a:rPr kumimoji="0" lang="en-US" altLang="en-US" sz="3000" b="0" i="0" u="none" strike="noStrike" kern="0" cap="none" spc="0" normalizeH="0" baseline="0" noProof="0" dirty="0" err="1">
                <a:ln>
                  <a:noFill/>
                </a:ln>
                <a:effectLst/>
                <a:uLnTx/>
                <a:uFillTx/>
                <a:latin typeface="Times New Roman" panose="02020603050405020304" pitchFamily="18" charset="0"/>
                <a:cs typeface="Arial" panose="020B0604020202020204" pitchFamily="34" charset="0"/>
              </a:rPr>
              <a:t>thánh</a:t>
            </a:r>
            <a:r>
              <a:rPr kumimoji="0" lang="en-US" altLang="en-US" sz="3000" b="0" i="0" u="none" strike="noStrike" kern="0" cap="none" spc="0" normalizeH="0" baseline="0" noProof="0" dirty="0">
                <a:ln>
                  <a:noFill/>
                </a:ln>
                <a:effectLst/>
                <a:uLnTx/>
                <a:uFillTx/>
                <a:latin typeface="Times New Roman" panose="02020603050405020304" pitchFamily="18" charset="0"/>
                <a:cs typeface="Arial" panose="020B0604020202020204" pitchFamily="34" charset="0"/>
              </a:rPr>
              <a:t> </a:t>
            </a:r>
            <a:r>
              <a:rPr kumimoji="0" lang="en-US" altLang="en-US" sz="3000" b="0" i="0" u="none" strike="noStrike" kern="0" cap="none" spc="0" normalizeH="0" baseline="0" noProof="0" dirty="0" err="1">
                <a:ln>
                  <a:noFill/>
                </a:ln>
                <a:effectLst/>
                <a:uLnTx/>
                <a:uFillTx/>
                <a:latin typeface="Times New Roman" panose="02020603050405020304" pitchFamily="18" charset="0"/>
                <a:cs typeface="Arial" panose="020B0604020202020204" pitchFamily="34" charset="0"/>
              </a:rPr>
              <a:t>Trần</a:t>
            </a:r>
            <a:r>
              <a:rPr kumimoji="0" lang="en-US" altLang="en-US" sz="3000" b="0" i="0" u="none" strike="noStrike" kern="0" cap="none" spc="0" normalizeH="0" baseline="0" noProof="0" dirty="0">
                <a:ln>
                  <a:noFill/>
                </a:ln>
                <a:effectLst/>
                <a:uLnTx/>
                <a:uFillTx/>
                <a:latin typeface="Times New Roman" panose="02020603050405020304" pitchFamily="18" charset="0"/>
                <a:cs typeface="Arial" panose="020B0604020202020204" pitchFamily="34" charset="0"/>
              </a:rPr>
              <a:t>” </a:t>
            </a:r>
            <a:r>
              <a:rPr kumimoji="0" lang="en-US" altLang="en-US" sz="3000" b="0" i="0" u="none" strike="noStrike" kern="0" cap="none" spc="0" normalizeH="0" baseline="0" noProof="0" dirty="0" err="1">
                <a:ln>
                  <a:noFill/>
                </a:ln>
                <a:effectLst/>
                <a:uLnTx/>
                <a:uFillTx/>
                <a:latin typeface="Times New Roman" panose="02020603050405020304" pitchFamily="18" charset="0"/>
                <a:cs typeface="Arial" panose="020B0604020202020204" pitchFamily="34" charset="0"/>
              </a:rPr>
              <a:t>và</a:t>
            </a:r>
            <a:r>
              <a:rPr kumimoji="0" lang="en-US" altLang="en-US" sz="3000" b="0" i="0" u="none" strike="noStrike" kern="0" cap="none" spc="0" normalizeH="0" baseline="0" noProof="0" dirty="0">
                <a:ln>
                  <a:noFill/>
                </a:ln>
                <a:effectLst/>
                <a:uLnTx/>
                <a:uFillTx/>
                <a:latin typeface="Times New Roman" panose="02020603050405020304" pitchFamily="18" charset="0"/>
                <a:cs typeface="Arial" panose="020B0604020202020204" pitchFamily="34" charset="0"/>
              </a:rPr>
              <a:t> </a:t>
            </a:r>
            <a:r>
              <a:rPr kumimoji="0" lang="en-US" altLang="en-US" sz="3000" b="0" i="0" u="none" strike="noStrike" kern="0" cap="none" spc="0" normalizeH="0" baseline="0" noProof="0" dirty="0" err="1">
                <a:ln>
                  <a:noFill/>
                </a:ln>
                <a:effectLst/>
                <a:uLnTx/>
                <a:uFillTx/>
                <a:latin typeface="Times New Roman" panose="02020603050405020304" pitchFamily="18" charset="0"/>
                <a:cs typeface="Arial" panose="020B0604020202020204" pitchFamily="34" charset="0"/>
              </a:rPr>
              <a:t>lập</a:t>
            </a:r>
            <a:r>
              <a:rPr kumimoji="0" lang="en-US" altLang="en-US" sz="3000" b="0" i="0" u="none" strike="noStrike" kern="0" cap="none" spc="0" normalizeH="0" baseline="0" noProof="0" dirty="0">
                <a:ln>
                  <a:noFill/>
                </a:ln>
                <a:effectLst/>
                <a:uLnTx/>
                <a:uFillTx/>
                <a:latin typeface="Times New Roman" panose="02020603050405020304" pitchFamily="18" charset="0"/>
                <a:cs typeface="Arial" panose="020B0604020202020204" pitchFamily="34" charset="0"/>
              </a:rPr>
              <a:t> </a:t>
            </a:r>
            <a:r>
              <a:rPr kumimoji="0" lang="en-US" altLang="en-US" sz="3000" b="0" i="0" u="none" strike="noStrike" kern="0" cap="none" spc="0" normalizeH="0" baseline="0" noProof="0" dirty="0" err="1">
                <a:ln>
                  <a:noFill/>
                </a:ln>
                <a:effectLst/>
                <a:uLnTx/>
                <a:uFillTx/>
                <a:latin typeface="Times New Roman" panose="02020603050405020304" pitchFamily="18" charset="0"/>
                <a:cs typeface="Arial" panose="020B0604020202020204" pitchFamily="34" charset="0"/>
              </a:rPr>
              <a:t>đền</a:t>
            </a:r>
            <a:r>
              <a:rPr kumimoji="0" lang="en-US" altLang="en-US" sz="3000" b="0" i="0" u="none" strike="noStrike" kern="0" cap="none" spc="0" normalizeH="0" baseline="0" noProof="0" dirty="0">
                <a:ln>
                  <a:noFill/>
                </a:ln>
                <a:effectLst/>
                <a:uLnTx/>
                <a:uFillTx/>
                <a:latin typeface="Times New Roman" panose="02020603050405020304" pitchFamily="18" charset="0"/>
                <a:cs typeface="Arial" panose="020B0604020202020204" pitchFamily="34" charset="0"/>
              </a:rPr>
              <a:t> </a:t>
            </a:r>
            <a:r>
              <a:rPr kumimoji="0" lang="en-US" altLang="en-US" sz="3000" b="0" i="0" u="none" strike="noStrike" kern="0" cap="none" spc="0" normalizeH="0" baseline="0" noProof="0" dirty="0" err="1">
                <a:ln>
                  <a:noFill/>
                </a:ln>
                <a:effectLst/>
                <a:uLnTx/>
                <a:uFillTx/>
                <a:latin typeface="Times New Roman" panose="02020603050405020304" pitchFamily="18" charset="0"/>
                <a:cs typeface="Arial" panose="020B0604020202020204" pitchFamily="34" charset="0"/>
              </a:rPr>
              <a:t>thờ</a:t>
            </a:r>
            <a:r>
              <a:rPr kumimoji="0" lang="en-US" altLang="en-US" sz="3000" b="0" i="0" u="none" strike="noStrike" kern="0" cap="none" spc="0" normalizeH="0" baseline="0" noProof="0" dirty="0">
                <a:ln>
                  <a:noFill/>
                </a:ln>
                <a:effectLst/>
                <a:uLnTx/>
                <a:uFillTx/>
                <a:latin typeface="Times New Roman" panose="02020603050405020304" pitchFamily="18" charset="0"/>
                <a:cs typeface="Arial" panose="020B0604020202020204" pitchFamily="34" charset="0"/>
              </a:rPr>
              <a:t> ở </a:t>
            </a:r>
            <a:r>
              <a:rPr kumimoji="0" lang="en-US" altLang="en-US" sz="3000" b="0" i="0" u="none" strike="noStrike" kern="0" cap="none" spc="0" normalizeH="0" baseline="0" noProof="0" dirty="0" err="1">
                <a:ln>
                  <a:noFill/>
                </a:ln>
                <a:effectLst/>
                <a:uLnTx/>
                <a:uFillTx/>
                <a:latin typeface="Times New Roman" panose="02020603050405020304" pitchFamily="18" charset="0"/>
                <a:cs typeface="Arial" panose="020B0604020202020204" pitchFamily="34" charset="0"/>
              </a:rPr>
              <a:t>nhiều</a:t>
            </a:r>
            <a:r>
              <a:rPr kumimoji="0" lang="en-US" altLang="en-US" sz="3000" b="0" i="0" u="none" strike="noStrike" kern="0" cap="none" spc="0" normalizeH="0" baseline="0" noProof="0" dirty="0">
                <a:ln>
                  <a:noFill/>
                </a:ln>
                <a:effectLst/>
                <a:uLnTx/>
                <a:uFillTx/>
                <a:latin typeface="Times New Roman" panose="02020603050405020304" pitchFamily="18" charset="0"/>
                <a:cs typeface="Arial" panose="020B0604020202020204" pitchFamily="34" charset="0"/>
              </a:rPr>
              <a:t> </a:t>
            </a:r>
            <a:r>
              <a:rPr kumimoji="0" lang="en-US" altLang="en-US" sz="3000" b="0" i="0" u="none" strike="noStrike" kern="0" cap="none" spc="0" normalizeH="0" baseline="0" noProof="0" dirty="0" err="1" smtClean="0">
                <a:ln>
                  <a:noFill/>
                </a:ln>
                <a:effectLst/>
                <a:uLnTx/>
                <a:uFillTx/>
                <a:latin typeface="Times New Roman" panose="02020603050405020304" pitchFamily="18" charset="0"/>
                <a:cs typeface="Arial" panose="020B0604020202020204" pitchFamily="34" charset="0"/>
              </a:rPr>
              <a:t>nơi</a:t>
            </a:r>
            <a:r>
              <a:rPr kumimoji="0" lang="en-US" altLang="en-US" sz="3000" b="0" i="0" u="none" strike="noStrike" kern="0" cap="none" spc="0" normalizeH="0" baseline="0" noProof="0" dirty="0" smtClean="0">
                <a:ln>
                  <a:noFill/>
                </a:ln>
                <a:effectLst/>
                <a:uLnTx/>
                <a:uFillTx/>
                <a:latin typeface="Times New Roman" panose="02020603050405020304" pitchFamily="18" charset="0"/>
                <a:cs typeface="Arial" panose="020B0604020202020204" pitchFamily="34" charset="0"/>
              </a:rPr>
              <a:t>.</a:t>
            </a:r>
            <a:endParaRPr kumimoji="0" lang="en-US" altLang="en-US" sz="3000" b="0" i="0" u="none" strike="noStrike" kern="0" cap="none" spc="0" normalizeH="0" baseline="0" noProof="0" dirty="0">
              <a:ln>
                <a:noFill/>
              </a:ln>
              <a:effectLst/>
              <a:uLnTx/>
              <a:uFillTx/>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164953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736B929-AA2A-4DEC-B70D-FE92B7670DA1}"/>
              </a:ext>
            </a:extLst>
          </p:cNvPr>
          <p:cNvSpPr txBox="1"/>
          <p:nvPr/>
        </p:nvSpPr>
        <p:spPr>
          <a:xfrm>
            <a:off x="4069334" y="175576"/>
            <a:ext cx="4267514" cy="584775"/>
          </a:xfrm>
          <a:prstGeom prst="rect">
            <a:avLst/>
          </a:prstGeom>
          <a:noFill/>
        </p:spPr>
        <p:txBody>
          <a:bodyPr wrap="none" rtlCol="0">
            <a:spAutoFit/>
          </a:bodyPr>
          <a:lstStyle/>
          <a:p>
            <a:pPr algn="ctr"/>
            <a:r>
              <a:rPr lang="en-US" sz="3200" b="1" dirty="0" err="1" smtClean="0">
                <a:latin typeface="Times New Roman" panose="02020603050405020304" pitchFamily="18" charset="0"/>
                <a:cs typeface="Times New Roman" panose="02020603050405020304" pitchFamily="18" charset="0"/>
              </a:rPr>
              <a:t>Bài</a:t>
            </a:r>
            <a:r>
              <a:rPr lang="en-US" sz="3200" b="1" dirty="0" smtClean="0">
                <a:latin typeface="Times New Roman" panose="02020603050405020304" pitchFamily="18" charset="0"/>
                <a:cs typeface="Times New Roman" panose="02020603050405020304" pitchFamily="18" charset="0"/>
              </a:rPr>
              <a:t> 3. LỜI SÔNG NÚI </a:t>
            </a:r>
            <a:endParaRPr lang="en-US" sz="3200" b="1"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2AB96DB3-CE9A-4F9B-B195-8810AAEE1420}"/>
              </a:ext>
            </a:extLst>
          </p:cNvPr>
          <p:cNvSpPr txBox="1"/>
          <p:nvPr/>
        </p:nvSpPr>
        <p:spPr>
          <a:xfrm>
            <a:off x="4936622" y="1345905"/>
            <a:ext cx="3400226" cy="584775"/>
          </a:xfrm>
          <a:prstGeom prst="rect">
            <a:avLst/>
          </a:prstGeom>
          <a:noFill/>
        </p:spPr>
        <p:txBody>
          <a:bodyPr wrap="none" rtlCol="0">
            <a:spAutoFit/>
          </a:bodyPr>
          <a:lstStyle/>
          <a:p>
            <a:r>
              <a:rPr lang="en-US" sz="3200" b="1" i="1" dirty="0">
                <a:latin typeface="Times New Roman" panose="02020603050405020304" pitchFamily="18" charset="0"/>
                <a:cs typeface="Times New Roman" panose="02020603050405020304" pitchFamily="18" charset="0"/>
              </a:rPr>
              <a:t>(</a:t>
            </a:r>
            <a:r>
              <a:rPr lang="en-US" sz="3200" b="1" i="1" dirty="0" err="1" smtClean="0">
                <a:latin typeface="Times New Roman" panose="02020603050405020304" pitchFamily="18" charset="0"/>
                <a:cs typeface="Times New Roman" panose="02020603050405020304" pitchFamily="18" charset="0"/>
              </a:rPr>
              <a:t>Trần</a:t>
            </a:r>
            <a:r>
              <a:rPr lang="en-US" sz="3200" b="1" i="1" dirty="0" smtClean="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Quốc</a:t>
            </a:r>
            <a:r>
              <a:rPr lang="en-US" sz="3200" b="1" i="1" dirty="0">
                <a:latin typeface="Times New Roman" panose="02020603050405020304" pitchFamily="18" charset="0"/>
                <a:cs typeface="Times New Roman" panose="02020603050405020304" pitchFamily="18" charset="0"/>
              </a:rPr>
              <a:t> </a:t>
            </a:r>
            <a:r>
              <a:rPr lang="en-US" sz="3200" b="1" i="1" dirty="0" err="1" smtClean="0">
                <a:latin typeface="Times New Roman" panose="02020603050405020304" pitchFamily="18" charset="0"/>
                <a:cs typeface="Times New Roman" panose="02020603050405020304" pitchFamily="18" charset="0"/>
              </a:rPr>
              <a:t>Tuấn</a:t>
            </a:r>
            <a:r>
              <a:rPr lang="en-US" sz="3200" b="1" i="1" dirty="0">
                <a:latin typeface="Times New Roman" panose="02020603050405020304" pitchFamily="18" charset="0"/>
                <a:cs typeface="Times New Roman" panose="02020603050405020304" pitchFamily="18" charset="0"/>
              </a:rPr>
              <a:t>)</a:t>
            </a:r>
            <a:r>
              <a:rPr lang="en-US" sz="3200" b="1" i="1" dirty="0" smtClean="0">
                <a:latin typeface="Times New Roman" panose="02020603050405020304" pitchFamily="18" charset="0"/>
                <a:cs typeface="Times New Roman" panose="02020603050405020304" pitchFamily="18" charset="0"/>
              </a:rPr>
              <a:t> </a:t>
            </a:r>
            <a:endParaRPr lang="en-US" sz="3200" b="1" i="1" dirty="0">
              <a:latin typeface="Times New Roman" panose="02020603050405020304" pitchFamily="18" charset="0"/>
              <a:cs typeface="Times New Roman" panose="02020603050405020304" pitchFamily="18" charset="0"/>
            </a:endParaRPr>
          </a:p>
        </p:txBody>
      </p:sp>
      <p:sp>
        <p:nvSpPr>
          <p:cNvPr id="2" name="TextBox 1"/>
          <p:cNvSpPr txBox="1"/>
          <p:nvPr/>
        </p:nvSpPr>
        <p:spPr>
          <a:xfrm>
            <a:off x="3696789" y="761130"/>
            <a:ext cx="6675120" cy="584775"/>
          </a:xfrm>
          <a:prstGeom prst="rect">
            <a:avLst/>
          </a:prstGeom>
          <a:noFill/>
        </p:spPr>
        <p:txBody>
          <a:bodyPr wrap="square" rtlCol="0">
            <a:spAutoFit/>
          </a:bodyPr>
          <a:lstStyle/>
          <a:p>
            <a:r>
              <a:rPr lang="en-US" sz="3200" b="1" dirty="0" err="1" smtClean="0">
                <a:latin typeface="Times New Roman" panose="02020603050405020304" pitchFamily="18" charset="0"/>
                <a:cs typeface="Times New Roman" panose="02020603050405020304" pitchFamily="18" charset="0"/>
              </a:rPr>
              <a:t>Văn</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bản</a:t>
            </a:r>
            <a:r>
              <a:rPr lang="en-US" sz="3200" b="1" dirty="0" smtClean="0">
                <a:latin typeface="Times New Roman" panose="02020603050405020304" pitchFamily="18" charset="0"/>
                <a:cs typeface="Times New Roman" panose="02020603050405020304" pitchFamily="18" charset="0"/>
              </a:rPr>
              <a:t>: HỊCH TƯỚNG SĨ</a:t>
            </a:r>
            <a:endParaRPr lang="en-US" sz="3200" b="1" dirty="0">
              <a:latin typeface="Times New Roman" panose="02020603050405020304" pitchFamily="18" charset="0"/>
              <a:cs typeface="Times New Roman" panose="02020603050405020304" pitchFamily="18" charset="0"/>
            </a:endParaRPr>
          </a:p>
        </p:txBody>
      </p:sp>
      <p:sp>
        <p:nvSpPr>
          <p:cNvPr id="3" name="TextBox 2"/>
          <p:cNvSpPr txBox="1"/>
          <p:nvPr/>
        </p:nvSpPr>
        <p:spPr>
          <a:xfrm>
            <a:off x="339635" y="2038401"/>
            <a:ext cx="5445445" cy="477054"/>
          </a:xfrm>
          <a:prstGeom prst="rect">
            <a:avLst/>
          </a:prstGeom>
          <a:noFill/>
        </p:spPr>
        <p:txBody>
          <a:bodyPr wrap="square" rtlCol="0">
            <a:spAutoFit/>
          </a:bodyPr>
          <a:lstStyle/>
          <a:p>
            <a:r>
              <a:rPr lang="en-US" sz="2500" b="1" dirty="0" smtClean="0">
                <a:latin typeface="Times New Roman" panose="02020603050405020304" pitchFamily="18" charset="0"/>
                <a:cs typeface="Times New Roman" panose="02020603050405020304" pitchFamily="18" charset="0"/>
              </a:rPr>
              <a:t>II. ĐỌC, TÌM HIỂU CHUNG</a:t>
            </a:r>
            <a:endParaRPr lang="en-US" sz="2500" b="1" dirty="0">
              <a:latin typeface="Times New Roman" panose="02020603050405020304" pitchFamily="18" charset="0"/>
              <a:cs typeface="Times New Roman" panose="02020603050405020304" pitchFamily="18" charset="0"/>
            </a:endParaRPr>
          </a:p>
        </p:txBody>
      </p:sp>
      <p:sp>
        <p:nvSpPr>
          <p:cNvPr id="7" name="Rectangle 6"/>
          <p:cNvSpPr/>
          <p:nvPr/>
        </p:nvSpPr>
        <p:spPr>
          <a:xfrm>
            <a:off x="339635" y="1614565"/>
            <a:ext cx="3639458" cy="477054"/>
          </a:xfrm>
          <a:prstGeom prst="rect">
            <a:avLst/>
          </a:prstGeom>
        </p:spPr>
        <p:txBody>
          <a:bodyPr wrap="none">
            <a:spAutoFit/>
          </a:bodyPr>
          <a:lstStyle/>
          <a:p>
            <a:pPr algn="just">
              <a:spcAft>
                <a:spcPts val="0"/>
              </a:spcAft>
            </a:pPr>
            <a:r>
              <a:rPr lang="en-US" sz="2500" b="1" dirty="0">
                <a:latin typeface="Times New Roman" panose="02020603050405020304" pitchFamily="18" charset="0"/>
                <a:ea typeface="Times New Roman" panose="02020603050405020304" pitchFamily="18" charset="0"/>
                <a:cs typeface="Times New Roman" panose="02020603050405020304" pitchFamily="18" charset="0"/>
              </a:rPr>
              <a:t>I. </a:t>
            </a:r>
            <a:r>
              <a:rPr lang="en-US" sz="2500" b="1" dirty="0" smtClean="0">
                <a:latin typeface="Times New Roman" panose="02020603050405020304" pitchFamily="18" charset="0"/>
                <a:ea typeface="Times New Roman" panose="02020603050405020304" pitchFamily="18" charset="0"/>
                <a:cs typeface="Times New Roman" panose="02020603050405020304" pitchFamily="18" charset="0"/>
              </a:rPr>
              <a:t>TRI THỨC NGỮ VĂN</a:t>
            </a:r>
            <a:endParaRPr lang="en-US" sz="2500" dirty="0">
              <a:effectLst/>
              <a:latin typeface=".VnTime" panose="020B7200000000000000" pitchFamily="34"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ED10C6C2-F922-4BC6-82CE-ACD59100F534}"/>
              </a:ext>
            </a:extLst>
          </p:cNvPr>
          <p:cNvSpPr txBox="1"/>
          <p:nvPr/>
        </p:nvSpPr>
        <p:spPr>
          <a:xfrm>
            <a:off x="465764" y="2515455"/>
            <a:ext cx="1506182" cy="477054"/>
          </a:xfrm>
          <a:prstGeom prst="rect">
            <a:avLst/>
          </a:prstGeom>
          <a:noFill/>
        </p:spPr>
        <p:txBody>
          <a:bodyPr wrap="none" rtlCol="0">
            <a:spAutoFit/>
          </a:bodyPr>
          <a:lstStyle/>
          <a:p>
            <a:r>
              <a:rPr lang="en-US" sz="2500" b="1" dirty="0">
                <a:latin typeface="Times New Roman" panose="02020603050405020304" pitchFamily="18" charset="0"/>
                <a:cs typeface="Times New Roman" panose="02020603050405020304" pitchFamily="18" charset="0"/>
              </a:rPr>
              <a:t>1. </a:t>
            </a:r>
            <a:r>
              <a:rPr lang="en-US" sz="2500" b="1" dirty="0" err="1">
                <a:latin typeface="Times New Roman" panose="02020603050405020304" pitchFamily="18" charset="0"/>
                <a:cs typeface="Times New Roman" panose="02020603050405020304" pitchFamily="18" charset="0"/>
              </a:rPr>
              <a:t>Tác</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giả</a:t>
            </a:r>
            <a:endParaRPr lang="en-US" sz="2500" b="1"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ED10C6C2-F922-4BC6-82CE-ACD59100F534}"/>
              </a:ext>
            </a:extLst>
          </p:cNvPr>
          <p:cNvSpPr txBox="1"/>
          <p:nvPr/>
        </p:nvSpPr>
        <p:spPr>
          <a:xfrm>
            <a:off x="465764" y="2939291"/>
            <a:ext cx="1879682" cy="477054"/>
          </a:xfrm>
          <a:prstGeom prst="rect">
            <a:avLst/>
          </a:prstGeom>
          <a:noFill/>
        </p:spPr>
        <p:txBody>
          <a:bodyPr wrap="none" rtlCol="0">
            <a:spAutoFit/>
          </a:bodyPr>
          <a:lstStyle/>
          <a:p>
            <a:r>
              <a:rPr lang="en-US" sz="2500" b="1" dirty="0">
                <a:latin typeface="Times New Roman" panose="02020603050405020304" pitchFamily="18" charset="0"/>
                <a:cs typeface="Times New Roman" panose="02020603050405020304" pitchFamily="18" charset="0"/>
              </a:rPr>
              <a:t>2</a:t>
            </a:r>
            <a:r>
              <a:rPr lang="en-US" sz="2500" b="1" dirty="0" smtClean="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Tác</a:t>
            </a:r>
            <a:r>
              <a:rPr lang="en-US" sz="2500" b="1" dirty="0">
                <a:latin typeface="Times New Roman" panose="02020603050405020304" pitchFamily="18" charset="0"/>
                <a:cs typeface="Times New Roman" panose="02020603050405020304" pitchFamily="18" charset="0"/>
              </a:rPr>
              <a:t> </a:t>
            </a:r>
            <a:r>
              <a:rPr lang="en-US" sz="2500" b="1" dirty="0" err="1" smtClean="0">
                <a:latin typeface="Times New Roman" panose="02020603050405020304" pitchFamily="18" charset="0"/>
                <a:cs typeface="Times New Roman" panose="02020603050405020304" pitchFamily="18" charset="0"/>
              </a:rPr>
              <a:t>phẩm</a:t>
            </a:r>
            <a:endParaRPr lang="en-US" sz="2500" b="1" dirty="0">
              <a:latin typeface="Times New Roman" panose="02020603050405020304" pitchFamily="18" charset="0"/>
              <a:cs typeface="Times New Roman" panose="02020603050405020304" pitchFamily="18" charset="0"/>
            </a:endParaRPr>
          </a:p>
        </p:txBody>
      </p:sp>
      <p:sp>
        <p:nvSpPr>
          <p:cNvPr id="4" name="Rectangle 3"/>
          <p:cNvSpPr/>
          <p:nvPr/>
        </p:nvSpPr>
        <p:spPr>
          <a:xfrm>
            <a:off x="1971946" y="2928309"/>
            <a:ext cx="9692639" cy="861774"/>
          </a:xfrm>
          <a:prstGeom prst="rect">
            <a:avLst/>
          </a:prstGeom>
        </p:spPr>
        <p:txBody>
          <a:bodyPr wrap="square">
            <a:spAutoFit/>
          </a:bodyPr>
          <a:lstStyle/>
          <a:p>
            <a:pPr>
              <a:spcAft>
                <a:spcPts val="0"/>
              </a:spcAft>
              <a:tabLst>
                <a:tab pos="228600" algn="l"/>
              </a:tabLst>
            </a:pPr>
            <a:r>
              <a:rPr lang="en-US" sz="2500" dirty="0" smtClean="0">
                <a:latin typeface="Times New Roman" panose="02020603050405020304" pitchFamily="18" charset="0"/>
                <a:ea typeface="Times New Roman" panose="02020603050405020304" pitchFamily="18" charset="0"/>
                <a:cs typeface="Times New Roman" panose="02020603050405020304" pitchFamily="18" charset="0"/>
              </a:rPr>
              <a:t>  :  </a:t>
            </a:r>
            <a:r>
              <a:rPr lang="en-US" sz="2500" dirty="0" err="1" smtClean="0">
                <a:latin typeface="Times New Roman" panose="02020603050405020304" pitchFamily="18" charset="0"/>
                <a:ea typeface="Times New Roman" panose="02020603050405020304" pitchFamily="18" charset="0"/>
                <a:cs typeface="Times New Roman" panose="02020603050405020304" pitchFamily="18" charset="0"/>
              </a:rPr>
              <a:t>Văn</a:t>
            </a:r>
            <a:r>
              <a:rPr lang="en-US" sz="25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cs typeface="Times New Roman" panose="02020603050405020304" pitchFamily="18" charset="0"/>
              </a:rPr>
              <a:t>bản</a:t>
            </a:r>
            <a:r>
              <a:rPr lang="en-US" sz="25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sz="25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cs typeface="Times New Roman" panose="02020603050405020304" pitchFamily="18" charset="0"/>
              </a:rPr>
              <a:t>tác</a:t>
            </a:r>
            <a:r>
              <a:rPr lang="en-US" sz="25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cs typeface="Times New Roman" panose="02020603050405020304" pitchFamily="18" charset="0"/>
              </a:rPr>
              <a:t>giả</a:t>
            </a:r>
            <a:r>
              <a:rPr lang="en-US" sz="25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cs typeface="Times New Roman" panose="02020603050405020304" pitchFamily="18" charset="0"/>
              </a:rPr>
              <a:t>viết</a:t>
            </a:r>
            <a:r>
              <a:rPr lang="en-US" sz="25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cs typeface="Times New Roman" panose="02020603050405020304" pitchFamily="18" charset="0"/>
              </a:rPr>
              <a:t>vào</a:t>
            </a:r>
            <a:r>
              <a:rPr lang="en-US" sz="25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cs typeface="Times New Roman" panose="02020603050405020304" pitchFamily="18" charset="0"/>
              </a:rPr>
              <a:t>khoảng</a:t>
            </a:r>
            <a:r>
              <a:rPr lang="en-US" sz="25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cs typeface="Times New Roman" panose="02020603050405020304" pitchFamily="18" charset="0"/>
              </a:rPr>
              <a:t>trước</a:t>
            </a:r>
            <a:r>
              <a:rPr lang="en-US" sz="25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cs typeface="Times New Roman" panose="02020603050405020304" pitchFamily="18" charset="0"/>
              </a:rPr>
              <a:t>cuộc</a:t>
            </a:r>
            <a:r>
              <a:rPr lang="en-US" sz="25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cs typeface="Times New Roman" panose="02020603050405020304" pitchFamily="18" charset="0"/>
              </a:rPr>
              <a:t>kháng</a:t>
            </a:r>
            <a:r>
              <a:rPr lang="en-US" sz="25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cs typeface="Times New Roman" panose="02020603050405020304" pitchFamily="18" charset="0"/>
              </a:rPr>
              <a:t>chiến</a:t>
            </a:r>
            <a:r>
              <a:rPr lang="en-US" sz="25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cs typeface="Times New Roman" panose="02020603050405020304" pitchFamily="18" charset="0"/>
              </a:rPr>
              <a:t>chống</a:t>
            </a:r>
            <a:r>
              <a:rPr lang="en-US" sz="25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cs typeface="Times New Roman" panose="02020603050405020304" pitchFamily="18" charset="0"/>
              </a:rPr>
              <a:t>quân</a:t>
            </a:r>
            <a:r>
              <a:rPr lang="en-US" sz="25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cs typeface="Times New Roman" panose="02020603050405020304" pitchFamily="18" charset="0"/>
              </a:rPr>
              <a:t>Nguyên</a:t>
            </a:r>
            <a:r>
              <a:rPr lang="en-US" sz="25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cs typeface="Times New Roman" panose="02020603050405020304" pitchFamily="18" charset="0"/>
              </a:rPr>
              <a:t>lần</a:t>
            </a:r>
            <a:r>
              <a:rPr lang="en-US" sz="25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cs typeface="Times New Roman" panose="02020603050405020304" pitchFamily="18" charset="0"/>
              </a:rPr>
              <a:t>thứ</a:t>
            </a:r>
            <a:r>
              <a:rPr lang="en-US" sz="25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cs typeface="Times New Roman" panose="02020603050405020304" pitchFamily="18" charset="0"/>
              </a:rPr>
              <a:t>hai</a:t>
            </a:r>
            <a:r>
              <a:rPr lang="en-US" sz="25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500" dirty="0">
              <a:effectLst/>
              <a:latin typeface=".VnTime" panose="020B7200000000000000" pitchFamily="34" charset="0"/>
              <a:ea typeface="Times New Roman" panose="02020603050405020304" pitchFamily="18" charset="0"/>
              <a:cs typeface="Times New Roman" panose="02020603050405020304" pitchFamily="18" charset="0"/>
            </a:endParaRPr>
          </a:p>
        </p:txBody>
      </p:sp>
      <p:sp>
        <p:nvSpPr>
          <p:cNvPr id="5" name="Rectangle 4"/>
          <p:cNvSpPr/>
          <p:nvPr/>
        </p:nvSpPr>
        <p:spPr>
          <a:xfrm>
            <a:off x="465764" y="3964410"/>
            <a:ext cx="2722220" cy="477054"/>
          </a:xfrm>
          <a:prstGeom prst="rect">
            <a:avLst/>
          </a:prstGeom>
        </p:spPr>
        <p:txBody>
          <a:bodyPr wrap="none">
            <a:spAutoFit/>
          </a:bodyPr>
          <a:lstStyle/>
          <a:p>
            <a:pPr>
              <a:spcAft>
                <a:spcPts val="0"/>
              </a:spcAft>
              <a:tabLst>
                <a:tab pos="228600" algn="l"/>
              </a:tabLst>
            </a:pPr>
            <a:r>
              <a:rPr lang="en-US" sz="2500" b="1" dirty="0">
                <a:latin typeface="Times New Roman" panose="02020603050405020304" pitchFamily="18" charset="0"/>
                <a:ea typeface="Times New Roman" panose="02020603050405020304" pitchFamily="18" charset="0"/>
                <a:cs typeface="Times New Roman" panose="02020603050405020304" pitchFamily="18" charset="0"/>
              </a:rPr>
              <a:t>3. </a:t>
            </a:r>
            <a:r>
              <a:rPr lang="en-US" sz="2500" b="1" dirty="0" err="1">
                <a:latin typeface="Times New Roman" panose="02020603050405020304" pitchFamily="18" charset="0"/>
                <a:ea typeface="Times New Roman" panose="02020603050405020304" pitchFamily="18" charset="0"/>
                <a:cs typeface="Times New Roman" panose="02020603050405020304" pitchFamily="18" charset="0"/>
              </a:rPr>
              <a:t>Đọc</a:t>
            </a:r>
            <a:r>
              <a:rPr lang="en-US" sz="2500" b="1" dirty="0">
                <a:latin typeface="Times New Roman" panose="02020603050405020304" pitchFamily="18" charset="0"/>
                <a:ea typeface="Times New Roman" panose="02020603050405020304" pitchFamily="18" charset="0"/>
                <a:cs typeface="Times New Roman" panose="02020603050405020304" pitchFamily="18" charset="0"/>
              </a:rPr>
              <a:t> – </a:t>
            </a:r>
            <a:r>
              <a:rPr lang="en-US" sz="2500" b="1" dirty="0" err="1">
                <a:latin typeface="Times New Roman" panose="02020603050405020304" pitchFamily="18" charset="0"/>
                <a:ea typeface="Times New Roman" panose="02020603050405020304" pitchFamily="18" charset="0"/>
                <a:cs typeface="Times New Roman" panose="02020603050405020304" pitchFamily="18" charset="0"/>
              </a:rPr>
              <a:t>Chú</a:t>
            </a:r>
            <a:r>
              <a:rPr lang="en-US" sz="25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ea typeface="Times New Roman" panose="02020603050405020304" pitchFamily="18" charset="0"/>
                <a:cs typeface="Times New Roman" panose="02020603050405020304" pitchFamily="18" charset="0"/>
              </a:rPr>
              <a:t>thích</a:t>
            </a:r>
            <a:endParaRPr lang="en-US" sz="2500" dirty="0">
              <a:effectLst/>
              <a:latin typeface=".VnTime" panose="020B7200000000000000" pitchFamily="34" charset="0"/>
              <a:ea typeface="Times New Roman" panose="02020603050405020304" pitchFamily="18" charset="0"/>
              <a:cs typeface="Times New Roman" panose="02020603050405020304" pitchFamily="18" charset="0"/>
            </a:endParaRPr>
          </a:p>
        </p:txBody>
      </p:sp>
      <p:sp>
        <p:nvSpPr>
          <p:cNvPr id="6" name="Rectangle 5"/>
          <p:cNvSpPr/>
          <p:nvPr/>
        </p:nvSpPr>
        <p:spPr>
          <a:xfrm>
            <a:off x="465764" y="4377264"/>
            <a:ext cx="2221121" cy="477054"/>
          </a:xfrm>
          <a:prstGeom prst="rect">
            <a:avLst/>
          </a:prstGeom>
        </p:spPr>
        <p:txBody>
          <a:bodyPr wrap="none">
            <a:spAutoFit/>
          </a:bodyPr>
          <a:lstStyle/>
          <a:p>
            <a:pPr lvl="0">
              <a:spcAft>
                <a:spcPts val="0"/>
              </a:spcAft>
              <a:tabLst>
                <a:tab pos="228600" algn="l"/>
              </a:tabLst>
            </a:pPr>
            <a:r>
              <a:rPr lang="en-US" sz="2500" dirty="0">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latin typeface="Times New Roman" panose="02020603050405020304" pitchFamily="18" charset="0"/>
                <a:ea typeface="Calibri" panose="020F0502020204030204" pitchFamily="34" charset="0"/>
                <a:cs typeface="Times New Roman" panose="02020603050405020304" pitchFamily="18" charset="0"/>
              </a:rPr>
              <a:t>Thể</a:t>
            </a:r>
            <a:r>
              <a:rPr lang="en-US" sz="2500" dirty="0">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latin typeface="Times New Roman" panose="02020603050405020304" pitchFamily="18" charset="0"/>
                <a:ea typeface="Calibri" panose="020F0502020204030204" pitchFamily="34" charset="0"/>
                <a:cs typeface="Times New Roman" panose="02020603050405020304" pitchFamily="18" charset="0"/>
              </a:rPr>
              <a:t>loại</a:t>
            </a:r>
            <a:r>
              <a:rPr lang="en-US" sz="2500" dirty="0">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latin typeface="Times New Roman" panose="02020603050405020304" pitchFamily="18" charset="0"/>
                <a:ea typeface="Calibri" panose="020F0502020204030204" pitchFamily="34" charset="0"/>
                <a:cs typeface="Times New Roman" panose="02020603050405020304" pitchFamily="18" charset="0"/>
              </a:rPr>
              <a:t>Hịch</a:t>
            </a:r>
            <a:endParaRPr lang="en-US" sz="2500" dirty="0">
              <a:effectLst/>
              <a:latin typeface="VNI Times"/>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EC4964D0-3A37-4EE8-A74A-B2C4576BBB90}"/>
              </a:ext>
            </a:extLst>
          </p:cNvPr>
          <p:cNvSpPr txBox="1">
            <a:spLocks noChangeArrowheads="1"/>
          </p:cNvSpPr>
          <p:nvPr/>
        </p:nvSpPr>
        <p:spPr bwMode="auto">
          <a:xfrm>
            <a:off x="465764" y="4836285"/>
            <a:ext cx="11625942"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Times New Roman" panose="02020603050405020304" pitchFamily="18" charset="0"/>
                <a:cs typeface="Arial" panose="020B0604020202020204" pitchFamily="34" charset="0"/>
              </a:defRPr>
            </a:lvl1pPr>
            <a:lvl2pPr marL="742950" indent="-285750">
              <a:defRPr sz="2400" b="1">
                <a:solidFill>
                  <a:schemeClr val="tx1"/>
                </a:solidFill>
                <a:latin typeface="Times New Roman" panose="02020603050405020304" pitchFamily="18" charset="0"/>
                <a:cs typeface="Arial" panose="020B0604020202020204" pitchFamily="34" charset="0"/>
              </a:defRPr>
            </a:lvl2pPr>
            <a:lvl3pPr marL="1143000" indent="-228600">
              <a:defRPr sz="2400" b="1">
                <a:solidFill>
                  <a:schemeClr val="tx1"/>
                </a:solidFill>
                <a:latin typeface="Times New Roman" panose="02020603050405020304" pitchFamily="18" charset="0"/>
                <a:cs typeface="Arial" panose="020B0604020202020204" pitchFamily="34" charset="0"/>
              </a:defRPr>
            </a:lvl3pPr>
            <a:lvl4pPr marL="1600200" indent="-228600">
              <a:defRPr sz="2400" b="1">
                <a:solidFill>
                  <a:schemeClr val="tx1"/>
                </a:solidFill>
                <a:latin typeface="Times New Roman" panose="02020603050405020304" pitchFamily="18" charset="0"/>
                <a:cs typeface="Arial" panose="020B0604020202020204" pitchFamily="34" charset="0"/>
              </a:defRPr>
            </a:lvl4pPr>
            <a:lvl5pPr marL="2057400" indent="-228600">
              <a:defRPr sz="2400" b="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9pPr>
          </a:lstStyle>
          <a:p>
            <a:r>
              <a:rPr lang="en-US" sz="2500" b="0" dirty="0" smtClean="0"/>
              <a:t>- </a:t>
            </a:r>
            <a:r>
              <a:rPr lang="en-US" sz="2500" b="0" dirty="0" err="1"/>
              <a:t>Mục</a:t>
            </a:r>
            <a:r>
              <a:rPr lang="en-US" sz="2500" b="0" dirty="0"/>
              <a:t> </a:t>
            </a:r>
            <a:r>
              <a:rPr lang="en-US" sz="2500" b="0" dirty="0" err="1"/>
              <a:t>đích</a:t>
            </a:r>
            <a:r>
              <a:rPr lang="en-US" sz="2500" b="0" dirty="0"/>
              <a:t> </a:t>
            </a:r>
            <a:r>
              <a:rPr lang="en-US" sz="2500" b="0" dirty="0" err="1"/>
              <a:t>viết</a:t>
            </a:r>
            <a:r>
              <a:rPr lang="en-US" sz="2500" b="0" dirty="0"/>
              <a:t> </a:t>
            </a:r>
            <a:r>
              <a:rPr lang="en-US" sz="2500" b="0" dirty="0" err="1"/>
              <a:t>bài</a:t>
            </a:r>
            <a:r>
              <a:rPr lang="en-US" sz="2500" b="0" dirty="0"/>
              <a:t> </a:t>
            </a:r>
            <a:r>
              <a:rPr lang="en-US" sz="2500" b="0" dirty="0" err="1"/>
              <a:t>hịch</a:t>
            </a:r>
            <a:r>
              <a:rPr lang="en-US" sz="2500" b="0" dirty="0"/>
              <a:t> </a:t>
            </a:r>
            <a:r>
              <a:rPr lang="en-US" sz="2500" b="0" dirty="0" err="1"/>
              <a:t>của</a:t>
            </a:r>
            <a:r>
              <a:rPr lang="en-US" sz="2500" b="0" dirty="0"/>
              <a:t> </a:t>
            </a:r>
            <a:r>
              <a:rPr lang="en-US" sz="2500" b="0" dirty="0" err="1"/>
              <a:t>Trần</a:t>
            </a:r>
            <a:r>
              <a:rPr lang="en-US" sz="2500" b="0" dirty="0"/>
              <a:t> </a:t>
            </a:r>
            <a:r>
              <a:rPr lang="en-US" sz="2500" b="0" dirty="0" err="1"/>
              <a:t>Quốc</a:t>
            </a:r>
            <a:r>
              <a:rPr lang="en-US" sz="2500" b="0" dirty="0"/>
              <a:t> </a:t>
            </a:r>
            <a:r>
              <a:rPr lang="en-US" sz="2500" b="0" dirty="0" err="1" smtClean="0"/>
              <a:t>Tuấn</a:t>
            </a:r>
            <a:r>
              <a:rPr lang="en-US" sz="2500" b="0" dirty="0"/>
              <a:t> </a:t>
            </a:r>
            <a:r>
              <a:rPr lang="vi-VN" sz="2500" b="0" dirty="0" smtClean="0"/>
              <a:t>là</a:t>
            </a:r>
            <a:r>
              <a:rPr lang="vi-VN" sz="2500" b="0" dirty="0"/>
              <a:t>: khuyên nhủ các tì tướng phải chăm lo rèn tập võ nghệ, tích cực học tập </a:t>
            </a:r>
            <a:r>
              <a:rPr lang="vi-VN" sz="2500" b="0" i="1" dirty="0"/>
              <a:t>Binh thư yếu lược</a:t>
            </a:r>
            <a:r>
              <a:rPr lang="vi-VN" sz="2500" b="0" dirty="0"/>
              <a:t> do chính Trần Quốc Tuấn soạn.</a:t>
            </a:r>
            <a:endParaRPr lang="en-US" sz="2500" b="0" dirty="0"/>
          </a:p>
        </p:txBody>
      </p:sp>
    </p:spTree>
    <p:extLst>
      <p:ext uri="{BB962C8B-B14F-4D97-AF65-F5344CB8AC3E}">
        <p14:creationId xmlns:p14="http://schemas.microsoft.com/office/powerpoint/2010/main" val="3627790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1000"/>
                                        <p:tgtEl>
                                          <p:spTgt spid="6"/>
                                        </p:tgtEl>
                                      </p:cBhvr>
                                    </p:animEffect>
                                    <p:anim calcmode="lin" valueType="num">
                                      <p:cBhvr>
                                        <p:cTn id="35" dur="1000" fill="hold"/>
                                        <p:tgtEl>
                                          <p:spTgt spid="6"/>
                                        </p:tgtEl>
                                        <p:attrNameLst>
                                          <p:attrName>ppt_x</p:attrName>
                                        </p:attrNameLst>
                                      </p:cBhvr>
                                      <p:tavLst>
                                        <p:tav tm="0">
                                          <p:val>
                                            <p:strVal val="#ppt_x"/>
                                          </p:val>
                                        </p:tav>
                                        <p:tav tm="100000">
                                          <p:val>
                                            <p:strVal val="#ppt_x"/>
                                          </p:val>
                                        </p:tav>
                                      </p:tavLst>
                                    </p:anim>
                                    <p:anim calcmode="lin" valueType="num">
                                      <p:cBhvr>
                                        <p:cTn id="3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ipe(down)">
                                      <p:cBhvr>
                                        <p:cTn id="4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0" grpId="0"/>
      <p:bldP spid="4" grpId="0"/>
      <p:bldP spid="5" grpId="0"/>
      <p:bldP spid="6"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圆角矩形 2">
            <a:extLst>
              <a:ext uri="{FF2B5EF4-FFF2-40B4-BE49-F238E27FC236}">
                <a16:creationId xmlns:a16="http://schemas.microsoft.com/office/drawing/2014/main" id="{D0CC8173-C7F2-43FC-ABB0-0B2C2F457336}"/>
              </a:ext>
            </a:extLst>
          </p:cNvPr>
          <p:cNvSpPr/>
          <p:nvPr/>
        </p:nvSpPr>
        <p:spPr>
          <a:xfrm rot="19055120">
            <a:off x="984491" y="2451987"/>
            <a:ext cx="2380013" cy="2221834"/>
          </a:xfrm>
          <a:prstGeom prst="roundRect">
            <a:avLst/>
          </a:prstGeom>
          <a:solidFill>
            <a:schemeClr val="bg1">
              <a:lumMod val="65000"/>
            </a:schemeClr>
          </a:solidFill>
          <a:ln>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013" b="0" i="0" u="none" strike="noStrike" kern="1200" cap="none" spc="0" normalizeH="0" baseline="0" noProof="0" dirty="0">
              <a:ln>
                <a:noFill/>
              </a:ln>
              <a:solidFill>
                <a:prstClr val="white"/>
              </a:solidFill>
              <a:effectLst/>
              <a:uLnTx/>
              <a:uFillTx/>
              <a:latin typeface="Calibri"/>
              <a:ea typeface="等线" panose="02010600030101010101" pitchFamily="2" charset="-122"/>
              <a:cs typeface="+mn-cs"/>
            </a:endParaRPr>
          </a:p>
        </p:txBody>
      </p:sp>
      <p:sp>
        <p:nvSpPr>
          <p:cNvPr id="17" name="圆角矩形 2">
            <a:extLst>
              <a:ext uri="{FF2B5EF4-FFF2-40B4-BE49-F238E27FC236}">
                <a16:creationId xmlns:a16="http://schemas.microsoft.com/office/drawing/2014/main" id="{BBD7E52D-CA1C-4395-9C79-3DA240DC0EAC}"/>
              </a:ext>
            </a:extLst>
          </p:cNvPr>
          <p:cNvSpPr/>
          <p:nvPr/>
        </p:nvSpPr>
        <p:spPr>
          <a:xfrm rot="19055120">
            <a:off x="611128" y="2428056"/>
            <a:ext cx="2380013" cy="2221834"/>
          </a:xfrm>
          <a:prstGeom prst="roundRect">
            <a:avLst/>
          </a:prstGeom>
          <a:solidFill>
            <a:srgbClr val="92D050"/>
          </a:solidFill>
          <a:ln>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013" b="0" i="0" u="none" strike="noStrike" kern="1200" cap="none" spc="0" normalizeH="0" baseline="0" noProof="0" dirty="0">
              <a:ln>
                <a:noFill/>
              </a:ln>
              <a:solidFill>
                <a:prstClr val="white"/>
              </a:solidFill>
              <a:effectLst/>
              <a:uLnTx/>
              <a:uFillTx/>
              <a:latin typeface="Calibri"/>
              <a:ea typeface="等线" panose="02010600030101010101" pitchFamily="2" charset="-122"/>
              <a:cs typeface="+mn-cs"/>
            </a:endParaRPr>
          </a:p>
        </p:txBody>
      </p:sp>
      <p:sp>
        <p:nvSpPr>
          <p:cNvPr id="18" name="TextBox 17">
            <a:extLst>
              <a:ext uri="{FF2B5EF4-FFF2-40B4-BE49-F238E27FC236}">
                <a16:creationId xmlns:a16="http://schemas.microsoft.com/office/drawing/2014/main" id="{E65DF522-AF5F-4E3D-8720-BD2F39966D4F}"/>
              </a:ext>
            </a:extLst>
          </p:cNvPr>
          <p:cNvSpPr txBox="1"/>
          <p:nvPr/>
        </p:nvSpPr>
        <p:spPr>
          <a:xfrm>
            <a:off x="1058932" y="2941991"/>
            <a:ext cx="1327254" cy="1323439"/>
          </a:xfrm>
          <a:prstGeom prst="rect">
            <a:avLst/>
          </a:prstGeom>
          <a:noFill/>
        </p:spPr>
        <p:txBody>
          <a:bodyPr wrap="square" rtlCol="0">
            <a:spAutoFit/>
          </a:bodyPr>
          <a:lstStyle/>
          <a:p>
            <a:pPr marL="0" marR="0" lvl="0" indent="0" algn="l" defTabSz="914396"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4. </a:t>
            </a:r>
            <a:r>
              <a:rPr kumimoji="0" lang="en-US" sz="40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Bố</a:t>
            </a:r>
            <a:r>
              <a:rPr kumimoji="0" lang="en-US" sz="40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cục</a:t>
            </a:r>
            <a:endParaRPr kumimoji="0" lang="en-SG"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0" name="Rectangle: Rounded Corners 19">
            <a:extLst>
              <a:ext uri="{FF2B5EF4-FFF2-40B4-BE49-F238E27FC236}">
                <a16:creationId xmlns:a16="http://schemas.microsoft.com/office/drawing/2014/main" id="{EF7FFD59-0353-4AB8-ACFC-6619F79E9E1A}"/>
              </a:ext>
            </a:extLst>
          </p:cNvPr>
          <p:cNvSpPr/>
          <p:nvPr/>
        </p:nvSpPr>
        <p:spPr>
          <a:xfrm>
            <a:off x="3900275" y="506902"/>
            <a:ext cx="6961908" cy="1010302"/>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marL="0" marR="0" lvl="0" indent="0" algn="r" defTabSz="914396"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44546A"/>
                </a:solidFill>
                <a:effectLst/>
                <a:uLnTx/>
                <a:uFillTx/>
                <a:latin typeface="Times New Roman" panose="02020603050405020304" pitchFamily="18" charset="0"/>
                <a:ea typeface="+mn-ea"/>
                <a:cs typeface="+mn-cs"/>
              </a:rPr>
              <a:t>Từ đầu </a:t>
            </a:r>
            <a:r>
              <a:rPr kumimoji="0" lang="en-US" sz="2800" b="1" i="0" u="none" strike="noStrike" kern="1200" cap="none" spc="0" normalizeH="0" baseline="0" noProof="0" dirty="0">
                <a:ln>
                  <a:noFill/>
                </a:ln>
                <a:solidFill>
                  <a:srgbClr val="44546A"/>
                </a:solidFill>
                <a:effectLst/>
                <a:uLnTx/>
                <a:uFillTx/>
                <a:latin typeface="Calibri Light"/>
                <a:ea typeface="+mn-ea"/>
                <a:cs typeface="+mn-cs"/>
              </a:rPr>
              <a:t>…</a:t>
            </a:r>
            <a:r>
              <a:rPr kumimoji="0" lang="vi-VN" sz="2800" b="1" i="0" u="none" strike="noStrike" kern="1200" cap="none" spc="0" normalizeH="0" baseline="0" noProof="0" dirty="0">
                <a:ln>
                  <a:noFill/>
                </a:ln>
                <a:solidFill>
                  <a:srgbClr val="44546A"/>
                </a:solidFill>
                <a:effectLst/>
                <a:uLnTx/>
                <a:uFillTx/>
                <a:latin typeface="Times New Roman" panose="02020603050405020304" pitchFamily="18" charset="0"/>
                <a:ea typeface="+mn-ea"/>
                <a:cs typeface="+mn-cs"/>
              </a:rPr>
              <a:t> “</a:t>
            </a:r>
            <a:r>
              <a:rPr kumimoji="0" lang="vi-VN" sz="2800" b="1" i="1" u="none" strike="noStrike" kern="1200" cap="none" spc="0" normalizeH="0" baseline="0" noProof="0" dirty="0">
                <a:ln>
                  <a:noFill/>
                </a:ln>
                <a:solidFill>
                  <a:srgbClr val="44546A"/>
                </a:solidFill>
                <a:effectLst/>
                <a:uLnTx/>
                <a:uFillTx/>
                <a:latin typeface="Times New Roman" panose="02020603050405020304" pitchFamily="18" charset="0"/>
                <a:ea typeface="+mn-ea"/>
                <a:cs typeface="+mn-cs"/>
              </a:rPr>
              <a:t>còn lưu tiếng tốt</a:t>
            </a:r>
            <a:r>
              <a:rPr kumimoji="0" lang="vi-VN" sz="2800" b="1" i="0" u="none" strike="noStrike" kern="1200" cap="none" spc="0" normalizeH="0" baseline="0" noProof="0" dirty="0">
                <a:ln>
                  <a:noFill/>
                </a:ln>
                <a:solidFill>
                  <a:srgbClr val="44546A"/>
                </a:solidFill>
                <a:effectLst/>
                <a:uLnTx/>
                <a:uFillTx/>
                <a:latin typeface="Times New Roman" panose="02020603050405020304" pitchFamily="18" charset="0"/>
                <a:ea typeface="+mn-ea"/>
                <a:cs typeface="+mn-cs"/>
              </a:rPr>
              <a:t>” </a:t>
            </a:r>
            <a:endParaRPr kumimoji="0" lang="en-US" sz="2800" b="1" i="0" u="none" strike="noStrike" kern="1200" cap="none" spc="0" normalizeH="0" baseline="0" noProof="0" dirty="0">
              <a:ln>
                <a:noFill/>
              </a:ln>
              <a:solidFill>
                <a:srgbClr val="44546A"/>
              </a:solidFill>
              <a:effectLst/>
              <a:uLnTx/>
              <a:uFillTx/>
              <a:latin typeface="Calibri Light"/>
              <a:ea typeface="+mn-ea"/>
              <a:cs typeface="+mn-cs"/>
            </a:endParaRPr>
          </a:p>
          <a:p>
            <a:pPr marL="0" marR="0" lvl="0" indent="0" algn="r" defTabSz="914396"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N</a:t>
            </a:r>
            <a:r>
              <a:rPr kumimoji="0" lang="vi-VN"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êu gương trung thần nghĩa sĩ)</a:t>
            </a:r>
          </a:p>
        </p:txBody>
      </p:sp>
      <p:pic>
        <p:nvPicPr>
          <p:cNvPr id="21" name="图片 4">
            <a:extLst>
              <a:ext uri="{FF2B5EF4-FFF2-40B4-BE49-F238E27FC236}">
                <a16:creationId xmlns:a16="http://schemas.microsoft.com/office/drawing/2014/main" id="{63D2E5E1-7F27-4AAB-8609-17514DA480B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106723">
            <a:off x="3470929" y="347676"/>
            <a:ext cx="1213981" cy="1213981"/>
          </a:xfrm>
          <a:prstGeom prst="rect">
            <a:avLst/>
          </a:prstGeom>
        </p:spPr>
      </p:pic>
      <p:sp>
        <p:nvSpPr>
          <p:cNvPr id="22" name="文本框 14">
            <a:extLst>
              <a:ext uri="{FF2B5EF4-FFF2-40B4-BE49-F238E27FC236}">
                <a16:creationId xmlns:a16="http://schemas.microsoft.com/office/drawing/2014/main" id="{5C136A9F-C43A-48F4-8660-F4F7FC9C144C}"/>
              </a:ext>
            </a:extLst>
          </p:cNvPr>
          <p:cNvSpPr txBox="1"/>
          <p:nvPr/>
        </p:nvSpPr>
        <p:spPr>
          <a:xfrm>
            <a:off x="3648585" y="657713"/>
            <a:ext cx="810200" cy="58477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851tegakizatsu" panose="02000600000000000000" pitchFamily="2" charset="-122"/>
                <a:cs typeface="Times New Roman" panose="02020603050405020304" pitchFamily="18" charset="0"/>
              </a:rPr>
              <a:t>P1</a:t>
            </a:r>
            <a:endParaRPr kumimoji="0" lang="zh-CN"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851tegakizatsu" panose="02000600000000000000" pitchFamily="2" charset="-122"/>
              <a:cs typeface="Times New Roman" panose="02020603050405020304" pitchFamily="18" charset="0"/>
            </a:endParaRPr>
          </a:p>
        </p:txBody>
      </p:sp>
      <p:sp>
        <p:nvSpPr>
          <p:cNvPr id="23" name="Rectangle: Rounded Corners 22">
            <a:extLst>
              <a:ext uri="{FF2B5EF4-FFF2-40B4-BE49-F238E27FC236}">
                <a16:creationId xmlns:a16="http://schemas.microsoft.com/office/drawing/2014/main" id="{B9A1EE1F-3A98-43EA-8E1B-D69E6B606FD4}"/>
              </a:ext>
            </a:extLst>
          </p:cNvPr>
          <p:cNvSpPr/>
          <p:nvPr/>
        </p:nvSpPr>
        <p:spPr>
          <a:xfrm>
            <a:off x="3900275" y="2119043"/>
            <a:ext cx="6961908" cy="1010302"/>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marL="0" marR="0" lvl="0" indent="0" algn="r" defTabSz="91439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44546A"/>
                </a:solidFill>
                <a:effectLst/>
                <a:uLnTx/>
                <a:uFillTx/>
                <a:latin typeface="Calibri Light"/>
                <a:ea typeface="+mn-ea"/>
                <a:cs typeface="+mn-cs"/>
              </a:rPr>
              <a:t>        </a:t>
            </a:r>
            <a:r>
              <a:rPr kumimoji="0" lang="vi-VN" sz="2800" b="1" i="0" u="none" strike="noStrike" kern="1200" cap="none" spc="0" normalizeH="0" baseline="0" noProof="0" dirty="0">
                <a:ln>
                  <a:noFill/>
                </a:ln>
                <a:solidFill>
                  <a:srgbClr val="44546A"/>
                </a:solidFill>
                <a:effectLst/>
                <a:uLnTx/>
                <a:uFillTx/>
                <a:latin typeface="Times New Roman" panose="02020603050405020304" pitchFamily="18" charset="0"/>
                <a:ea typeface="+mn-ea"/>
                <a:cs typeface="+mn-cs"/>
              </a:rPr>
              <a:t>T</a:t>
            </a:r>
            <a:r>
              <a:rPr kumimoji="0" lang="en-US" sz="2800" b="1" i="0" u="none" strike="noStrike" kern="1200" cap="none" spc="0" normalizeH="0" baseline="0" noProof="0" dirty="0" err="1">
                <a:ln>
                  <a:noFill/>
                </a:ln>
                <a:solidFill>
                  <a:srgbClr val="44546A"/>
                </a:solidFill>
                <a:effectLst/>
                <a:uLnTx/>
                <a:uFillTx/>
                <a:latin typeface="Times New Roman" panose="02020603050405020304" pitchFamily="18" charset="0"/>
                <a:ea typeface="+mn-ea"/>
                <a:cs typeface="Times New Roman" panose="02020603050405020304" pitchFamily="18" charset="0"/>
              </a:rPr>
              <a:t>iếp</a:t>
            </a:r>
            <a:r>
              <a:rPr kumimoji="0" lang="en-US" sz="2800" b="1" i="0" u="none" strike="noStrike" kern="1200" cap="none" spc="0" normalizeH="0" baseline="0" noProof="0" dirty="0">
                <a:ln>
                  <a:noFill/>
                </a:ln>
                <a:solidFill>
                  <a:srgbClr val="44546A"/>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a:ln>
                  <a:noFill/>
                </a:ln>
                <a:solidFill>
                  <a:srgbClr val="44546A"/>
                </a:solidFill>
                <a:effectLst/>
                <a:uLnTx/>
                <a:uFillTx/>
                <a:latin typeface="Times New Roman" panose="02020603050405020304" pitchFamily="18" charset="0"/>
                <a:ea typeface="+mn-ea"/>
                <a:cs typeface="Times New Roman" panose="02020603050405020304" pitchFamily="18" charset="0"/>
              </a:rPr>
              <a:t>…</a:t>
            </a:r>
            <a:r>
              <a:rPr kumimoji="0" lang="vi-VN" sz="2800" b="1" i="0" u="none" strike="noStrike" kern="1200" cap="none" spc="0" normalizeH="0" baseline="0" noProof="0">
                <a:ln>
                  <a:noFill/>
                </a:ln>
                <a:solidFill>
                  <a:srgbClr val="44546A"/>
                </a:solidFill>
                <a:effectLst/>
                <a:uLnTx/>
                <a:uFillTx/>
                <a:latin typeface="Times New Roman" panose="02020603050405020304" pitchFamily="18" charset="0"/>
                <a:ea typeface="+mn-ea"/>
                <a:cs typeface="+mn-cs"/>
              </a:rPr>
              <a:t> </a:t>
            </a:r>
            <a:r>
              <a:rPr kumimoji="0" lang="vi-VN" sz="2800" b="1" i="0" u="none" strike="noStrike" kern="1200" cap="none" spc="0" normalizeH="0" baseline="0" noProof="0" smtClean="0">
                <a:ln>
                  <a:noFill/>
                </a:ln>
                <a:solidFill>
                  <a:srgbClr val="44546A"/>
                </a:solidFill>
                <a:effectLst/>
                <a:uLnTx/>
                <a:uFillTx/>
                <a:latin typeface="Times New Roman" panose="02020603050405020304" pitchFamily="18" charset="0"/>
                <a:ea typeface="+mn-ea"/>
                <a:cs typeface="+mn-cs"/>
              </a:rPr>
              <a:t>“</a:t>
            </a:r>
            <a:r>
              <a:rPr kumimoji="0" lang="en-US" sz="2800" b="1" i="1" u="none" strike="noStrike" kern="1200" cap="none" spc="0" normalizeH="0" baseline="0" noProof="0" smtClean="0">
                <a:ln>
                  <a:noFill/>
                </a:ln>
                <a:solidFill>
                  <a:srgbClr val="44546A"/>
                </a:solidFill>
                <a:effectLst/>
                <a:uLnTx/>
                <a:uFillTx/>
                <a:latin typeface="Times New Roman" panose="02020603050405020304" pitchFamily="18" charset="0"/>
                <a:ea typeface="+mn-ea"/>
                <a:cs typeface="+mn-cs"/>
              </a:rPr>
              <a:t>ta cũng</a:t>
            </a:r>
            <a:r>
              <a:rPr kumimoji="0" lang="en-US" sz="2800" b="1" i="1" u="none" strike="noStrike" kern="1200" cap="none" spc="0" normalizeH="0" noProof="0" smtClean="0">
                <a:ln>
                  <a:noFill/>
                </a:ln>
                <a:solidFill>
                  <a:srgbClr val="44546A"/>
                </a:solidFill>
                <a:effectLst/>
                <a:uLnTx/>
                <a:uFillTx/>
                <a:latin typeface="Times New Roman" panose="02020603050405020304" pitchFamily="18" charset="0"/>
                <a:ea typeface="+mn-ea"/>
                <a:cs typeface="+mn-cs"/>
              </a:rPr>
              <a:t> cam lòng</a:t>
            </a:r>
            <a:r>
              <a:rPr kumimoji="0" lang="vi-VN" sz="2800" b="1" i="0" u="none" strike="noStrike" kern="1200" cap="none" spc="0" normalizeH="0" baseline="0" noProof="0" smtClean="0">
                <a:ln>
                  <a:noFill/>
                </a:ln>
                <a:solidFill>
                  <a:srgbClr val="44546A"/>
                </a:solidFill>
                <a:effectLst/>
                <a:uLnTx/>
                <a:uFillTx/>
                <a:latin typeface="Times New Roman" panose="02020603050405020304" pitchFamily="18" charset="0"/>
                <a:ea typeface="+mn-ea"/>
                <a:cs typeface="+mn-cs"/>
              </a:rPr>
              <a:t>” </a:t>
            </a:r>
            <a:r>
              <a:rPr kumimoji="0" lang="vi-VN"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Tội</a:t>
            </a:r>
            <a:r>
              <a:rPr kumimoji="0" lang="en-US" sz="2800" b="1" i="0" u="none" strike="noStrike" kern="1200" cap="none" spc="0"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ác</a:t>
            </a:r>
            <a:r>
              <a:rPr kumimoji="0" lang="en-US" sz="2800" b="1" i="0" u="none" strike="noStrike" kern="1200" cap="none" spc="0"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của</a:t>
            </a:r>
            <a:r>
              <a:rPr kumimoji="0" lang="en-US" sz="2800" b="1" i="0" u="none" strike="noStrike" kern="1200" cap="none" spc="0"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giặc</a:t>
            </a:r>
            <a:r>
              <a:rPr kumimoji="0" lang="en-US" sz="2800" b="1" i="0" u="none" strike="noStrike" kern="1200" cap="none" spc="0"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vi-VN"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và nỗi lòng của chủ tướng)</a:t>
            </a:r>
          </a:p>
        </p:txBody>
      </p:sp>
      <p:pic>
        <p:nvPicPr>
          <p:cNvPr id="24" name="图片 4">
            <a:extLst>
              <a:ext uri="{FF2B5EF4-FFF2-40B4-BE49-F238E27FC236}">
                <a16:creationId xmlns:a16="http://schemas.microsoft.com/office/drawing/2014/main" id="{FD49D686-000C-49CB-8BAC-1ACD25FCFE9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106723">
            <a:off x="3470929" y="1959817"/>
            <a:ext cx="1213981" cy="1213981"/>
          </a:xfrm>
          <a:prstGeom prst="rect">
            <a:avLst/>
          </a:prstGeom>
        </p:spPr>
      </p:pic>
      <p:sp>
        <p:nvSpPr>
          <p:cNvPr id="25" name="文本框 14">
            <a:extLst>
              <a:ext uri="{FF2B5EF4-FFF2-40B4-BE49-F238E27FC236}">
                <a16:creationId xmlns:a16="http://schemas.microsoft.com/office/drawing/2014/main" id="{678D9AD7-5290-4CC7-9A76-72CBC32F8F84}"/>
              </a:ext>
            </a:extLst>
          </p:cNvPr>
          <p:cNvSpPr txBox="1"/>
          <p:nvPr/>
        </p:nvSpPr>
        <p:spPr>
          <a:xfrm>
            <a:off x="3648585" y="2269854"/>
            <a:ext cx="810200" cy="58477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851tegakizatsu" panose="02000600000000000000" pitchFamily="2" charset="-122"/>
                <a:cs typeface="Times New Roman" panose="02020603050405020304" pitchFamily="18" charset="0"/>
              </a:rPr>
              <a:t>P2</a:t>
            </a:r>
            <a:endParaRPr kumimoji="0" lang="zh-CN"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851tegakizatsu" panose="02000600000000000000" pitchFamily="2" charset="-122"/>
              <a:cs typeface="Times New Roman" panose="02020603050405020304" pitchFamily="18" charset="0"/>
            </a:endParaRPr>
          </a:p>
        </p:txBody>
      </p:sp>
      <p:sp>
        <p:nvSpPr>
          <p:cNvPr id="26" name="Rectangle: Rounded Corners 25">
            <a:extLst>
              <a:ext uri="{FF2B5EF4-FFF2-40B4-BE49-F238E27FC236}">
                <a16:creationId xmlns:a16="http://schemas.microsoft.com/office/drawing/2014/main" id="{FD52AA2C-EDB9-4ECD-8BFB-842BD368C129}"/>
              </a:ext>
            </a:extLst>
          </p:cNvPr>
          <p:cNvSpPr/>
          <p:nvPr/>
        </p:nvSpPr>
        <p:spPr>
          <a:xfrm>
            <a:off x="3900275" y="3836838"/>
            <a:ext cx="6961908" cy="1010302"/>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marL="0" marR="0" lvl="0" indent="0" algn="r" defTabSz="914396"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44546A"/>
                </a:solidFill>
                <a:effectLst/>
                <a:uLnTx/>
                <a:uFillTx/>
                <a:latin typeface="Times New Roman" panose="02020603050405020304" pitchFamily="18" charset="0"/>
                <a:ea typeface="+mn-ea"/>
                <a:cs typeface="+mn-cs"/>
              </a:rPr>
              <a:t>T</a:t>
            </a:r>
            <a:r>
              <a:rPr kumimoji="0" lang="en-US" sz="2800" b="1" i="0" u="none" strike="noStrike" kern="1200" cap="none" spc="0" normalizeH="0" baseline="0" noProof="0" dirty="0" err="1">
                <a:ln>
                  <a:noFill/>
                </a:ln>
                <a:solidFill>
                  <a:srgbClr val="44546A"/>
                </a:solidFill>
                <a:effectLst/>
                <a:uLnTx/>
                <a:uFillTx/>
                <a:latin typeface="Times New Roman" panose="02020603050405020304" pitchFamily="18" charset="0"/>
                <a:ea typeface="+mn-ea"/>
                <a:cs typeface="Times New Roman" panose="02020603050405020304" pitchFamily="18" charset="0"/>
              </a:rPr>
              <a:t>iếp</a:t>
            </a:r>
            <a:r>
              <a:rPr kumimoji="0" lang="en-US" sz="2800" b="1" i="0" u="none" strike="noStrike" kern="1200" cap="none" spc="0" normalizeH="0" baseline="0" noProof="0" dirty="0">
                <a:ln>
                  <a:noFill/>
                </a:ln>
                <a:solidFill>
                  <a:srgbClr val="44546A"/>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a:ln>
                  <a:noFill/>
                </a:ln>
                <a:solidFill>
                  <a:srgbClr val="44546A"/>
                </a:solidFill>
                <a:effectLst/>
                <a:uLnTx/>
                <a:uFillTx/>
                <a:latin typeface="Calibri Light"/>
                <a:ea typeface="+mn-ea"/>
                <a:cs typeface="Times New Roman" panose="02020603050405020304" pitchFamily="18" charset="0"/>
              </a:rPr>
              <a:t> </a:t>
            </a:r>
            <a:r>
              <a:rPr kumimoji="0" lang="vi-VN" sz="2800" b="1" i="0" u="none" strike="noStrike" kern="1200" cap="none" spc="0" normalizeH="0" baseline="0" noProof="0" dirty="0">
                <a:ln>
                  <a:noFill/>
                </a:ln>
                <a:solidFill>
                  <a:srgbClr val="44546A"/>
                </a:solidFill>
                <a:effectLst/>
                <a:uLnTx/>
                <a:uFillTx/>
                <a:latin typeface="Times New Roman" panose="02020603050405020304" pitchFamily="18" charset="0"/>
                <a:ea typeface="+mn-ea"/>
                <a:cs typeface="+mn-cs"/>
              </a:rPr>
              <a:t>“</a:t>
            </a:r>
            <a:r>
              <a:rPr kumimoji="0" lang="vi-VN" sz="2800" b="1" i="1" u="none" strike="noStrike" kern="1200" cap="none" spc="0" normalizeH="0" baseline="0" noProof="0" dirty="0">
                <a:ln>
                  <a:noFill/>
                </a:ln>
                <a:solidFill>
                  <a:srgbClr val="44546A"/>
                </a:solidFill>
                <a:effectLst/>
                <a:uLnTx/>
                <a:uFillTx/>
                <a:latin typeface="Times New Roman" panose="02020603050405020304" pitchFamily="18" charset="0"/>
                <a:ea typeface="+mn-ea"/>
                <a:cs typeface="+mn-cs"/>
              </a:rPr>
              <a:t>không muốn </a:t>
            </a:r>
            <a:r>
              <a:rPr kumimoji="0" lang="en-US" sz="2800" b="1" i="1" u="none" strike="noStrike" kern="1200" cap="none" spc="0" normalizeH="0" baseline="0" noProof="0" dirty="0">
                <a:ln>
                  <a:noFill/>
                </a:ln>
                <a:solidFill>
                  <a:srgbClr val="44546A"/>
                </a:solidFill>
                <a:effectLst/>
                <a:uLnTx/>
                <a:uFillTx/>
                <a:latin typeface="Calibri Light"/>
                <a:ea typeface="+mn-ea"/>
                <a:cs typeface="+mn-cs"/>
              </a:rPr>
              <a:t>… </a:t>
            </a:r>
            <a:r>
              <a:rPr kumimoji="0" lang="vi-VN" sz="2800" b="1" i="1" u="none" strike="noStrike" kern="1200" cap="none" spc="0" normalizeH="0" baseline="0" noProof="0" dirty="0">
                <a:ln>
                  <a:noFill/>
                </a:ln>
                <a:solidFill>
                  <a:srgbClr val="44546A"/>
                </a:solidFill>
                <a:effectLst/>
                <a:uLnTx/>
                <a:uFillTx/>
                <a:latin typeface="Times New Roman" panose="02020603050405020304" pitchFamily="18" charset="0"/>
                <a:ea typeface="+mn-ea"/>
                <a:cs typeface="+mn-cs"/>
              </a:rPr>
              <a:t>được không ?” </a:t>
            </a:r>
            <a:r>
              <a:rPr kumimoji="0" lang="en-US" sz="2800" b="1" i="1" u="none" strike="noStrike" kern="1200" cap="none" spc="0" normalizeH="0" baseline="0" noProof="0" dirty="0">
                <a:ln>
                  <a:noFill/>
                </a:ln>
                <a:solidFill>
                  <a:srgbClr val="44546A"/>
                </a:solidFill>
                <a:effectLst/>
                <a:uLnTx/>
                <a:uFillTx/>
                <a:latin typeface="Calibri Light"/>
                <a:ea typeface="+mn-ea"/>
                <a:cs typeface="+mn-cs"/>
              </a:rPr>
              <a:t> </a:t>
            </a:r>
            <a:r>
              <a:rPr kumimoji="0" lang="vi-VN"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P</a:t>
            </a:r>
            <a:r>
              <a:rPr kumimoji="0" lang="vi-VN"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hân tích phải trái, làm rõ đúng sai)</a:t>
            </a:r>
          </a:p>
        </p:txBody>
      </p:sp>
      <p:pic>
        <p:nvPicPr>
          <p:cNvPr id="27" name="图片 4">
            <a:extLst>
              <a:ext uri="{FF2B5EF4-FFF2-40B4-BE49-F238E27FC236}">
                <a16:creationId xmlns:a16="http://schemas.microsoft.com/office/drawing/2014/main" id="{AC4B1661-B839-452F-95C7-E2065557688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106723">
            <a:off x="3470929" y="3677612"/>
            <a:ext cx="1213981" cy="1213981"/>
          </a:xfrm>
          <a:prstGeom prst="rect">
            <a:avLst/>
          </a:prstGeom>
        </p:spPr>
      </p:pic>
      <p:sp>
        <p:nvSpPr>
          <p:cNvPr id="28" name="文本框 14">
            <a:extLst>
              <a:ext uri="{FF2B5EF4-FFF2-40B4-BE49-F238E27FC236}">
                <a16:creationId xmlns:a16="http://schemas.microsoft.com/office/drawing/2014/main" id="{F32A610F-0892-4A74-A745-343DCE758CEE}"/>
              </a:ext>
            </a:extLst>
          </p:cNvPr>
          <p:cNvSpPr txBox="1"/>
          <p:nvPr/>
        </p:nvSpPr>
        <p:spPr>
          <a:xfrm>
            <a:off x="3648585" y="3987649"/>
            <a:ext cx="810200" cy="58477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851tegakizatsu" panose="02000600000000000000" pitchFamily="2" charset="-122"/>
                <a:cs typeface="Times New Roman" panose="02020603050405020304" pitchFamily="18" charset="0"/>
              </a:rPr>
              <a:t>P3</a:t>
            </a:r>
            <a:endParaRPr kumimoji="0" lang="zh-CN"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851tegakizatsu" panose="02000600000000000000" pitchFamily="2" charset="-122"/>
              <a:cs typeface="Times New Roman" panose="02020603050405020304" pitchFamily="18" charset="0"/>
            </a:endParaRPr>
          </a:p>
        </p:txBody>
      </p:sp>
      <p:sp>
        <p:nvSpPr>
          <p:cNvPr id="29" name="Rectangle: Rounded Corners 28">
            <a:extLst>
              <a:ext uri="{FF2B5EF4-FFF2-40B4-BE49-F238E27FC236}">
                <a16:creationId xmlns:a16="http://schemas.microsoft.com/office/drawing/2014/main" id="{016F83C3-40B8-482D-997C-9FCEB59A1DCA}"/>
              </a:ext>
            </a:extLst>
          </p:cNvPr>
          <p:cNvSpPr/>
          <p:nvPr/>
        </p:nvSpPr>
        <p:spPr>
          <a:xfrm>
            <a:off x="3900275" y="5359729"/>
            <a:ext cx="6961908" cy="1010302"/>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marL="0" marR="0" lvl="0" indent="892175" algn="r" defTabSz="91439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44546A"/>
                </a:solidFill>
                <a:effectLst/>
                <a:uLnTx/>
                <a:uFillTx/>
                <a:latin typeface="Times New Roman" panose="02020603050405020304" pitchFamily="18" charset="0"/>
                <a:ea typeface="+mn-ea"/>
                <a:cs typeface="Times New Roman" panose="02020603050405020304" pitchFamily="18" charset="0"/>
              </a:rPr>
              <a:t>   C</a:t>
            </a:r>
            <a:r>
              <a:rPr kumimoji="0" lang="vi-VN" sz="2800" b="1" i="0" u="none" strike="noStrike" kern="1200" cap="none" spc="0" normalizeH="0" baseline="0" noProof="0" dirty="0">
                <a:ln>
                  <a:noFill/>
                </a:ln>
                <a:solidFill>
                  <a:srgbClr val="44546A"/>
                </a:solidFill>
                <a:effectLst/>
                <a:uLnTx/>
                <a:uFillTx/>
                <a:latin typeface="Times New Roman" panose="02020603050405020304" pitchFamily="18" charset="0"/>
                <a:ea typeface="+mn-ea"/>
                <a:cs typeface="+mn-cs"/>
              </a:rPr>
              <a:t>òn lại</a:t>
            </a:r>
            <a:r>
              <a:rPr kumimoji="0" lang="en-US" sz="2800" b="1" i="0" u="none" strike="noStrike" kern="1200" cap="none" spc="0" normalizeH="0" baseline="0" noProof="0" dirty="0">
                <a:ln>
                  <a:noFill/>
                </a:ln>
                <a:solidFill>
                  <a:srgbClr val="44546A"/>
                </a:solidFill>
                <a:effectLst/>
                <a:uLnTx/>
                <a:uFillTx/>
                <a:latin typeface="Calibri Light"/>
                <a:ea typeface="+mn-ea"/>
                <a:cs typeface="+mn-cs"/>
              </a:rPr>
              <a:t> </a:t>
            </a:r>
            <a:r>
              <a:rPr kumimoji="0" lang="vi-VN"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N</a:t>
            </a:r>
            <a:r>
              <a:rPr kumimoji="0" lang="vi-VN"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êu nhiệm vụ cấp bách, khích lệ tinh thần chiến đấu)</a:t>
            </a:r>
          </a:p>
        </p:txBody>
      </p:sp>
      <p:pic>
        <p:nvPicPr>
          <p:cNvPr id="30" name="图片 4">
            <a:extLst>
              <a:ext uri="{FF2B5EF4-FFF2-40B4-BE49-F238E27FC236}">
                <a16:creationId xmlns:a16="http://schemas.microsoft.com/office/drawing/2014/main" id="{22F30497-F7D5-481E-AF79-C45069B3B52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106723">
            <a:off x="3470929" y="5200503"/>
            <a:ext cx="1213981" cy="1213981"/>
          </a:xfrm>
          <a:prstGeom prst="rect">
            <a:avLst/>
          </a:prstGeom>
        </p:spPr>
      </p:pic>
      <p:sp>
        <p:nvSpPr>
          <p:cNvPr id="31" name="文本框 14">
            <a:extLst>
              <a:ext uri="{FF2B5EF4-FFF2-40B4-BE49-F238E27FC236}">
                <a16:creationId xmlns:a16="http://schemas.microsoft.com/office/drawing/2014/main" id="{5ECD8EEF-0A7C-46DD-8537-8F9C1B5FBCA8}"/>
              </a:ext>
            </a:extLst>
          </p:cNvPr>
          <p:cNvSpPr txBox="1"/>
          <p:nvPr/>
        </p:nvSpPr>
        <p:spPr>
          <a:xfrm>
            <a:off x="3648585" y="5510540"/>
            <a:ext cx="810200" cy="58477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851tegakizatsu" panose="02000600000000000000" pitchFamily="2" charset="-122"/>
                <a:cs typeface="Times New Roman" panose="02020603050405020304" pitchFamily="18" charset="0"/>
              </a:rPr>
              <a:t>P4</a:t>
            </a:r>
            <a:endParaRPr kumimoji="0" lang="zh-CN"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851tegakizatsu" panose="02000600000000000000" pitchFamily="2" charset="-122"/>
              <a:cs typeface="Times New Roman" panose="02020603050405020304" pitchFamily="18" charset="0"/>
            </a:endParaRPr>
          </a:p>
        </p:txBody>
      </p:sp>
    </p:spTree>
    <p:extLst>
      <p:ext uri="{BB962C8B-B14F-4D97-AF65-F5344CB8AC3E}">
        <p14:creationId xmlns:p14="http://schemas.microsoft.com/office/powerpoint/2010/main" val="2048486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ircle(in)">
                                      <p:cBhvr>
                                        <p:cTn id="7" dur="2000"/>
                                        <p:tgtEl>
                                          <p:spTgt spid="18"/>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circle(in)">
                                      <p:cBhvr>
                                        <p:cTn id="10" dur="20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randombar(horizontal)">
                                      <p:cBhvr>
                                        <p:cTn id="15" dur="500"/>
                                        <p:tgtEl>
                                          <p:spTgt spid="21"/>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randombar(horizontal)">
                                      <p:cBhvr>
                                        <p:cTn id="18" dur="500"/>
                                        <p:tgtEl>
                                          <p:spTgt spid="22"/>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randombar(horizontal)">
                                      <p:cBhvr>
                                        <p:cTn id="21" dur="500"/>
                                        <p:tgtEl>
                                          <p:spTgt spid="20"/>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randombar(horizontal)">
                                      <p:cBhvr>
                                        <p:cTn id="26" dur="500"/>
                                        <p:tgtEl>
                                          <p:spTgt spid="24"/>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randombar(horizontal)">
                                      <p:cBhvr>
                                        <p:cTn id="29" dur="500"/>
                                        <p:tgtEl>
                                          <p:spTgt spid="25"/>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randombar(horizontal)">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randombar(horizontal)">
                                      <p:cBhvr>
                                        <p:cTn id="37" dur="500"/>
                                        <p:tgtEl>
                                          <p:spTgt spid="27"/>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randombar(horizontal)">
                                      <p:cBhvr>
                                        <p:cTn id="40" dur="500"/>
                                        <p:tgtEl>
                                          <p:spTgt spid="28"/>
                                        </p:tgtEl>
                                      </p:cBhvr>
                                    </p:animEffect>
                                  </p:childTnLst>
                                </p:cTn>
                              </p:par>
                              <p:par>
                                <p:cTn id="41" presetID="14" presetClass="entr" presetSubtype="10" fill="hold" grpId="0" nodeType="with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randombar(horizontal)">
                                      <p:cBhvr>
                                        <p:cTn id="43" dur="500"/>
                                        <p:tgtEl>
                                          <p:spTgt spid="26"/>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nodeType="click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randombar(horizontal)">
                                      <p:cBhvr>
                                        <p:cTn id="48" dur="500"/>
                                        <p:tgtEl>
                                          <p:spTgt spid="30"/>
                                        </p:tgtEl>
                                      </p:cBhvr>
                                    </p:animEffect>
                                  </p:childTnLst>
                                </p:cTn>
                              </p:par>
                              <p:par>
                                <p:cTn id="49" presetID="14" presetClass="entr" presetSubtype="10"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randombar(horizontal)">
                                      <p:cBhvr>
                                        <p:cTn id="51" dur="500"/>
                                        <p:tgtEl>
                                          <p:spTgt spid="31"/>
                                        </p:tgtEl>
                                      </p:cBhvr>
                                    </p:animEffect>
                                  </p:childTnLst>
                                </p:cTn>
                              </p:par>
                              <p:par>
                                <p:cTn id="52" presetID="14" presetClass="entr" presetSubtype="10"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randombar(horizontal)">
                                      <p:cBhvr>
                                        <p:cTn id="54" dur="500"/>
                                        <p:tgtEl>
                                          <p:spTgt spid="29"/>
                                        </p:tgtEl>
                                      </p:cBhvr>
                                    </p:animEffect>
                                  </p:childTnLst>
                                </p:cTn>
                              </p:par>
                              <p:par>
                                <p:cTn id="55" presetID="6" presetClass="entr" presetSubtype="16" fill="hold" grpId="0" nodeType="withEffect">
                                  <p:stCondLst>
                                    <p:cond delay="0"/>
                                  </p:stCondLst>
                                  <p:childTnLst>
                                    <p:set>
                                      <p:cBhvr>
                                        <p:cTn id="56" dur="1" fill="hold">
                                          <p:stCondLst>
                                            <p:cond delay="0"/>
                                          </p:stCondLst>
                                        </p:cTn>
                                        <p:tgtEl>
                                          <p:spTgt spid="32"/>
                                        </p:tgtEl>
                                        <p:attrNameLst>
                                          <p:attrName>style.visibility</p:attrName>
                                        </p:attrNameLst>
                                      </p:cBhvr>
                                      <p:to>
                                        <p:strVal val="visible"/>
                                      </p:to>
                                    </p:set>
                                    <p:animEffect transition="in" filter="circle(in)">
                                      <p:cBhvr>
                                        <p:cTn id="57" dur="2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7" grpId="0" animBg="1"/>
      <p:bldP spid="18" grpId="0"/>
      <p:bldP spid="20" grpId="0" animBg="1"/>
      <p:bldP spid="22" grpId="0"/>
      <p:bldP spid="23" grpId="0" animBg="1"/>
      <p:bldP spid="25" grpId="0"/>
      <p:bldP spid="26" grpId="0" animBg="1"/>
      <p:bldP spid="28" grpId="0"/>
      <p:bldP spid="29" grpId="0" animBg="1"/>
      <p:bldP spid="3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736B929-AA2A-4DEC-B70D-FE92B7670DA1}"/>
              </a:ext>
            </a:extLst>
          </p:cNvPr>
          <p:cNvSpPr txBox="1"/>
          <p:nvPr/>
        </p:nvSpPr>
        <p:spPr>
          <a:xfrm>
            <a:off x="4069334" y="175576"/>
            <a:ext cx="4267514" cy="584775"/>
          </a:xfrm>
          <a:prstGeom prst="rect">
            <a:avLst/>
          </a:prstGeom>
          <a:noFill/>
        </p:spPr>
        <p:txBody>
          <a:bodyPr wrap="none" rtlCol="0">
            <a:spAutoFit/>
          </a:bodyPr>
          <a:lstStyle/>
          <a:p>
            <a:pPr algn="ctr"/>
            <a:r>
              <a:rPr lang="en-US" sz="3200" b="1" dirty="0" err="1" smtClean="0">
                <a:latin typeface="Times New Roman" panose="02020603050405020304" pitchFamily="18" charset="0"/>
                <a:cs typeface="Times New Roman" panose="02020603050405020304" pitchFamily="18" charset="0"/>
              </a:rPr>
              <a:t>Bài</a:t>
            </a:r>
            <a:r>
              <a:rPr lang="en-US" sz="3200" b="1" dirty="0" smtClean="0">
                <a:latin typeface="Times New Roman" panose="02020603050405020304" pitchFamily="18" charset="0"/>
                <a:cs typeface="Times New Roman" panose="02020603050405020304" pitchFamily="18" charset="0"/>
              </a:rPr>
              <a:t> 3. LỜI SÔNG NÚI </a:t>
            </a:r>
            <a:endParaRPr lang="en-US" sz="3200" b="1"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2AB96DB3-CE9A-4F9B-B195-8810AAEE1420}"/>
              </a:ext>
            </a:extLst>
          </p:cNvPr>
          <p:cNvSpPr txBox="1"/>
          <p:nvPr/>
        </p:nvSpPr>
        <p:spPr>
          <a:xfrm>
            <a:off x="4936622" y="1345905"/>
            <a:ext cx="3400226" cy="584775"/>
          </a:xfrm>
          <a:prstGeom prst="rect">
            <a:avLst/>
          </a:prstGeom>
          <a:noFill/>
        </p:spPr>
        <p:txBody>
          <a:bodyPr wrap="none" rtlCol="0">
            <a:spAutoFit/>
          </a:bodyPr>
          <a:lstStyle/>
          <a:p>
            <a:r>
              <a:rPr lang="en-US" sz="3200" b="1" i="1" dirty="0">
                <a:latin typeface="Times New Roman" panose="02020603050405020304" pitchFamily="18" charset="0"/>
                <a:cs typeface="Times New Roman" panose="02020603050405020304" pitchFamily="18" charset="0"/>
              </a:rPr>
              <a:t>(</a:t>
            </a:r>
            <a:r>
              <a:rPr lang="en-US" sz="3200" b="1" i="1" dirty="0" err="1" smtClean="0">
                <a:latin typeface="Times New Roman" panose="02020603050405020304" pitchFamily="18" charset="0"/>
                <a:cs typeface="Times New Roman" panose="02020603050405020304" pitchFamily="18" charset="0"/>
              </a:rPr>
              <a:t>Trần</a:t>
            </a:r>
            <a:r>
              <a:rPr lang="en-US" sz="3200" b="1" i="1" dirty="0" smtClean="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Quốc</a:t>
            </a:r>
            <a:r>
              <a:rPr lang="en-US" sz="3200" b="1" i="1" dirty="0">
                <a:latin typeface="Times New Roman" panose="02020603050405020304" pitchFamily="18" charset="0"/>
                <a:cs typeface="Times New Roman" panose="02020603050405020304" pitchFamily="18" charset="0"/>
              </a:rPr>
              <a:t> </a:t>
            </a:r>
            <a:r>
              <a:rPr lang="en-US" sz="3200" b="1" i="1" dirty="0" err="1" smtClean="0">
                <a:latin typeface="Times New Roman" panose="02020603050405020304" pitchFamily="18" charset="0"/>
                <a:cs typeface="Times New Roman" panose="02020603050405020304" pitchFamily="18" charset="0"/>
              </a:rPr>
              <a:t>Tuấn</a:t>
            </a:r>
            <a:r>
              <a:rPr lang="en-US" sz="3200" b="1" i="1" dirty="0">
                <a:latin typeface="Times New Roman" panose="02020603050405020304" pitchFamily="18" charset="0"/>
                <a:cs typeface="Times New Roman" panose="02020603050405020304" pitchFamily="18" charset="0"/>
              </a:rPr>
              <a:t>)</a:t>
            </a:r>
            <a:r>
              <a:rPr lang="en-US" sz="3200" b="1" i="1" dirty="0" smtClean="0">
                <a:latin typeface="Times New Roman" panose="02020603050405020304" pitchFamily="18" charset="0"/>
                <a:cs typeface="Times New Roman" panose="02020603050405020304" pitchFamily="18" charset="0"/>
              </a:rPr>
              <a:t> </a:t>
            </a:r>
            <a:endParaRPr lang="en-US" sz="3200" b="1" i="1" dirty="0">
              <a:latin typeface="Times New Roman" panose="02020603050405020304" pitchFamily="18" charset="0"/>
              <a:cs typeface="Times New Roman" panose="02020603050405020304" pitchFamily="18" charset="0"/>
            </a:endParaRPr>
          </a:p>
        </p:txBody>
      </p:sp>
      <p:sp>
        <p:nvSpPr>
          <p:cNvPr id="2" name="TextBox 1"/>
          <p:cNvSpPr txBox="1"/>
          <p:nvPr/>
        </p:nvSpPr>
        <p:spPr>
          <a:xfrm>
            <a:off x="3696789" y="761130"/>
            <a:ext cx="6675120" cy="584775"/>
          </a:xfrm>
          <a:prstGeom prst="rect">
            <a:avLst/>
          </a:prstGeom>
          <a:noFill/>
        </p:spPr>
        <p:txBody>
          <a:bodyPr wrap="square" rtlCol="0">
            <a:spAutoFit/>
          </a:bodyPr>
          <a:lstStyle/>
          <a:p>
            <a:r>
              <a:rPr lang="en-US" sz="3200" b="1" dirty="0" err="1" smtClean="0">
                <a:latin typeface="Times New Roman" panose="02020603050405020304" pitchFamily="18" charset="0"/>
                <a:cs typeface="Times New Roman" panose="02020603050405020304" pitchFamily="18" charset="0"/>
              </a:rPr>
              <a:t>Văn</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bản</a:t>
            </a:r>
            <a:r>
              <a:rPr lang="en-US" sz="3200" b="1" dirty="0" smtClean="0">
                <a:latin typeface="Times New Roman" panose="02020603050405020304" pitchFamily="18" charset="0"/>
                <a:cs typeface="Times New Roman" panose="02020603050405020304" pitchFamily="18" charset="0"/>
              </a:rPr>
              <a:t>: HỊCH TƯỚNG SĨ</a:t>
            </a:r>
            <a:endParaRPr lang="en-US" sz="3200" b="1" dirty="0">
              <a:latin typeface="Times New Roman" panose="02020603050405020304" pitchFamily="18" charset="0"/>
              <a:cs typeface="Times New Roman" panose="02020603050405020304" pitchFamily="18" charset="0"/>
            </a:endParaRPr>
          </a:p>
        </p:txBody>
      </p:sp>
      <p:sp>
        <p:nvSpPr>
          <p:cNvPr id="3" name="TextBox 2"/>
          <p:cNvSpPr txBox="1"/>
          <p:nvPr/>
        </p:nvSpPr>
        <p:spPr>
          <a:xfrm>
            <a:off x="339635" y="2038401"/>
            <a:ext cx="5445445" cy="477054"/>
          </a:xfrm>
          <a:prstGeom prst="rect">
            <a:avLst/>
          </a:prstGeom>
          <a:noFill/>
        </p:spPr>
        <p:txBody>
          <a:bodyPr wrap="square" rtlCol="0">
            <a:spAutoFit/>
          </a:bodyPr>
          <a:lstStyle/>
          <a:p>
            <a:r>
              <a:rPr lang="en-US" sz="2500" b="1" dirty="0" smtClean="0">
                <a:latin typeface="Times New Roman" panose="02020603050405020304" pitchFamily="18" charset="0"/>
                <a:cs typeface="Times New Roman" panose="02020603050405020304" pitchFamily="18" charset="0"/>
              </a:rPr>
              <a:t>II. ĐỌC, TÌM HIỂU CHUNG</a:t>
            </a:r>
            <a:endParaRPr lang="en-US" sz="2500" b="1" dirty="0">
              <a:latin typeface="Times New Roman" panose="02020603050405020304" pitchFamily="18" charset="0"/>
              <a:cs typeface="Times New Roman" panose="02020603050405020304" pitchFamily="18" charset="0"/>
            </a:endParaRPr>
          </a:p>
        </p:txBody>
      </p:sp>
      <p:sp>
        <p:nvSpPr>
          <p:cNvPr id="7" name="Rectangle 6"/>
          <p:cNvSpPr/>
          <p:nvPr/>
        </p:nvSpPr>
        <p:spPr>
          <a:xfrm>
            <a:off x="339635" y="1614565"/>
            <a:ext cx="3639458" cy="477054"/>
          </a:xfrm>
          <a:prstGeom prst="rect">
            <a:avLst/>
          </a:prstGeom>
        </p:spPr>
        <p:txBody>
          <a:bodyPr wrap="none">
            <a:spAutoFit/>
          </a:bodyPr>
          <a:lstStyle/>
          <a:p>
            <a:pPr algn="just">
              <a:spcAft>
                <a:spcPts val="0"/>
              </a:spcAft>
            </a:pPr>
            <a:r>
              <a:rPr lang="en-US" sz="2500" b="1" dirty="0">
                <a:latin typeface="Times New Roman" panose="02020603050405020304" pitchFamily="18" charset="0"/>
                <a:ea typeface="Times New Roman" panose="02020603050405020304" pitchFamily="18" charset="0"/>
                <a:cs typeface="Times New Roman" panose="02020603050405020304" pitchFamily="18" charset="0"/>
              </a:rPr>
              <a:t>I. </a:t>
            </a:r>
            <a:r>
              <a:rPr lang="en-US" sz="2500" b="1" dirty="0" smtClean="0">
                <a:latin typeface="Times New Roman" panose="02020603050405020304" pitchFamily="18" charset="0"/>
                <a:ea typeface="Times New Roman" panose="02020603050405020304" pitchFamily="18" charset="0"/>
                <a:cs typeface="Times New Roman" panose="02020603050405020304" pitchFamily="18" charset="0"/>
              </a:rPr>
              <a:t>TRI THỨC NGỮ VĂN</a:t>
            </a:r>
            <a:endParaRPr lang="en-US" sz="2500" dirty="0">
              <a:effectLst/>
              <a:latin typeface=".VnTime" panose="020B7200000000000000" pitchFamily="34"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ED10C6C2-F922-4BC6-82CE-ACD59100F534}"/>
              </a:ext>
            </a:extLst>
          </p:cNvPr>
          <p:cNvSpPr txBox="1"/>
          <p:nvPr/>
        </p:nvSpPr>
        <p:spPr>
          <a:xfrm>
            <a:off x="339635" y="2482686"/>
            <a:ext cx="4093428" cy="477054"/>
          </a:xfrm>
          <a:prstGeom prst="rect">
            <a:avLst/>
          </a:prstGeom>
          <a:noFill/>
        </p:spPr>
        <p:txBody>
          <a:bodyPr wrap="none" rtlCol="0">
            <a:spAutoFit/>
          </a:bodyPr>
          <a:lstStyle/>
          <a:p>
            <a:r>
              <a:rPr lang="en-US" sz="2500" b="1" dirty="0" smtClean="0">
                <a:latin typeface="Times New Roman" panose="02020603050405020304" pitchFamily="18" charset="0"/>
                <a:cs typeface="Times New Roman" panose="02020603050405020304" pitchFamily="18" charset="0"/>
              </a:rPr>
              <a:t>III. ĐỌC – HIỂU VĂN BẢN</a:t>
            </a:r>
            <a:endParaRPr lang="en-US" sz="2500" b="1"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8B7A0401-9B31-4DF1-9B01-EC11FCE25C95}"/>
              </a:ext>
            </a:extLst>
          </p:cNvPr>
          <p:cNvSpPr txBox="1"/>
          <p:nvPr/>
        </p:nvSpPr>
        <p:spPr>
          <a:xfrm>
            <a:off x="339635" y="2926971"/>
            <a:ext cx="4777270" cy="4770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1. </a:t>
            </a:r>
            <a:r>
              <a:rPr lang="en-US" sz="2500" b="1" dirty="0" err="1">
                <a:latin typeface="Times New Roman" panose="02020603050405020304" pitchFamily="18" charset="0"/>
                <a:cs typeface="Times New Roman" panose="02020603050405020304" pitchFamily="18" charset="0"/>
              </a:rPr>
              <a:t>Nêu</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gương</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trung</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thần</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nghĩa</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sĩ</a:t>
            </a:r>
            <a:endParaRPr kumimoji="0" lang="en-US" sz="25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13430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8B7A0401-9B31-4DF1-9B01-EC11FCE25C95}"/>
              </a:ext>
            </a:extLst>
          </p:cNvPr>
          <p:cNvSpPr txBox="1"/>
          <p:nvPr/>
        </p:nvSpPr>
        <p:spPr>
          <a:xfrm>
            <a:off x="1433306" y="209855"/>
            <a:ext cx="605967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1. </a:t>
            </a:r>
            <a:r>
              <a:rPr lang="en-US" sz="3200" b="1" dirty="0" err="1">
                <a:latin typeface="Times New Roman" panose="02020603050405020304" pitchFamily="18" charset="0"/>
                <a:cs typeface="Times New Roman" panose="02020603050405020304" pitchFamily="18" charset="0"/>
              </a:rPr>
              <a:t>Nêu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gương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trung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thần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nghĩa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sĩ</a:t>
            </a:r>
            <a:endParaRPr kumimoji="0" lang="en-US" sz="32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pic>
        <p:nvPicPr>
          <p:cNvPr id="3074" name="Picture 2" descr="Người bắt ma">
            <a:extLst>
              <a:ext uri="{FF2B5EF4-FFF2-40B4-BE49-F238E27FC236}">
                <a16:creationId xmlns:a16="http://schemas.microsoft.com/office/drawing/2014/main" id="{E14F41EE-C242-4AA4-AE1F-1E5C7583C7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78167" y="2937554"/>
            <a:ext cx="1968672" cy="1912570"/>
          </a:xfrm>
          <a:prstGeom prst="ellipse">
            <a:avLst/>
          </a:prstGeom>
          <a:ln w="317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3076" name="Picture 4" descr="Thái úy Phúc Quốc công Lê Lai - Đệ nhất Khai quốc công thần triều Lê.">
            <a:extLst>
              <a:ext uri="{FF2B5EF4-FFF2-40B4-BE49-F238E27FC236}">
                <a16:creationId xmlns:a16="http://schemas.microsoft.com/office/drawing/2014/main" id="{0D024FF8-4B75-4EE7-A680-11FD6E0131A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78665" y="2047149"/>
            <a:ext cx="1403567" cy="1471637"/>
          </a:xfrm>
          <a:prstGeom prst="ellipse">
            <a:avLst/>
          </a:prstGeom>
          <a:ln w="317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3078" name="Picture 6" descr="12 đại tướng tài ba nhất lịch sử Trung Hoa, Lã Bố không có tên, Quan Vân  Trường chỉ xếp thứ 10 - DKN.News">
            <a:extLst>
              <a:ext uri="{FF2B5EF4-FFF2-40B4-BE49-F238E27FC236}">
                <a16:creationId xmlns:a16="http://schemas.microsoft.com/office/drawing/2014/main" id="{6CDBAA89-45E0-4049-B846-2F7E1BD131C6}"/>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9200"/>
          <a:stretch/>
        </p:blipFill>
        <p:spPr bwMode="auto">
          <a:xfrm>
            <a:off x="7253689" y="2599111"/>
            <a:ext cx="1373774" cy="1303648"/>
          </a:xfrm>
          <a:prstGeom prst="ellipse">
            <a:avLst/>
          </a:prstGeom>
          <a:ln w="317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3080" name="Picture 8" descr="10 võ tướng mạnh nhất Trung Hoa: Quan Vũ &amp;quot;đội sổ&amp;quot;, Lữ Bố, Nhạc Phi vẫn thua  nhân vật này">
            <a:extLst>
              <a:ext uri="{FF2B5EF4-FFF2-40B4-BE49-F238E27FC236}">
                <a16:creationId xmlns:a16="http://schemas.microsoft.com/office/drawing/2014/main" id="{8D47CD1A-8E5C-4AC4-8758-DA26524DE5A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582670" y="3652669"/>
            <a:ext cx="1211900" cy="1197455"/>
          </a:xfrm>
          <a:prstGeom prst="ellipse">
            <a:avLst/>
          </a:prstGeom>
          <a:ln w="317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31" name="Freeform: Shape 30">
            <a:extLst>
              <a:ext uri="{FF2B5EF4-FFF2-40B4-BE49-F238E27FC236}">
                <a16:creationId xmlns:a16="http://schemas.microsoft.com/office/drawing/2014/main" id="{7589171D-F955-459C-B9C6-CEC47A8FE771}"/>
              </a:ext>
            </a:extLst>
          </p:cNvPr>
          <p:cNvSpPr/>
          <p:nvPr/>
        </p:nvSpPr>
        <p:spPr>
          <a:xfrm>
            <a:off x="-251174" y="1085125"/>
            <a:ext cx="2814235" cy="778809"/>
          </a:xfrm>
          <a:custGeom>
            <a:avLst/>
            <a:gdLst>
              <a:gd name="connsiteX0" fmla="*/ 0 w 2234406"/>
              <a:gd name="connsiteY0" fmla="*/ 0 h 893762"/>
              <a:gd name="connsiteX1" fmla="*/ 1787525 w 2234406"/>
              <a:gd name="connsiteY1" fmla="*/ 0 h 893762"/>
              <a:gd name="connsiteX2" fmla="*/ 2234406 w 2234406"/>
              <a:gd name="connsiteY2" fmla="*/ 446881 h 893762"/>
              <a:gd name="connsiteX3" fmla="*/ 1787525 w 2234406"/>
              <a:gd name="connsiteY3" fmla="*/ 893762 h 893762"/>
              <a:gd name="connsiteX4" fmla="*/ 0 w 2234406"/>
              <a:gd name="connsiteY4" fmla="*/ 893762 h 893762"/>
              <a:gd name="connsiteX5" fmla="*/ 446881 w 2234406"/>
              <a:gd name="connsiteY5" fmla="*/ 446881 h 893762"/>
              <a:gd name="connsiteX6" fmla="*/ 0 w 2234406"/>
              <a:gd name="connsiteY6" fmla="*/ 0 h 893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34406" h="893762">
                <a:moveTo>
                  <a:pt x="0" y="0"/>
                </a:moveTo>
                <a:lnTo>
                  <a:pt x="1787525" y="0"/>
                </a:lnTo>
                <a:lnTo>
                  <a:pt x="2234406" y="446881"/>
                </a:lnTo>
                <a:lnTo>
                  <a:pt x="1787525" y="893762"/>
                </a:lnTo>
                <a:lnTo>
                  <a:pt x="0" y="893762"/>
                </a:lnTo>
                <a:lnTo>
                  <a:pt x="446881" y="446881"/>
                </a:lnTo>
                <a:lnTo>
                  <a:pt x="0" y="0"/>
                </a:lnTo>
                <a:close/>
              </a:path>
            </a:pathLst>
          </a:custGeom>
          <a:noFill/>
          <a:ln>
            <a:noFill/>
          </a:ln>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496411" tIns="24765" rIns="446881" bIns="24765" numCol="1" spcCol="1270" anchor="ctr" anchorCtr="0">
            <a:noAutofit/>
          </a:bodyPr>
          <a:lstStyle/>
          <a:p>
            <a:pPr marL="0" lvl="0" indent="0" algn="ctr" defTabSz="1733550">
              <a:lnSpc>
                <a:spcPct val="90000"/>
              </a:lnSpc>
              <a:spcBef>
                <a:spcPct val="0"/>
              </a:spcBef>
              <a:spcAft>
                <a:spcPct val="35000"/>
              </a:spcAft>
              <a:buNone/>
            </a:pPr>
            <a:r>
              <a:rPr lang="en-US" sz="3200" b="1" kern="1200" dirty="0" err="1">
                <a:solidFill>
                  <a:schemeClr val="tx1"/>
                </a:solidFill>
                <a:latin typeface="Times New Roman" panose="02020603050405020304" pitchFamily="18" charset="0"/>
                <a:cs typeface="Times New Roman" panose="02020603050405020304" pitchFamily="18" charset="0"/>
              </a:rPr>
              <a:t>Tướng</a:t>
            </a:r>
            <a:r>
              <a:rPr lang="en-US" sz="3200" b="1" kern="1200" dirty="0">
                <a:solidFill>
                  <a:srgbClr val="FF0000"/>
                </a:solidFill>
                <a:latin typeface="Times New Roman" panose="02020603050405020304" pitchFamily="18" charset="0"/>
                <a:cs typeface="Times New Roman" panose="02020603050405020304" pitchFamily="18" charset="0"/>
              </a:rPr>
              <a:t> </a:t>
            </a:r>
          </a:p>
        </p:txBody>
      </p:sp>
      <p:sp>
        <p:nvSpPr>
          <p:cNvPr id="3072" name="Freeform: Shape 3071">
            <a:extLst>
              <a:ext uri="{FF2B5EF4-FFF2-40B4-BE49-F238E27FC236}">
                <a16:creationId xmlns:a16="http://schemas.microsoft.com/office/drawing/2014/main" id="{37C0E152-AD05-4BBA-90FE-77829DDE6299}"/>
              </a:ext>
            </a:extLst>
          </p:cNvPr>
          <p:cNvSpPr/>
          <p:nvPr/>
        </p:nvSpPr>
        <p:spPr>
          <a:xfrm>
            <a:off x="1851941" y="1095905"/>
            <a:ext cx="2335815" cy="847509"/>
          </a:xfrm>
          <a:custGeom>
            <a:avLst/>
            <a:gdLst>
              <a:gd name="connsiteX0" fmla="*/ 0 w 1854557"/>
              <a:gd name="connsiteY0" fmla="*/ 0 h 741822"/>
              <a:gd name="connsiteX1" fmla="*/ 1483646 w 1854557"/>
              <a:gd name="connsiteY1" fmla="*/ 0 h 741822"/>
              <a:gd name="connsiteX2" fmla="*/ 1854557 w 1854557"/>
              <a:gd name="connsiteY2" fmla="*/ 370911 h 741822"/>
              <a:gd name="connsiteX3" fmla="*/ 1483646 w 1854557"/>
              <a:gd name="connsiteY3" fmla="*/ 741822 h 741822"/>
              <a:gd name="connsiteX4" fmla="*/ 0 w 1854557"/>
              <a:gd name="connsiteY4" fmla="*/ 741822 h 741822"/>
              <a:gd name="connsiteX5" fmla="*/ 370911 w 1854557"/>
              <a:gd name="connsiteY5" fmla="*/ 370911 h 741822"/>
              <a:gd name="connsiteX6" fmla="*/ 0 w 1854557"/>
              <a:gd name="connsiteY6" fmla="*/ 0 h 741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4557" h="741822">
                <a:moveTo>
                  <a:pt x="0" y="0"/>
                </a:moveTo>
                <a:lnTo>
                  <a:pt x="1483646" y="0"/>
                </a:lnTo>
                <a:lnTo>
                  <a:pt x="1854557" y="370911"/>
                </a:lnTo>
                <a:lnTo>
                  <a:pt x="1483646" y="741822"/>
                </a:lnTo>
                <a:lnTo>
                  <a:pt x="0" y="741822"/>
                </a:lnTo>
                <a:lnTo>
                  <a:pt x="370911" y="370911"/>
                </a:lnTo>
                <a:lnTo>
                  <a:pt x="0" y="0"/>
                </a:lnTo>
                <a:close/>
              </a:path>
            </a:pathLst>
          </a:custGeom>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414091" tIns="21590" rIns="370911" bIns="21590" numCol="1" spcCol="1270" anchor="ctr" anchorCtr="0">
            <a:noAutofit/>
          </a:bodyPr>
          <a:lstStyle/>
          <a:p>
            <a:pPr marL="0" lvl="0" indent="0" algn="ctr" defTabSz="1511300">
              <a:lnSpc>
                <a:spcPct val="90000"/>
              </a:lnSpc>
              <a:spcBef>
                <a:spcPct val="0"/>
              </a:spcBef>
              <a:spcAft>
                <a:spcPct val="35000"/>
              </a:spcAft>
              <a:buNone/>
            </a:pPr>
            <a:r>
              <a:rPr lang="en-US" sz="2800" kern="1200" dirty="0" err="1">
                <a:latin typeface="Times New Roman" panose="02020603050405020304" pitchFamily="18" charset="0"/>
                <a:cs typeface="Times New Roman" panose="02020603050405020304" pitchFamily="18" charset="0"/>
              </a:rPr>
              <a:t>Kỉ</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Tín</a:t>
            </a:r>
            <a:endParaRPr lang="en-US" sz="2800" kern="1200" dirty="0">
              <a:latin typeface="Times New Roman" panose="02020603050405020304" pitchFamily="18" charset="0"/>
              <a:cs typeface="Times New Roman" panose="02020603050405020304" pitchFamily="18" charset="0"/>
            </a:endParaRPr>
          </a:p>
        </p:txBody>
      </p:sp>
      <p:sp>
        <p:nvSpPr>
          <p:cNvPr id="3073" name="Freeform: Shape 3072">
            <a:extLst>
              <a:ext uri="{FF2B5EF4-FFF2-40B4-BE49-F238E27FC236}">
                <a16:creationId xmlns:a16="http://schemas.microsoft.com/office/drawing/2014/main" id="{27414A64-4F3A-43AD-990C-0DBBF7DD7659}"/>
              </a:ext>
            </a:extLst>
          </p:cNvPr>
          <p:cNvSpPr/>
          <p:nvPr/>
        </p:nvSpPr>
        <p:spPr>
          <a:xfrm>
            <a:off x="3802331" y="1095905"/>
            <a:ext cx="2335815" cy="847509"/>
          </a:xfrm>
          <a:custGeom>
            <a:avLst/>
            <a:gdLst>
              <a:gd name="connsiteX0" fmla="*/ 0 w 1854557"/>
              <a:gd name="connsiteY0" fmla="*/ 0 h 741822"/>
              <a:gd name="connsiteX1" fmla="*/ 1483646 w 1854557"/>
              <a:gd name="connsiteY1" fmla="*/ 0 h 741822"/>
              <a:gd name="connsiteX2" fmla="*/ 1854557 w 1854557"/>
              <a:gd name="connsiteY2" fmla="*/ 370911 h 741822"/>
              <a:gd name="connsiteX3" fmla="*/ 1483646 w 1854557"/>
              <a:gd name="connsiteY3" fmla="*/ 741822 h 741822"/>
              <a:gd name="connsiteX4" fmla="*/ 0 w 1854557"/>
              <a:gd name="connsiteY4" fmla="*/ 741822 h 741822"/>
              <a:gd name="connsiteX5" fmla="*/ 370911 w 1854557"/>
              <a:gd name="connsiteY5" fmla="*/ 370911 h 741822"/>
              <a:gd name="connsiteX6" fmla="*/ 0 w 1854557"/>
              <a:gd name="connsiteY6" fmla="*/ 0 h 741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4557" h="741822">
                <a:moveTo>
                  <a:pt x="0" y="0"/>
                </a:moveTo>
                <a:lnTo>
                  <a:pt x="1483646" y="0"/>
                </a:lnTo>
                <a:lnTo>
                  <a:pt x="1854557" y="370911"/>
                </a:lnTo>
                <a:lnTo>
                  <a:pt x="1483646" y="741822"/>
                </a:lnTo>
                <a:lnTo>
                  <a:pt x="0" y="741822"/>
                </a:lnTo>
                <a:lnTo>
                  <a:pt x="370911" y="370911"/>
                </a:lnTo>
                <a:lnTo>
                  <a:pt x="0" y="0"/>
                </a:lnTo>
                <a:close/>
              </a:path>
            </a:pathLst>
          </a:custGeom>
          <a:solidFill>
            <a:schemeClr val="accent1">
              <a:lumMod val="20000"/>
              <a:lumOff val="80000"/>
              <a:alpha val="90000"/>
            </a:schemeClr>
          </a:solidFill>
        </p:spPr>
        <p:style>
          <a:lnRef idx="2">
            <a:schemeClr val="accent4">
              <a:tint val="40000"/>
              <a:alpha val="90000"/>
              <a:hueOff val="2172385"/>
              <a:satOff val="-10249"/>
              <a:lumOff val="-370"/>
              <a:alphaOff val="0"/>
            </a:schemeClr>
          </a:lnRef>
          <a:fillRef idx="1">
            <a:schemeClr val="accent4">
              <a:tint val="40000"/>
              <a:alpha val="90000"/>
              <a:hueOff val="2172385"/>
              <a:satOff val="-10249"/>
              <a:lumOff val="-370"/>
              <a:alphaOff val="0"/>
            </a:schemeClr>
          </a:fillRef>
          <a:effectRef idx="0">
            <a:schemeClr val="accent4">
              <a:tint val="40000"/>
              <a:alpha val="90000"/>
              <a:hueOff val="2172385"/>
              <a:satOff val="-10249"/>
              <a:lumOff val="-370"/>
              <a:alphaOff val="0"/>
            </a:schemeClr>
          </a:effectRef>
          <a:fontRef idx="minor">
            <a:schemeClr val="dk1">
              <a:hueOff val="0"/>
              <a:satOff val="0"/>
              <a:lumOff val="0"/>
              <a:alphaOff val="0"/>
            </a:schemeClr>
          </a:fontRef>
        </p:style>
        <p:txBody>
          <a:bodyPr spcFirstLastPara="0" vert="horz" wrap="square" lIns="414091" tIns="21590" rIns="370911" bIns="21590" numCol="1" spcCol="1270" anchor="ctr" anchorCtr="0">
            <a:noAutofit/>
          </a:bodyPr>
          <a:lstStyle/>
          <a:p>
            <a:pPr marL="0" lvl="0" indent="0" algn="ctr" defTabSz="1511300">
              <a:lnSpc>
                <a:spcPct val="90000"/>
              </a:lnSpc>
              <a:spcBef>
                <a:spcPct val="0"/>
              </a:spcBef>
              <a:spcAft>
                <a:spcPct val="35000"/>
              </a:spcAft>
              <a:buNone/>
            </a:pPr>
            <a:r>
              <a:rPr lang="en-US" sz="2800" kern="1200">
                <a:latin typeface="Times New Roman" panose="02020603050405020304" pitchFamily="18" charset="0"/>
                <a:cs typeface="Times New Roman" panose="02020603050405020304" pitchFamily="18" charset="0"/>
              </a:rPr>
              <a:t>Do Vu</a:t>
            </a:r>
          </a:p>
        </p:txBody>
      </p:sp>
      <p:sp>
        <p:nvSpPr>
          <p:cNvPr id="3077" name="Freeform: Shape 3076">
            <a:extLst>
              <a:ext uri="{FF2B5EF4-FFF2-40B4-BE49-F238E27FC236}">
                <a16:creationId xmlns:a16="http://schemas.microsoft.com/office/drawing/2014/main" id="{09CC03EC-869C-4104-B040-79CBAE327BED}"/>
              </a:ext>
            </a:extLst>
          </p:cNvPr>
          <p:cNvSpPr/>
          <p:nvPr/>
        </p:nvSpPr>
        <p:spPr>
          <a:xfrm>
            <a:off x="1815524" y="2296146"/>
            <a:ext cx="2487437" cy="847508"/>
          </a:xfrm>
          <a:custGeom>
            <a:avLst/>
            <a:gdLst>
              <a:gd name="connsiteX0" fmla="*/ 0 w 1854557"/>
              <a:gd name="connsiteY0" fmla="*/ 0 h 741822"/>
              <a:gd name="connsiteX1" fmla="*/ 1483646 w 1854557"/>
              <a:gd name="connsiteY1" fmla="*/ 0 h 741822"/>
              <a:gd name="connsiteX2" fmla="*/ 1854557 w 1854557"/>
              <a:gd name="connsiteY2" fmla="*/ 370911 h 741822"/>
              <a:gd name="connsiteX3" fmla="*/ 1483646 w 1854557"/>
              <a:gd name="connsiteY3" fmla="*/ 741822 h 741822"/>
              <a:gd name="connsiteX4" fmla="*/ 0 w 1854557"/>
              <a:gd name="connsiteY4" fmla="*/ 741822 h 741822"/>
              <a:gd name="connsiteX5" fmla="*/ 370911 w 1854557"/>
              <a:gd name="connsiteY5" fmla="*/ 370911 h 741822"/>
              <a:gd name="connsiteX6" fmla="*/ 0 w 1854557"/>
              <a:gd name="connsiteY6" fmla="*/ 0 h 741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4557" h="741822">
                <a:moveTo>
                  <a:pt x="0" y="0"/>
                </a:moveTo>
                <a:lnTo>
                  <a:pt x="1483646" y="0"/>
                </a:lnTo>
                <a:lnTo>
                  <a:pt x="1854557" y="370911"/>
                </a:lnTo>
                <a:lnTo>
                  <a:pt x="1483646" y="741822"/>
                </a:lnTo>
                <a:lnTo>
                  <a:pt x="0" y="741822"/>
                </a:lnTo>
                <a:lnTo>
                  <a:pt x="370911" y="370911"/>
                </a:lnTo>
                <a:lnTo>
                  <a:pt x="0" y="0"/>
                </a:lnTo>
                <a:close/>
              </a:path>
            </a:pathLst>
          </a:custGeom>
        </p:spPr>
        <p:style>
          <a:lnRef idx="2">
            <a:schemeClr val="accent4">
              <a:tint val="40000"/>
              <a:alpha val="90000"/>
              <a:hueOff val="4344770"/>
              <a:satOff val="-20498"/>
              <a:lumOff val="-740"/>
              <a:alphaOff val="0"/>
            </a:schemeClr>
          </a:lnRef>
          <a:fillRef idx="1">
            <a:schemeClr val="accent4">
              <a:tint val="40000"/>
              <a:alpha val="90000"/>
              <a:hueOff val="4344770"/>
              <a:satOff val="-20498"/>
              <a:lumOff val="-740"/>
              <a:alphaOff val="0"/>
            </a:schemeClr>
          </a:fillRef>
          <a:effectRef idx="0">
            <a:schemeClr val="accent4">
              <a:tint val="40000"/>
              <a:alpha val="90000"/>
              <a:hueOff val="4344770"/>
              <a:satOff val="-20498"/>
              <a:lumOff val="-740"/>
              <a:alphaOff val="0"/>
            </a:schemeClr>
          </a:effectRef>
          <a:fontRef idx="minor">
            <a:schemeClr val="dk1">
              <a:hueOff val="0"/>
              <a:satOff val="0"/>
              <a:lumOff val="0"/>
              <a:alphaOff val="0"/>
            </a:schemeClr>
          </a:fontRef>
        </p:style>
        <p:txBody>
          <a:bodyPr spcFirstLastPara="0" vert="horz" wrap="square" lIns="414091" tIns="21590" rIns="370911" bIns="21590" numCol="1" spcCol="1270" anchor="ctr" anchorCtr="0">
            <a:noAutofit/>
          </a:bodyPr>
          <a:lstStyle/>
          <a:p>
            <a:pPr marL="0" lvl="0" indent="0" algn="ctr" defTabSz="1511300">
              <a:lnSpc>
                <a:spcPct val="90000"/>
              </a:lnSpc>
              <a:spcBef>
                <a:spcPct val="0"/>
              </a:spcBef>
              <a:spcAft>
                <a:spcPct val="35000"/>
              </a:spcAft>
              <a:buNone/>
            </a:pPr>
            <a:r>
              <a:rPr lang="en-US" sz="2800" kern="1200" dirty="0" err="1">
                <a:latin typeface="Times New Roman" panose="02020603050405020304" pitchFamily="18" charset="0"/>
                <a:cs typeface="Times New Roman" panose="02020603050405020304" pitchFamily="18" charset="0"/>
              </a:rPr>
              <a:t>Dư</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Nhượng</a:t>
            </a:r>
            <a:endParaRPr lang="en-US" sz="2800" kern="1200" dirty="0">
              <a:latin typeface="Times New Roman" panose="02020603050405020304" pitchFamily="18" charset="0"/>
              <a:cs typeface="Times New Roman" panose="02020603050405020304" pitchFamily="18" charset="0"/>
            </a:endParaRPr>
          </a:p>
        </p:txBody>
      </p:sp>
      <p:sp>
        <p:nvSpPr>
          <p:cNvPr id="3079" name="Freeform: Shape 3078">
            <a:extLst>
              <a:ext uri="{FF2B5EF4-FFF2-40B4-BE49-F238E27FC236}">
                <a16:creationId xmlns:a16="http://schemas.microsoft.com/office/drawing/2014/main" id="{5679D2D7-2DAE-4621-A99D-98FD2DA700BC}"/>
              </a:ext>
            </a:extLst>
          </p:cNvPr>
          <p:cNvSpPr/>
          <p:nvPr/>
        </p:nvSpPr>
        <p:spPr>
          <a:xfrm>
            <a:off x="3905616" y="2296146"/>
            <a:ext cx="2487437" cy="847508"/>
          </a:xfrm>
          <a:custGeom>
            <a:avLst/>
            <a:gdLst>
              <a:gd name="connsiteX0" fmla="*/ 0 w 1854557"/>
              <a:gd name="connsiteY0" fmla="*/ 0 h 741822"/>
              <a:gd name="connsiteX1" fmla="*/ 1483646 w 1854557"/>
              <a:gd name="connsiteY1" fmla="*/ 0 h 741822"/>
              <a:gd name="connsiteX2" fmla="*/ 1854557 w 1854557"/>
              <a:gd name="connsiteY2" fmla="*/ 370911 h 741822"/>
              <a:gd name="connsiteX3" fmla="*/ 1483646 w 1854557"/>
              <a:gd name="connsiteY3" fmla="*/ 741822 h 741822"/>
              <a:gd name="connsiteX4" fmla="*/ 0 w 1854557"/>
              <a:gd name="connsiteY4" fmla="*/ 741822 h 741822"/>
              <a:gd name="connsiteX5" fmla="*/ 370911 w 1854557"/>
              <a:gd name="connsiteY5" fmla="*/ 370911 h 741822"/>
              <a:gd name="connsiteX6" fmla="*/ 0 w 1854557"/>
              <a:gd name="connsiteY6" fmla="*/ 0 h 741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4557" h="741822">
                <a:moveTo>
                  <a:pt x="0" y="0"/>
                </a:moveTo>
                <a:lnTo>
                  <a:pt x="1483646" y="0"/>
                </a:lnTo>
                <a:lnTo>
                  <a:pt x="1854557" y="370911"/>
                </a:lnTo>
                <a:lnTo>
                  <a:pt x="1483646" y="741822"/>
                </a:lnTo>
                <a:lnTo>
                  <a:pt x="0" y="741822"/>
                </a:lnTo>
                <a:lnTo>
                  <a:pt x="370911" y="370911"/>
                </a:lnTo>
                <a:lnTo>
                  <a:pt x="0" y="0"/>
                </a:lnTo>
                <a:close/>
              </a:path>
            </a:pathLst>
          </a:custGeom>
          <a:solidFill>
            <a:schemeClr val="accent2">
              <a:lumMod val="40000"/>
              <a:lumOff val="60000"/>
              <a:alpha val="90000"/>
            </a:schemeClr>
          </a:solidFill>
        </p:spPr>
        <p:style>
          <a:lnRef idx="2">
            <a:schemeClr val="accent4">
              <a:tint val="40000"/>
              <a:alpha val="90000"/>
              <a:hueOff val="6517155"/>
              <a:satOff val="-30747"/>
              <a:lumOff val="-1111"/>
              <a:alphaOff val="0"/>
            </a:schemeClr>
          </a:lnRef>
          <a:fillRef idx="1">
            <a:schemeClr val="accent4">
              <a:tint val="40000"/>
              <a:alpha val="90000"/>
              <a:hueOff val="6517155"/>
              <a:satOff val="-30747"/>
              <a:lumOff val="-1111"/>
              <a:alphaOff val="0"/>
            </a:schemeClr>
          </a:fillRef>
          <a:effectRef idx="0">
            <a:schemeClr val="accent4">
              <a:tint val="40000"/>
              <a:alpha val="90000"/>
              <a:hueOff val="6517155"/>
              <a:satOff val="-30747"/>
              <a:lumOff val="-1111"/>
              <a:alphaOff val="0"/>
            </a:schemeClr>
          </a:effectRef>
          <a:fontRef idx="minor">
            <a:schemeClr val="dk1">
              <a:hueOff val="0"/>
              <a:satOff val="0"/>
              <a:lumOff val="0"/>
              <a:alphaOff val="0"/>
            </a:schemeClr>
          </a:fontRef>
        </p:style>
        <p:txBody>
          <a:bodyPr spcFirstLastPara="0" vert="horz" wrap="square" lIns="414091" tIns="21590" rIns="370911" bIns="21590" numCol="1" spcCol="1270" anchor="ctr" anchorCtr="0">
            <a:noAutofit/>
          </a:bodyPr>
          <a:lstStyle/>
          <a:p>
            <a:pPr marL="0" lvl="0" indent="0" algn="ctr" defTabSz="1511300">
              <a:lnSpc>
                <a:spcPct val="90000"/>
              </a:lnSpc>
              <a:spcBef>
                <a:spcPct val="0"/>
              </a:spcBef>
              <a:spcAft>
                <a:spcPct val="35000"/>
              </a:spcAft>
              <a:buNone/>
            </a:pPr>
            <a:r>
              <a:rPr lang="en-US" sz="2800" kern="1200" dirty="0" err="1">
                <a:latin typeface="Times New Roman" panose="02020603050405020304" pitchFamily="18" charset="0"/>
                <a:cs typeface="Times New Roman" panose="02020603050405020304" pitchFamily="18" charset="0"/>
              </a:rPr>
              <a:t>Kính</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Đức</a:t>
            </a:r>
            <a:endParaRPr lang="en-US" sz="2800" kern="1200" dirty="0">
              <a:latin typeface="Times New Roman" panose="02020603050405020304" pitchFamily="18" charset="0"/>
              <a:cs typeface="Times New Roman" panose="02020603050405020304" pitchFamily="18" charset="0"/>
            </a:endParaRPr>
          </a:p>
        </p:txBody>
      </p:sp>
      <p:sp>
        <p:nvSpPr>
          <p:cNvPr id="3082" name="Freeform: Shape 3081">
            <a:extLst>
              <a:ext uri="{FF2B5EF4-FFF2-40B4-BE49-F238E27FC236}">
                <a16:creationId xmlns:a16="http://schemas.microsoft.com/office/drawing/2014/main" id="{8FBE66F6-7325-4BB5-AC31-D1EE7863E872}"/>
              </a:ext>
            </a:extLst>
          </p:cNvPr>
          <p:cNvSpPr/>
          <p:nvPr/>
        </p:nvSpPr>
        <p:spPr>
          <a:xfrm>
            <a:off x="1815524" y="3613860"/>
            <a:ext cx="2487437" cy="847508"/>
          </a:xfrm>
          <a:custGeom>
            <a:avLst/>
            <a:gdLst>
              <a:gd name="connsiteX0" fmla="*/ 0 w 1854557"/>
              <a:gd name="connsiteY0" fmla="*/ 0 h 741822"/>
              <a:gd name="connsiteX1" fmla="*/ 1483646 w 1854557"/>
              <a:gd name="connsiteY1" fmla="*/ 0 h 741822"/>
              <a:gd name="connsiteX2" fmla="*/ 1854557 w 1854557"/>
              <a:gd name="connsiteY2" fmla="*/ 370911 h 741822"/>
              <a:gd name="connsiteX3" fmla="*/ 1483646 w 1854557"/>
              <a:gd name="connsiteY3" fmla="*/ 741822 h 741822"/>
              <a:gd name="connsiteX4" fmla="*/ 0 w 1854557"/>
              <a:gd name="connsiteY4" fmla="*/ 741822 h 741822"/>
              <a:gd name="connsiteX5" fmla="*/ 370911 w 1854557"/>
              <a:gd name="connsiteY5" fmla="*/ 370911 h 741822"/>
              <a:gd name="connsiteX6" fmla="*/ 0 w 1854557"/>
              <a:gd name="connsiteY6" fmla="*/ 0 h 741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4557" h="741822">
                <a:moveTo>
                  <a:pt x="0" y="0"/>
                </a:moveTo>
                <a:lnTo>
                  <a:pt x="1483646" y="0"/>
                </a:lnTo>
                <a:lnTo>
                  <a:pt x="1854557" y="370911"/>
                </a:lnTo>
                <a:lnTo>
                  <a:pt x="1483646" y="741822"/>
                </a:lnTo>
                <a:lnTo>
                  <a:pt x="0" y="741822"/>
                </a:lnTo>
                <a:lnTo>
                  <a:pt x="370911" y="370911"/>
                </a:lnTo>
                <a:lnTo>
                  <a:pt x="0" y="0"/>
                </a:lnTo>
                <a:close/>
              </a:path>
            </a:pathLst>
          </a:custGeom>
          <a:solidFill>
            <a:schemeClr val="accent4">
              <a:lumMod val="40000"/>
              <a:lumOff val="60000"/>
              <a:alpha val="90000"/>
            </a:schemeClr>
          </a:solidFill>
        </p:spPr>
        <p:style>
          <a:lnRef idx="2">
            <a:schemeClr val="accent4">
              <a:tint val="40000"/>
              <a:alpha val="90000"/>
              <a:hueOff val="8689540"/>
              <a:satOff val="-40996"/>
              <a:lumOff val="-1481"/>
              <a:alphaOff val="0"/>
            </a:schemeClr>
          </a:lnRef>
          <a:fillRef idx="1">
            <a:schemeClr val="accent4">
              <a:tint val="40000"/>
              <a:alpha val="90000"/>
              <a:hueOff val="8689540"/>
              <a:satOff val="-40996"/>
              <a:lumOff val="-1481"/>
              <a:alphaOff val="0"/>
            </a:schemeClr>
          </a:fillRef>
          <a:effectRef idx="0">
            <a:schemeClr val="accent4">
              <a:tint val="40000"/>
              <a:alpha val="90000"/>
              <a:hueOff val="8689540"/>
              <a:satOff val="-40996"/>
              <a:lumOff val="-1481"/>
              <a:alphaOff val="0"/>
            </a:schemeClr>
          </a:effectRef>
          <a:fontRef idx="minor">
            <a:schemeClr val="dk1">
              <a:hueOff val="0"/>
              <a:satOff val="0"/>
              <a:lumOff val="0"/>
              <a:alphaOff val="0"/>
            </a:schemeClr>
          </a:fontRef>
        </p:style>
        <p:txBody>
          <a:bodyPr spcFirstLastPara="0" vert="horz" wrap="square" lIns="414091" tIns="21590" rIns="370911" bIns="21590" numCol="1" spcCol="1270" anchor="ctr" anchorCtr="0">
            <a:noAutofit/>
          </a:bodyPr>
          <a:lstStyle/>
          <a:p>
            <a:pPr marL="0" lvl="0" indent="0" algn="ctr" defTabSz="1511300">
              <a:lnSpc>
                <a:spcPct val="90000"/>
              </a:lnSpc>
              <a:spcBef>
                <a:spcPct val="0"/>
              </a:spcBef>
              <a:spcAft>
                <a:spcPct val="35000"/>
              </a:spcAft>
              <a:buNone/>
            </a:pPr>
            <a:r>
              <a:rPr lang="en-US" sz="2800" kern="1200" dirty="0" err="1">
                <a:latin typeface="Times New Roman" panose="02020603050405020304" pitchFamily="18" charset="0"/>
                <a:cs typeface="Times New Roman" panose="02020603050405020304" pitchFamily="18" charset="0"/>
              </a:rPr>
              <a:t>Thân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khoái</a:t>
            </a:r>
            <a:endParaRPr lang="en-US" sz="2800" kern="1200" dirty="0">
              <a:latin typeface="Times New Roman" panose="02020603050405020304" pitchFamily="18" charset="0"/>
              <a:cs typeface="Times New Roman" panose="02020603050405020304" pitchFamily="18" charset="0"/>
            </a:endParaRPr>
          </a:p>
        </p:txBody>
      </p:sp>
      <p:sp>
        <p:nvSpPr>
          <p:cNvPr id="44" name="Freeform: Shape 43">
            <a:extLst>
              <a:ext uri="{FF2B5EF4-FFF2-40B4-BE49-F238E27FC236}">
                <a16:creationId xmlns:a16="http://schemas.microsoft.com/office/drawing/2014/main" id="{F20943D8-1E2C-416D-A651-5F7B6A9D4252}"/>
              </a:ext>
            </a:extLst>
          </p:cNvPr>
          <p:cNvSpPr/>
          <p:nvPr/>
        </p:nvSpPr>
        <p:spPr>
          <a:xfrm>
            <a:off x="5731679" y="1095905"/>
            <a:ext cx="2335815" cy="847509"/>
          </a:xfrm>
          <a:custGeom>
            <a:avLst/>
            <a:gdLst>
              <a:gd name="connsiteX0" fmla="*/ 0 w 1854557"/>
              <a:gd name="connsiteY0" fmla="*/ 0 h 741822"/>
              <a:gd name="connsiteX1" fmla="*/ 1483646 w 1854557"/>
              <a:gd name="connsiteY1" fmla="*/ 0 h 741822"/>
              <a:gd name="connsiteX2" fmla="*/ 1854557 w 1854557"/>
              <a:gd name="connsiteY2" fmla="*/ 370911 h 741822"/>
              <a:gd name="connsiteX3" fmla="*/ 1483646 w 1854557"/>
              <a:gd name="connsiteY3" fmla="*/ 741822 h 741822"/>
              <a:gd name="connsiteX4" fmla="*/ 0 w 1854557"/>
              <a:gd name="connsiteY4" fmla="*/ 741822 h 741822"/>
              <a:gd name="connsiteX5" fmla="*/ 370911 w 1854557"/>
              <a:gd name="connsiteY5" fmla="*/ 370911 h 741822"/>
              <a:gd name="connsiteX6" fmla="*/ 0 w 1854557"/>
              <a:gd name="connsiteY6" fmla="*/ 0 h 741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4557" h="741822">
                <a:moveTo>
                  <a:pt x="0" y="0"/>
                </a:moveTo>
                <a:lnTo>
                  <a:pt x="1483646" y="0"/>
                </a:lnTo>
                <a:lnTo>
                  <a:pt x="1854557" y="370911"/>
                </a:lnTo>
                <a:lnTo>
                  <a:pt x="1483646" y="741822"/>
                </a:lnTo>
                <a:lnTo>
                  <a:pt x="0" y="741822"/>
                </a:lnTo>
                <a:lnTo>
                  <a:pt x="370911" y="370911"/>
                </a:lnTo>
                <a:lnTo>
                  <a:pt x="0" y="0"/>
                </a:lnTo>
                <a:close/>
              </a:path>
            </a:pathLst>
          </a:custGeom>
          <a:solidFill>
            <a:schemeClr val="accent6">
              <a:lumMod val="40000"/>
              <a:lumOff val="60000"/>
              <a:alpha val="90000"/>
            </a:schemeClr>
          </a:solidFill>
        </p:spPr>
        <p:style>
          <a:lnRef idx="2">
            <a:schemeClr val="accent4">
              <a:tint val="40000"/>
              <a:alpha val="90000"/>
              <a:hueOff val="2172385"/>
              <a:satOff val="-10249"/>
              <a:lumOff val="-370"/>
              <a:alphaOff val="0"/>
            </a:schemeClr>
          </a:lnRef>
          <a:fillRef idx="1">
            <a:schemeClr val="accent4">
              <a:tint val="40000"/>
              <a:alpha val="90000"/>
              <a:hueOff val="2172385"/>
              <a:satOff val="-10249"/>
              <a:lumOff val="-370"/>
              <a:alphaOff val="0"/>
            </a:schemeClr>
          </a:fillRef>
          <a:effectRef idx="0">
            <a:schemeClr val="accent4">
              <a:tint val="40000"/>
              <a:alpha val="90000"/>
              <a:hueOff val="2172385"/>
              <a:satOff val="-10249"/>
              <a:lumOff val="-370"/>
              <a:alphaOff val="0"/>
            </a:schemeClr>
          </a:effectRef>
          <a:fontRef idx="minor">
            <a:schemeClr val="dk1">
              <a:hueOff val="0"/>
              <a:satOff val="0"/>
              <a:lumOff val="0"/>
              <a:alphaOff val="0"/>
            </a:schemeClr>
          </a:fontRef>
        </p:style>
        <p:txBody>
          <a:bodyPr spcFirstLastPara="0" vert="horz" wrap="square" lIns="414091" tIns="21590" rIns="370911" bIns="21590" numCol="1" spcCol="1270" anchor="ctr" anchorCtr="0">
            <a:noAutofit/>
          </a:bodyPr>
          <a:lstStyle/>
          <a:p>
            <a:pPr marL="0" lvl="0" indent="0" algn="ctr" defTabSz="1511300">
              <a:lnSpc>
                <a:spcPct val="90000"/>
              </a:lnSpc>
              <a:spcBef>
                <a:spcPct val="0"/>
              </a:spcBef>
              <a:spcAft>
                <a:spcPct val="35000"/>
              </a:spcAft>
              <a:buNone/>
            </a:pPr>
            <a:r>
              <a:rPr lang="en-US" sz="2800" dirty="0" err="1">
                <a:latin typeface="Times New Roman" panose="02020603050405020304" pitchFamily="18" charset="0"/>
                <a:cs typeface="Times New Roman" panose="02020603050405020304" pitchFamily="18" charset="0"/>
              </a:rPr>
              <a:t>Cốt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Ngột</a:t>
            </a:r>
            <a:r>
              <a:rPr lang="en-US" sz="2800" dirty="0">
                <a:latin typeface="Times New Roman" panose="02020603050405020304" pitchFamily="18" charset="0"/>
                <a:cs typeface="Times New Roman" panose="02020603050405020304" pitchFamily="18" charset="0"/>
              </a:rPr>
              <a:t> Lang</a:t>
            </a:r>
            <a:endParaRPr lang="en-US" sz="2800" kern="1200" dirty="0">
              <a:latin typeface="Times New Roman" panose="02020603050405020304" pitchFamily="18" charset="0"/>
              <a:cs typeface="Times New Roman" panose="02020603050405020304" pitchFamily="18" charset="0"/>
            </a:endParaRPr>
          </a:p>
        </p:txBody>
      </p:sp>
      <p:sp>
        <p:nvSpPr>
          <p:cNvPr id="45" name="Freeform: Shape 44">
            <a:extLst>
              <a:ext uri="{FF2B5EF4-FFF2-40B4-BE49-F238E27FC236}">
                <a16:creationId xmlns:a16="http://schemas.microsoft.com/office/drawing/2014/main" id="{455A59D0-3A76-4981-B6F5-1EFA870A07AF}"/>
              </a:ext>
            </a:extLst>
          </p:cNvPr>
          <p:cNvSpPr/>
          <p:nvPr/>
        </p:nvSpPr>
        <p:spPr>
          <a:xfrm>
            <a:off x="7710758" y="1095906"/>
            <a:ext cx="2335815" cy="847509"/>
          </a:xfrm>
          <a:custGeom>
            <a:avLst/>
            <a:gdLst>
              <a:gd name="connsiteX0" fmla="*/ 0 w 1854557"/>
              <a:gd name="connsiteY0" fmla="*/ 0 h 741822"/>
              <a:gd name="connsiteX1" fmla="*/ 1483646 w 1854557"/>
              <a:gd name="connsiteY1" fmla="*/ 0 h 741822"/>
              <a:gd name="connsiteX2" fmla="*/ 1854557 w 1854557"/>
              <a:gd name="connsiteY2" fmla="*/ 370911 h 741822"/>
              <a:gd name="connsiteX3" fmla="*/ 1483646 w 1854557"/>
              <a:gd name="connsiteY3" fmla="*/ 741822 h 741822"/>
              <a:gd name="connsiteX4" fmla="*/ 0 w 1854557"/>
              <a:gd name="connsiteY4" fmla="*/ 741822 h 741822"/>
              <a:gd name="connsiteX5" fmla="*/ 370911 w 1854557"/>
              <a:gd name="connsiteY5" fmla="*/ 370911 h 741822"/>
              <a:gd name="connsiteX6" fmla="*/ 0 w 1854557"/>
              <a:gd name="connsiteY6" fmla="*/ 0 h 741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4557" h="741822">
                <a:moveTo>
                  <a:pt x="0" y="0"/>
                </a:moveTo>
                <a:lnTo>
                  <a:pt x="1483646" y="0"/>
                </a:lnTo>
                <a:lnTo>
                  <a:pt x="1854557" y="370911"/>
                </a:lnTo>
                <a:lnTo>
                  <a:pt x="1483646" y="741822"/>
                </a:lnTo>
                <a:lnTo>
                  <a:pt x="0" y="741822"/>
                </a:lnTo>
                <a:lnTo>
                  <a:pt x="370911" y="370911"/>
                </a:lnTo>
                <a:lnTo>
                  <a:pt x="0" y="0"/>
                </a:lnTo>
                <a:close/>
              </a:path>
            </a:pathLst>
          </a:custGeom>
          <a:solidFill>
            <a:schemeClr val="bg1">
              <a:lumMod val="75000"/>
              <a:alpha val="90000"/>
            </a:schemeClr>
          </a:solidFill>
        </p:spPr>
        <p:style>
          <a:lnRef idx="2">
            <a:schemeClr val="accent4">
              <a:tint val="40000"/>
              <a:alpha val="90000"/>
              <a:hueOff val="2172385"/>
              <a:satOff val="-10249"/>
              <a:lumOff val="-370"/>
              <a:alphaOff val="0"/>
            </a:schemeClr>
          </a:lnRef>
          <a:fillRef idx="1">
            <a:schemeClr val="accent4">
              <a:tint val="40000"/>
              <a:alpha val="90000"/>
              <a:hueOff val="2172385"/>
              <a:satOff val="-10249"/>
              <a:lumOff val="-370"/>
              <a:alphaOff val="0"/>
            </a:schemeClr>
          </a:fillRef>
          <a:effectRef idx="0">
            <a:schemeClr val="accent4">
              <a:tint val="40000"/>
              <a:alpha val="90000"/>
              <a:hueOff val="2172385"/>
              <a:satOff val="-10249"/>
              <a:lumOff val="-370"/>
              <a:alphaOff val="0"/>
            </a:schemeClr>
          </a:effectRef>
          <a:fontRef idx="minor">
            <a:schemeClr val="dk1">
              <a:hueOff val="0"/>
              <a:satOff val="0"/>
              <a:lumOff val="0"/>
              <a:alphaOff val="0"/>
            </a:schemeClr>
          </a:fontRef>
        </p:style>
        <p:txBody>
          <a:bodyPr spcFirstLastPara="0" vert="horz" wrap="square" lIns="414091" tIns="21590" rIns="370911" bIns="21590" numCol="1" spcCol="1270" anchor="ctr" anchorCtr="0">
            <a:noAutofit/>
          </a:bodyPr>
          <a:lstStyle/>
          <a:p>
            <a:pPr marL="0" lvl="0" indent="0" algn="ctr" defTabSz="1511300">
              <a:lnSpc>
                <a:spcPct val="90000"/>
              </a:lnSpc>
              <a:spcBef>
                <a:spcPct val="0"/>
              </a:spcBef>
              <a:spcAft>
                <a:spcPct val="35000"/>
              </a:spcAft>
              <a:buNone/>
            </a:pPr>
            <a:r>
              <a:rPr lang="en-US" sz="2800" dirty="0" err="1">
                <a:latin typeface="Times New Roman" panose="02020603050405020304" pitchFamily="18" charset="0"/>
                <a:cs typeface="Times New Roman" panose="02020603050405020304" pitchFamily="18" charset="0"/>
              </a:rPr>
              <a:t>Vương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Kiên</a:t>
            </a:r>
            <a:endParaRPr lang="en-US" sz="2800" kern="1200" dirty="0">
              <a:latin typeface="Times New Roman" panose="02020603050405020304" pitchFamily="18" charset="0"/>
              <a:cs typeface="Times New Roman" panose="02020603050405020304" pitchFamily="18" charset="0"/>
            </a:endParaRPr>
          </a:p>
        </p:txBody>
      </p:sp>
      <p:sp>
        <p:nvSpPr>
          <p:cNvPr id="46" name="Freeform: Shape 45">
            <a:extLst>
              <a:ext uri="{FF2B5EF4-FFF2-40B4-BE49-F238E27FC236}">
                <a16:creationId xmlns:a16="http://schemas.microsoft.com/office/drawing/2014/main" id="{F90FD4DF-8EB7-4729-8531-079CD18F4D68}"/>
              </a:ext>
            </a:extLst>
          </p:cNvPr>
          <p:cNvSpPr/>
          <p:nvPr/>
        </p:nvSpPr>
        <p:spPr>
          <a:xfrm>
            <a:off x="9689837" y="1095906"/>
            <a:ext cx="2335815" cy="847509"/>
          </a:xfrm>
          <a:custGeom>
            <a:avLst/>
            <a:gdLst>
              <a:gd name="connsiteX0" fmla="*/ 0 w 1854557"/>
              <a:gd name="connsiteY0" fmla="*/ 0 h 741822"/>
              <a:gd name="connsiteX1" fmla="*/ 1483646 w 1854557"/>
              <a:gd name="connsiteY1" fmla="*/ 0 h 741822"/>
              <a:gd name="connsiteX2" fmla="*/ 1854557 w 1854557"/>
              <a:gd name="connsiteY2" fmla="*/ 370911 h 741822"/>
              <a:gd name="connsiteX3" fmla="*/ 1483646 w 1854557"/>
              <a:gd name="connsiteY3" fmla="*/ 741822 h 741822"/>
              <a:gd name="connsiteX4" fmla="*/ 0 w 1854557"/>
              <a:gd name="connsiteY4" fmla="*/ 741822 h 741822"/>
              <a:gd name="connsiteX5" fmla="*/ 370911 w 1854557"/>
              <a:gd name="connsiteY5" fmla="*/ 370911 h 741822"/>
              <a:gd name="connsiteX6" fmla="*/ 0 w 1854557"/>
              <a:gd name="connsiteY6" fmla="*/ 0 h 741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4557" h="741822">
                <a:moveTo>
                  <a:pt x="0" y="0"/>
                </a:moveTo>
                <a:lnTo>
                  <a:pt x="1483646" y="0"/>
                </a:lnTo>
                <a:lnTo>
                  <a:pt x="1854557" y="370911"/>
                </a:lnTo>
                <a:lnTo>
                  <a:pt x="1483646" y="741822"/>
                </a:lnTo>
                <a:lnTo>
                  <a:pt x="0" y="741822"/>
                </a:lnTo>
                <a:lnTo>
                  <a:pt x="370911" y="370911"/>
                </a:lnTo>
                <a:lnTo>
                  <a:pt x="0" y="0"/>
                </a:lnTo>
                <a:close/>
              </a:path>
            </a:pathLst>
          </a:custGeom>
        </p:spPr>
        <p:style>
          <a:lnRef idx="2">
            <a:schemeClr val="accent4">
              <a:tint val="40000"/>
              <a:alpha val="90000"/>
              <a:hueOff val="2172385"/>
              <a:satOff val="-10249"/>
              <a:lumOff val="-370"/>
              <a:alphaOff val="0"/>
            </a:schemeClr>
          </a:lnRef>
          <a:fillRef idx="1">
            <a:schemeClr val="accent4">
              <a:tint val="40000"/>
              <a:alpha val="90000"/>
              <a:hueOff val="2172385"/>
              <a:satOff val="-10249"/>
              <a:lumOff val="-370"/>
              <a:alphaOff val="0"/>
            </a:schemeClr>
          </a:fillRef>
          <a:effectRef idx="0">
            <a:schemeClr val="accent4">
              <a:tint val="40000"/>
              <a:alpha val="90000"/>
              <a:hueOff val="2172385"/>
              <a:satOff val="-10249"/>
              <a:lumOff val="-370"/>
              <a:alphaOff val="0"/>
            </a:schemeClr>
          </a:effectRef>
          <a:fontRef idx="minor">
            <a:schemeClr val="dk1">
              <a:hueOff val="0"/>
              <a:satOff val="0"/>
              <a:lumOff val="0"/>
              <a:alphaOff val="0"/>
            </a:schemeClr>
          </a:fontRef>
        </p:style>
        <p:txBody>
          <a:bodyPr spcFirstLastPara="0" vert="horz" wrap="square" lIns="414091" tIns="21590" rIns="370911" bIns="21590" numCol="1" spcCol="1270" anchor="ctr" anchorCtr="0">
            <a:noAutofit/>
          </a:bodyPr>
          <a:lstStyle/>
          <a:p>
            <a:pPr marL="0" lvl="0" indent="0" algn="ctr" defTabSz="1511300">
              <a:lnSpc>
                <a:spcPct val="90000"/>
              </a:lnSpc>
              <a:spcBef>
                <a:spcPct val="0"/>
              </a:spcBef>
              <a:spcAft>
                <a:spcPct val="35000"/>
              </a:spcAft>
              <a:buNone/>
            </a:pPr>
            <a:r>
              <a:rPr lang="en-US" sz="2800" kern="1200" dirty="0" err="1">
                <a:latin typeface="Times New Roman" panose="02020603050405020304" pitchFamily="18" charset="0"/>
                <a:cs typeface="Times New Roman" panose="02020603050405020304" pitchFamily="18" charset="0"/>
              </a:rPr>
              <a:t>Xích</a:t>
            </a:r>
            <a:r>
              <a:rPr lang="en-US" sz="2800" kern="1200" dirty="0">
                <a:latin typeface="Times New Roman" panose="02020603050405020304" pitchFamily="18" charset="0"/>
                <a:cs typeface="Times New Roman" panose="02020603050405020304" pitchFamily="18" charset="0"/>
              </a:rPr>
              <a:t> Tu </a:t>
            </a:r>
            <a:r>
              <a:rPr lang="en-US" sz="2800" kern="1200" dirty="0" err="1">
                <a:latin typeface="Times New Roman" panose="02020603050405020304" pitchFamily="18" charset="0"/>
                <a:cs typeface="Times New Roman" panose="02020603050405020304" pitchFamily="18" charset="0"/>
              </a:rPr>
              <a:t>Tư</a:t>
            </a:r>
            <a:endParaRPr lang="en-US" sz="2800" kern="1200" dirty="0">
              <a:latin typeface="Times New Roman" panose="02020603050405020304" pitchFamily="18" charset="0"/>
              <a:cs typeface="Times New Roman" panose="02020603050405020304" pitchFamily="18" charset="0"/>
            </a:endParaRPr>
          </a:p>
        </p:txBody>
      </p:sp>
      <p:sp>
        <p:nvSpPr>
          <p:cNvPr id="47" name="Freeform: Shape 46">
            <a:extLst>
              <a:ext uri="{FF2B5EF4-FFF2-40B4-BE49-F238E27FC236}">
                <a16:creationId xmlns:a16="http://schemas.microsoft.com/office/drawing/2014/main" id="{F0A0CC54-7C08-4190-A3D1-EEF02909DD31}"/>
              </a:ext>
            </a:extLst>
          </p:cNvPr>
          <p:cNvSpPr/>
          <p:nvPr/>
        </p:nvSpPr>
        <p:spPr>
          <a:xfrm>
            <a:off x="-274568" y="2330495"/>
            <a:ext cx="2814235" cy="778809"/>
          </a:xfrm>
          <a:custGeom>
            <a:avLst/>
            <a:gdLst>
              <a:gd name="connsiteX0" fmla="*/ 0 w 2234406"/>
              <a:gd name="connsiteY0" fmla="*/ 0 h 893762"/>
              <a:gd name="connsiteX1" fmla="*/ 1787525 w 2234406"/>
              <a:gd name="connsiteY1" fmla="*/ 0 h 893762"/>
              <a:gd name="connsiteX2" fmla="*/ 2234406 w 2234406"/>
              <a:gd name="connsiteY2" fmla="*/ 446881 h 893762"/>
              <a:gd name="connsiteX3" fmla="*/ 1787525 w 2234406"/>
              <a:gd name="connsiteY3" fmla="*/ 893762 h 893762"/>
              <a:gd name="connsiteX4" fmla="*/ 0 w 2234406"/>
              <a:gd name="connsiteY4" fmla="*/ 893762 h 893762"/>
              <a:gd name="connsiteX5" fmla="*/ 446881 w 2234406"/>
              <a:gd name="connsiteY5" fmla="*/ 446881 h 893762"/>
              <a:gd name="connsiteX6" fmla="*/ 0 w 2234406"/>
              <a:gd name="connsiteY6" fmla="*/ 0 h 893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34406" h="893762">
                <a:moveTo>
                  <a:pt x="0" y="0"/>
                </a:moveTo>
                <a:lnTo>
                  <a:pt x="1787525" y="0"/>
                </a:lnTo>
                <a:lnTo>
                  <a:pt x="2234406" y="446881"/>
                </a:lnTo>
                <a:lnTo>
                  <a:pt x="1787525" y="893762"/>
                </a:lnTo>
                <a:lnTo>
                  <a:pt x="0" y="893762"/>
                </a:lnTo>
                <a:lnTo>
                  <a:pt x="446881" y="446881"/>
                </a:lnTo>
                <a:lnTo>
                  <a:pt x="0" y="0"/>
                </a:lnTo>
                <a:close/>
              </a:path>
            </a:pathLst>
          </a:custGeom>
          <a:noFill/>
          <a:ln>
            <a:noFill/>
          </a:ln>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496411" tIns="24765" rIns="446881" bIns="24765" numCol="1" spcCol="1270" anchor="ctr" anchorCtr="0">
            <a:noAutofit/>
          </a:bodyPr>
          <a:lstStyle/>
          <a:p>
            <a:pPr marL="0" lvl="0" indent="0" algn="ctr" defTabSz="1733550">
              <a:lnSpc>
                <a:spcPct val="90000"/>
              </a:lnSpc>
              <a:spcBef>
                <a:spcPct val="0"/>
              </a:spcBef>
              <a:spcAft>
                <a:spcPct val="35000"/>
              </a:spcAft>
              <a:buNone/>
            </a:pPr>
            <a:r>
              <a:rPr lang="en-US" sz="3200" b="1" kern="1200" dirty="0">
                <a:solidFill>
                  <a:schemeClr val="tx1"/>
                </a:solidFill>
                <a:latin typeface="Times New Roman" panose="02020603050405020304" pitchFamily="18" charset="0"/>
                <a:cs typeface="Times New Roman" panose="02020603050405020304" pitchFamily="18" charset="0"/>
              </a:rPr>
              <a:t>Gia </a:t>
            </a:r>
            <a:r>
              <a:rPr lang="en-US" sz="3200" b="1" kern="1200" dirty="0" err="1">
                <a:solidFill>
                  <a:schemeClr val="tx1"/>
                </a:solidFill>
                <a:latin typeface="Times New Roman" panose="02020603050405020304" pitchFamily="18" charset="0"/>
                <a:cs typeface="Times New Roman" panose="02020603050405020304" pitchFamily="18" charset="0"/>
              </a:rPr>
              <a:t>thần</a:t>
            </a:r>
            <a:endParaRPr lang="en-US" sz="3200" b="1" kern="1200" dirty="0">
              <a:solidFill>
                <a:schemeClr val="tx1"/>
              </a:solidFill>
              <a:latin typeface="Times New Roman" panose="02020603050405020304" pitchFamily="18" charset="0"/>
              <a:cs typeface="Times New Roman" panose="02020603050405020304" pitchFamily="18" charset="0"/>
            </a:endParaRPr>
          </a:p>
        </p:txBody>
      </p:sp>
      <p:sp>
        <p:nvSpPr>
          <p:cNvPr id="48" name="Freeform: Shape 47">
            <a:extLst>
              <a:ext uri="{FF2B5EF4-FFF2-40B4-BE49-F238E27FC236}">
                <a16:creationId xmlns:a16="http://schemas.microsoft.com/office/drawing/2014/main" id="{D871BF24-9F9D-4D49-A6B4-5A709A9E459E}"/>
              </a:ext>
            </a:extLst>
          </p:cNvPr>
          <p:cNvSpPr/>
          <p:nvPr/>
        </p:nvSpPr>
        <p:spPr>
          <a:xfrm>
            <a:off x="-274569" y="3575865"/>
            <a:ext cx="2814235" cy="778809"/>
          </a:xfrm>
          <a:custGeom>
            <a:avLst/>
            <a:gdLst>
              <a:gd name="connsiteX0" fmla="*/ 0 w 2234406"/>
              <a:gd name="connsiteY0" fmla="*/ 0 h 893762"/>
              <a:gd name="connsiteX1" fmla="*/ 1787525 w 2234406"/>
              <a:gd name="connsiteY1" fmla="*/ 0 h 893762"/>
              <a:gd name="connsiteX2" fmla="*/ 2234406 w 2234406"/>
              <a:gd name="connsiteY2" fmla="*/ 446881 h 893762"/>
              <a:gd name="connsiteX3" fmla="*/ 1787525 w 2234406"/>
              <a:gd name="connsiteY3" fmla="*/ 893762 h 893762"/>
              <a:gd name="connsiteX4" fmla="*/ 0 w 2234406"/>
              <a:gd name="connsiteY4" fmla="*/ 893762 h 893762"/>
              <a:gd name="connsiteX5" fmla="*/ 446881 w 2234406"/>
              <a:gd name="connsiteY5" fmla="*/ 446881 h 893762"/>
              <a:gd name="connsiteX6" fmla="*/ 0 w 2234406"/>
              <a:gd name="connsiteY6" fmla="*/ 0 h 893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34406" h="893762">
                <a:moveTo>
                  <a:pt x="0" y="0"/>
                </a:moveTo>
                <a:lnTo>
                  <a:pt x="1787525" y="0"/>
                </a:lnTo>
                <a:lnTo>
                  <a:pt x="2234406" y="446881"/>
                </a:lnTo>
                <a:lnTo>
                  <a:pt x="1787525" y="893762"/>
                </a:lnTo>
                <a:lnTo>
                  <a:pt x="0" y="893762"/>
                </a:lnTo>
                <a:lnTo>
                  <a:pt x="446881" y="446881"/>
                </a:lnTo>
                <a:lnTo>
                  <a:pt x="0" y="0"/>
                </a:lnTo>
                <a:close/>
              </a:path>
            </a:pathLst>
          </a:custGeom>
          <a:noFill/>
          <a:ln>
            <a:noFill/>
          </a:ln>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496411" tIns="24765" rIns="446881" bIns="24765" numCol="1" spcCol="1270" anchor="ctr" anchorCtr="0">
            <a:noAutofit/>
          </a:bodyPr>
          <a:lstStyle/>
          <a:p>
            <a:pPr marL="0" lvl="0" indent="0" algn="ctr" defTabSz="1733550">
              <a:lnSpc>
                <a:spcPct val="90000"/>
              </a:lnSpc>
              <a:spcBef>
                <a:spcPct val="0"/>
              </a:spcBef>
              <a:spcAft>
                <a:spcPct val="35000"/>
              </a:spcAft>
              <a:buNone/>
            </a:pPr>
            <a:r>
              <a:rPr lang="en-US" sz="3200" b="1" kern="1200" dirty="0">
                <a:solidFill>
                  <a:schemeClr val="tx1"/>
                </a:solidFill>
                <a:latin typeface="Times New Roman" panose="02020603050405020304" pitchFamily="18" charset="0"/>
                <a:cs typeface="Times New Roman" panose="02020603050405020304" pitchFamily="18" charset="0"/>
              </a:rPr>
              <a:t>Quan </a:t>
            </a:r>
            <a:r>
              <a:rPr lang="en-US" sz="3200" b="1" kern="1200" dirty="0" err="1">
                <a:solidFill>
                  <a:schemeClr val="tx1"/>
                </a:solidFill>
                <a:latin typeface="Times New Roman" panose="02020603050405020304" pitchFamily="18" charset="0"/>
                <a:cs typeface="Times New Roman" panose="02020603050405020304" pitchFamily="18" charset="0"/>
              </a:rPr>
              <a:t>nhỏ</a:t>
            </a:r>
            <a:endParaRPr lang="en-US" sz="3200" b="1" kern="1200" dirty="0">
              <a:solidFill>
                <a:schemeClr val="tx1"/>
              </a:solidFill>
              <a:latin typeface="Times New Roman" panose="02020603050405020304" pitchFamily="18" charset="0"/>
              <a:cs typeface="Times New Roman" panose="02020603050405020304" pitchFamily="18" charset="0"/>
            </a:endParaRPr>
          </a:p>
        </p:txBody>
      </p:sp>
      <p:sp>
        <p:nvSpPr>
          <p:cNvPr id="49" name="PA_任意多边形 5">
            <a:extLst>
              <a:ext uri="{FF2B5EF4-FFF2-40B4-BE49-F238E27FC236}">
                <a16:creationId xmlns:a16="http://schemas.microsoft.com/office/drawing/2014/main" id="{06020988-BA40-48A8-AD04-4E8C08CB57CE}"/>
              </a:ext>
            </a:extLst>
          </p:cNvPr>
          <p:cNvSpPr>
            <a:spLocks noEditPoints="1" noChangeArrowheads="1"/>
          </p:cNvSpPr>
          <p:nvPr>
            <p:custDataLst>
              <p:tags r:id="rId1"/>
            </p:custDataLst>
          </p:nvPr>
        </p:nvSpPr>
        <p:spPr bwMode="auto">
          <a:xfrm>
            <a:off x="90453" y="5595464"/>
            <a:ext cx="2056990" cy="873827"/>
          </a:xfrm>
          <a:custGeom>
            <a:avLst/>
            <a:gdLst>
              <a:gd name="T0" fmla="*/ 342 w 2787"/>
              <a:gd name="T1" fmla="*/ 280 h 1349"/>
              <a:gd name="T2" fmla="*/ 170 w 2787"/>
              <a:gd name="T3" fmla="*/ 344 h 1349"/>
              <a:gd name="T4" fmla="*/ 143 w 2787"/>
              <a:gd name="T5" fmla="*/ 698 h 1349"/>
              <a:gd name="T6" fmla="*/ 214 w 2787"/>
              <a:gd name="T7" fmla="*/ 912 h 1349"/>
              <a:gd name="T8" fmla="*/ 230 w 2787"/>
              <a:gd name="T9" fmla="*/ 1199 h 1349"/>
              <a:gd name="T10" fmla="*/ 506 w 2787"/>
              <a:gd name="T11" fmla="*/ 1115 h 1349"/>
              <a:gd name="T12" fmla="*/ 727 w 2787"/>
              <a:gd name="T13" fmla="*/ 1124 h 1349"/>
              <a:gd name="T14" fmla="*/ 944 w 2787"/>
              <a:gd name="T15" fmla="*/ 1141 h 1349"/>
              <a:gd name="T16" fmla="*/ 1129 w 2787"/>
              <a:gd name="T17" fmla="*/ 1226 h 1349"/>
              <a:gd name="T18" fmla="*/ 1335 w 2787"/>
              <a:gd name="T19" fmla="*/ 1185 h 1349"/>
              <a:gd name="T20" fmla="*/ 1521 w 2787"/>
              <a:gd name="T21" fmla="*/ 1247 h 1349"/>
              <a:gd name="T22" fmla="*/ 1690 w 2787"/>
              <a:gd name="T23" fmla="*/ 1203 h 1349"/>
              <a:gd name="T24" fmla="*/ 1912 w 2787"/>
              <a:gd name="T25" fmla="*/ 1176 h 1349"/>
              <a:gd name="T26" fmla="*/ 2077 w 2787"/>
              <a:gd name="T27" fmla="*/ 1212 h 1349"/>
              <a:gd name="T28" fmla="*/ 2177 w 2787"/>
              <a:gd name="T29" fmla="*/ 1253 h 1349"/>
              <a:gd name="T30" fmla="*/ 2397 w 2787"/>
              <a:gd name="T31" fmla="*/ 1269 h 1349"/>
              <a:gd name="T32" fmla="*/ 2570 w 2787"/>
              <a:gd name="T33" fmla="*/ 1313 h 1349"/>
              <a:gd name="T34" fmla="*/ 2721 w 2787"/>
              <a:gd name="T35" fmla="*/ 1127 h 1349"/>
              <a:gd name="T36" fmla="*/ 2731 w 2787"/>
              <a:gd name="T37" fmla="*/ 940 h 1349"/>
              <a:gd name="T38" fmla="*/ 2713 w 2787"/>
              <a:gd name="T39" fmla="*/ 775 h 1349"/>
              <a:gd name="T40" fmla="*/ 2754 w 2787"/>
              <a:gd name="T41" fmla="*/ 619 h 1349"/>
              <a:gd name="T42" fmla="*/ 2679 w 2787"/>
              <a:gd name="T43" fmla="*/ 606 h 1349"/>
              <a:gd name="T44" fmla="*/ 2628 w 2787"/>
              <a:gd name="T45" fmla="*/ 456 h 1349"/>
              <a:gd name="T46" fmla="*/ 2656 w 2787"/>
              <a:gd name="T47" fmla="*/ 409 h 1349"/>
              <a:gd name="T48" fmla="*/ 2663 w 2787"/>
              <a:gd name="T49" fmla="*/ 320 h 1349"/>
              <a:gd name="T50" fmla="*/ 2553 w 2787"/>
              <a:gd name="T51" fmla="*/ 287 h 1349"/>
              <a:gd name="T52" fmla="*/ 2432 w 2787"/>
              <a:gd name="T53" fmla="*/ 203 h 1349"/>
              <a:gd name="T54" fmla="*/ 2270 w 2787"/>
              <a:gd name="T55" fmla="*/ 177 h 1349"/>
              <a:gd name="T56" fmla="*/ 2019 w 2787"/>
              <a:gd name="T57" fmla="*/ 176 h 1349"/>
              <a:gd name="T58" fmla="*/ 1872 w 2787"/>
              <a:gd name="T59" fmla="*/ 84 h 1349"/>
              <a:gd name="T60" fmla="*/ 1773 w 2787"/>
              <a:gd name="T61" fmla="*/ 58 h 1349"/>
              <a:gd name="T62" fmla="*/ 1403 w 2787"/>
              <a:gd name="T63" fmla="*/ 190 h 1349"/>
              <a:gd name="T64" fmla="*/ 1482 w 2787"/>
              <a:gd name="T65" fmla="*/ 56 h 1349"/>
              <a:gd name="T66" fmla="*/ 922 w 2787"/>
              <a:gd name="T67" fmla="*/ 148 h 1349"/>
              <a:gd name="T68" fmla="*/ 311 w 2787"/>
              <a:gd name="T69" fmla="*/ 791 h 1349"/>
              <a:gd name="T70" fmla="*/ 784 w 2787"/>
              <a:gd name="T71" fmla="*/ 160 h 1349"/>
              <a:gd name="T72" fmla="*/ 404 w 2787"/>
              <a:gd name="T73" fmla="*/ 437 h 1349"/>
              <a:gd name="T74" fmla="*/ 758 w 2787"/>
              <a:gd name="T75" fmla="*/ 62 h 1349"/>
              <a:gd name="T76" fmla="*/ 1093 w 2787"/>
              <a:gd name="T77" fmla="*/ 148 h 1349"/>
              <a:gd name="T78" fmla="*/ 1230 w 2787"/>
              <a:gd name="T79" fmla="*/ 120 h 1349"/>
              <a:gd name="T80" fmla="*/ 494 w 2787"/>
              <a:gd name="T81" fmla="*/ 771 h 1349"/>
              <a:gd name="T82" fmla="*/ 665 w 2787"/>
              <a:gd name="T83" fmla="*/ 689 h 1349"/>
              <a:gd name="T84" fmla="*/ 633 w 2787"/>
              <a:gd name="T85" fmla="*/ 1098 h 1349"/>
              <a:gd name="T86" fmla="*/ 1051 w 2787"/>
              <a:gd name="T87" fmla="*/ 834 h 1349"/>
              <a:gd name="T88" fmla="*/ 1129 w 2787"/>
              <a:gd name="T89" fmla="*/ 605 h 1349"/>
              <a:gd name="T90" fmla="*/ 1207 w 2787"/>
              <a:gd name="T91" fmla="*/ 805 h 1349"/>
              <a:gd name="T92" fmla="*/ 1880 w 2787"/>
              <a:gd name="T93" fmla="*/ 220 h 1349"/>
              <a:gd name="T94" fmla="*/ 1469 w 2787"/>
              <a:gd name="T95" fmla="*/ 729 h 1349"/>
              <a:gd name="T96" fmla="*/ 1829 w 2787"/>
              <a:gd name="T97" fmla="*/ 257 h 1349"/>
              <a:gd name="T98" fmla="*/ 1600 w 2787"/>
              <a:gd name="T99" fmla="*/ 706 h 1349"/>
              <a:gd name="T100" fmla="*/ 2342 w 2787"/>
              <a:gd name="T101" fmla="*/ 327 h 1349"/>
              <a:gd name="T102" fmla="*/ 2264 w 2787"/>
              <a:gd name="T103" fmla="*/ 375 h 1349"/>
              <a:gd name="T104" fmla="*/ 1893 w 2787"/>
              <a:gd name="T105" fmla="*/ 989 h 1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787" h="1349">
                <a:moveTo>
                  <a:pt x="573" y="70"/>
                </a:moveTo>
                <a:cubicBezTo>
                  <a:pt x="569" y="74"/>
                  <a:pt x="565" y="78"/>
                  <a:pt x="561" y="82"/>
                </a:cubicBezTo>
                <a:cubicBezTo>
                  <a:pt x="556" y="85"/>
                  <a:pt x="552" y="88"/>
                  <a:pt x="548" y="92"/>
                </a:cubicBezTo>
                <a:cubicBezTo>
                  <a:pt x="537" y="102"/>
                  <a:pt x="527" y="112"/>
                  <a:pt x="517" y="123"/>
                </a:cubicBezTo>
                <a:cubicBezTo>
                  <a:pt x="494" y="144"/>
                  <a:pt x="472" y="163"/>
                  <a:pt x="450" y="183"/>
                </a:cubicBezTo>
                <a:cubicBezTo>
                  <a:pt x="415" y="213"/>
                  <a:pt x="379" y="245"/>
                  <a:pt x="342" y="280"/>
                </a:cubicBezTo>
                <a:cubicBezTo>
                  <a:pt x="387" y="230"/>
                  <a:pt x="436" y="183"/>
                  <a:pt x="486" y="135"/>
                </a:cubicBezTo>
                <a:cubicBezTo>
                  <a:pt x="495" y="127"/>
                  <a:pt x="500" y="115"/>
                  <a:pt x="500" y="103"/>
                </a:cubicBezTo>
                <a:cubicBezTo>
                  <a:pt x="500" y="92"/>
                  <a:pt x="496" y="81"/>
                  <a:pt x="488" y="72"/>
                </a:cubicBezTo>
                <a:cubicBezTo>
                  <a:pt x="471" y="54"/>
                  <a:pt x="442" y="53"/>
                  <a:pt x="424" y="70"/>
                </a:cubicBezTo>
                <a:cubicBezTo>
                  <a:pt x="345" y="144"/>
                  <a:pt x="270" y="218"/>
                  <a:pt x="206" y="304"/>
                </a:cubicBezTo>
                <a:cubicBezTo>
                  <a:pt x="200" y="312"/>
                  <a:pt x="185" y="328"/>
                  <a:pt x="170" y="344"/>
                </a:cubicBezTo>
                <a:cubicBezTo>
                  <a:pt x="98" y="420"/>
                  <a:pt x="0" y="524"/>
                  <a:pt x="52" y="605"/>
                </a:cubicBezTo>
                <a:cubicBezTo>
                  <a:pt x="60" y="617"/>
                  <a:pt x="74" y="625"/>
                  <a:pt x="89" y="626"/>
                </a:cubicBezTo>
                <a:cubicBezTo>
                  <a:pt x="136" y="627"/>
                  <a:pt x="166" y="586"/>
                  <a:pt x="186" y="558"/>
                </a:cubicBezTo>
                <a:cubicBezTo>
                  <a:pt x="190" y="552"/>
                  <a:pt x="194" y="547"/>
                  <a:pt x="197" y="544"/>
                </a:cubicBezTo>
                <a:cubicBezTo>
                  <a:pt x="216" y="522"/>
                  <a:pt x="237" y="501"/>
                  <a:pt x="259" y="479"/>
                </a:cubicBezTo>
                <a:cubicBezTo>
                  <a:pt x="211" y="547"/>
                  <a:pt x="167" y="621"/>
                  <a:pt x="143" y="698"/>
                </a:cubicBezTo>
                <a:cubicBezTo>
                  <a:pt x="142" y="703"/>
                  <a:pt x="138" y="712"/>
                  <a:pt x="134" y="720"/>
                </a:cubicBezTo>
                <a:cubicBezTo>
                  <a:pt x="122" y="746"/>
                  <a:pt x="105" y="785"/>
                  <a:pt x="105" y="822"/>
                </a:cubicBezTo>
                <a:cubicBezTo>
                  <a:pt x="105" y="847"/>
                  <a:pt x="113" y="872"/>
                  <a:pt x="136" y="890"/>
                </a:cubicBezTo>
                <a:cubicBezTo>
                  <a:pt x="151" y="901"/>
                  <a:pt x="168" y="905"/>
                  <a:pt x="187" y="901"/>
                </a:cubicBezTo>
                <a:cubicBezTo>
                  <a:pt x="191" y="900"/>
                  <a:pt x="196" y="899"/>
                  <a:pt x="200" y="897"/>
                </a:cubicBezTo>
                <a:cubicBezTo>
                  <a:pt x="204" y="903"/>
                  <a:pt x="208" y="908"/>
                  <a:pt x="214" y="912"/>
                </a:cubicBezTo>
                <a:cubicBezTo>
                  <a:pt x="229" y="924"/>
                  <a:pt x="247" y="929"/>
                  <a:pt x="267" y="926"/>
                </a:cubicBezTo>
                <a:cubicBezTo>
                  <a:pt x="273" y="925"/>
                  <a:pt x="280" y="924"/>
                  <a:pt x="287" y="921"/>
                </a:cubicBezTo>
                <a:cubicBezTo>
                  <a:pt x="274" y="955"/>
                  <a:pt x="262" y="989"/>
                  <a:pt x="251" y="1024"/>
                </a:cubicBezTo>
                <a:cubicBezTo>
                  <a:pt x="251" y="1024"/>
                  <a:pt x="244" y="1044"/>
                  <a:pt x="244" y="1044"/>
                </a:cubicBezTo>
                <a:cubicBezTo>
                  <a:pt x="233" y="1075"/>
                  <a:pt x="219" y="1115"/>
                  <a:pt x="219" y="1151"/>
                </a:cubicBezTo>
                <a:cubicBezTo>
                  <a:pt x="219" y="1168"/>
                  <a:pt x="222" y="1184"/>
                  <a:pt x="230" y="1199"/>
                </a:cubicBezTo>
                <a:cubicBezTo>
                  <a:pt x="236" y="1209"/>
                  <a:pt x="246" y="1216"/>
                  <a:pt x="258" y="1219"/>
                </a:cubicBezTo>
                <a:cubicBezTo>
                  <a:pt x="270" y="1222"/>
                  <a:pt x="282" y="1220"/>
                  <a:pt x="293" y="1214"/>
                </a:cubicBezTo>
                <a:cubicBezTo>
                  <a:pt x="310" y="1203"/>
                  <a:pt x="326" y="1188"/>
                  <a:pt x="340" y="1172"/>
                </a:cubicBezTo>
                <a:cubicBezTo>
                  <a:pt x="340" y="1180"/>
                  <a:pt x="342" y="1188"/>
                  <a:pt x="345" y="1196"/>
                </a:cubicBezTo>
                <a:cubicBezTo>
                  <a:pt x="353" y="1216"/>
                  <a:pt x="374" y="1228"/>
                  <a:pt x="396" y="1223"/>
                </a:cubicBezTo>
                <a:cubicBezTo>
                  <a:pt x="447" y="1213"/>
                  <a:pt x="481" y="1156"/>
                  <a:pt x="506" y="1115"/>
                </a:cubicBezTo>
                <a:cubicBezTo>
                  <a:pt x="506" y="1115"/>
                  <a:pt x="508" y="1112"/>
                  <a:pt x="508" y="1111"/>
                </a:cubicBezTo>
                <a:cubicBezTo>
                  <a:pt x="514" y="1118"/>
                  <a:pt x="521" y="1124"/>
                  <a:pt x="529" y="1127"/>
                </a:cubicBezTo>
                <a:cubicBezTo>
                  <a:pt x="526" y="1142"/>
                  <a:pt x="524" y="1156"/>
                  <a:pt x="524" y="1169"/>
                </a:cubicBezTo>
                <a:cubicBezTo>
                  <a:pt x="524" y="1195"/>
                  <a:pt x="531" y="1216"/>
                  <a:pt x="549" y="1231"/>
                </a:cubicBezTo>
                <a:cubicBezTo>
                  <a:pt x="560" y="1241"/>
                  <a:pt x="575" y="1244"/>
                  <a:pt x="590" y="1241"/>
                </a:cubicBezTo>
                <a:cubicBezTo>
                  <a:pt x="649" y="1225"/>
                  <a:pt x="694" y="1167"/>
                  <a:pt x="727" y="1124"/>
                </a:cubicBezTo>
                <a:cubicBezTo>
                  <a:pt x="740" y="1107"/>
                  <a:pt x="740" y="1107"/>
                  <a:pt x="740" y="1107"/>
                </a:cubicBezTo>
                <a:cubicBezTo>
                  <a:pt x="763" y="1079"/>
                  <a:pt x="784" y="1050"/>
                  <a:pt x="806" y="1021"/>
                </a:cubicBezTo>
                <a:cubicBezTo>
                  <a:pt x="790" y="1064"/>
                  <a:pt x="778" y="1106"/>
                  <a:pt x="778" y="1142"/>
                </a:cubicBezTo>
                <a:cubicBezTo>
                  <a:pt x="778" y="1166"/>
                  <a:pt x="783" y="1187"/>
                  <a:pt x="796" y="1204"/>
                </a:cubicBezTo>
                <a:cubicBezTo>
                  <a:pt x="807" y="1217"/>
                  <a:pt x="824" y="1223"/>
                  <a:pt x="840" y="1220"/>
                </a:cubicBezTo>
                <a:cubicBezTo>
                  <a:pt x="883" y="1212"/>
                  <a:pt x="917" y="1176"/>
                  <a:pt x="944" y="1141"/>
                </a:cubicBezTo>
                <a:cubicBezTo>
                  <a:pt x="944" y="1156"/>
                  <a:pt x="947" y="1169"/>
                  <a:pt x="952" y="1181"/>
                </a:cubicBezTo>
                <a:cubicBezTo>
                  <a:pt x="959" y="1199"/>
                  <a:pt x="977" y="1210"/>
                  <a:pt x="997" y="1208"/>
                </a:cubicBezTo>
                <a:cubicBezTo>
                  <a:pt x="1015" y="1207"/>
                  <a:pt x="1032" y="1200"/>
                  <a:pt x="1046" y="1190"/>
                </a:cubicBezTo>
                <a:cubicBezTo>
                  <a:pt x="1051" y="1191"/>
                  <a:pt x="1056" y="1191"/>
                  <a:pt x="1062" y="1191"/>
                </a:cubicBezTo>
                <a:cubicBezTo>
                  <a:pt x="1075" y="1190"/>
                  <a:pt x="1088" y="1186"/>
                  <a:pt x="1100" y="1180"/>
                </a:cubicBezTo>
                <a:cubicBezTo>
                  <a:pt x="1103" y="1199"/>
                  <a:pt x="1112" y="1215"/>
                  <a:pt x="1129" y="1226"/>
                </a:cubicBezTo>
                <a:cubicBezTo>
                  <a:pt x="1146" y="1237"/>
                  <a:pt x="1163" y="1238"/>
                  <a:pt x="1180" y="1233"/>
                </a:cubicBezTo>
                <a:cubicBezTo>
                  <a:pt x="1182" y="1239"/>
                  <a:pt x="1185" y="1244"/>
                  <a:pt x="1190" y="1248"/>
                </a:cubicBezTo>
                <a:cubicBezTo>
                  <a:pt x="1200" y="1258"/>
                  <a:pt x="1214" y="1262"/>
                  <a:pt x="1228" y="1260"/>
                </a:cubicBezTo>
                <a:cubicBezTo>
                  <a:pt x="1275" y="1253"/>
                  <a:pt x="1308" y="1210"/>
                  <a:pt x="1331" y="1179"/>
                </a:cubicBezTo>
                <a:cubicBezTo>
                  <a:pt x="1331" y="1179"/>
                  <a:pt x="1332" y="1179"/>
                  <a:pt x="1332" y="1179"/>
                </a:cubicBezTo>
                <a:cubicBezTo>
                  <a:pt x="1333" y="1181"/>
                  <a:pt x="1334" y="1183"/>
                  <a:pt x="1335" y="1185"/>
                </a:cubicBezTo>
                <a:cubicBezTo>
                  <a:pt x="1339" y="1190"/>
                  <a:pt x="1343" y="1194"/>
                  <a:pt x="1349" y="1198"/>
                </a:cubicBezTo>
                <a:cubicBezTo>
                  <a:pt x="1343" y="1218"/>
                  <a:pt x="1339" y="1238"/>
                  <a:pt x="1339" y="1258"/>
                </a:cubicBezTo>
                <a:cubicBezTo>
                  <a:pt x="1339" y="1259"/>
                  <a:pt x="1339" y="1260"/>
                  <a:pt x="1339" y="1262"/>
                </a:cubicBezTo>
                <a:cubicBezTo>
                  <a:pt x="1340" y="1284"/>
                  <a:pt x="1357" y="1303"/>
                  <a:pt x="1379" y="1305"/>
                </a:cubicBezTo>
                <a:cubicBezTo>
                  <a:pt x="1426" y="1311"/>
                  <a:pt x="1465" y="1273"/>
                  <a:pt x="1506" y="1222"/>
                </a:cubicBezTo>
                <a:cubicBezTo>
                  <a:pt x="1508" y="1232"/>
                  <a:pt x="1513" y="1240"/>
                  <a:pt x="1521" y="1247"/>
                </a:cubicBezTo>
                <a:cubicBezTo>
                  <a:pt x="1532" y="1256"/>
                  <a:pt x="1547" y="1259"/>
                  <a:pt x="1561" y="1256"/>
                </a:cubicBezTo>
                <a:cubicBezTo>
                  <a:pt x="1597" y="1246"/>
                  <a:pt x="1622" y="1213"/>
                  <a:pt x="1639" y="1189"/>
                </a:cubicBezTo>
                <a:cubicBezTo>
                  <a:pt x="1648" y="1177"/>
                  <a:pt x="1648" y="1177"/>
                  <a:pt x="1648" y="1177"/>
                </a:cubicBezTo>
                <a:cubicBezTo>
                  <a:pt x="1673" y="1147"/>
                  <a:pt x="1698" y="1117"/>
                  <a:pt x="1722" y="1088"/>
                </a:cubicBezTo>
                <a:cubicBezTo>
                  <a:pt x="1722" y="1089"/>
                  <a:pt x="1721" y="1091"/>
                  <a:pt x="1721" y="1092"/>
                </a:cubicBezTo>
                <a:cubicBezTo>
                  <a:pt x="1707" y="1126"/>
                  <a:pt x="1690" y="1166"/>
                  <a:pt x="1690" y="1203"/>
                </a:cubicBezTo>
                <a:cubicBezTo>
                  <a:pt x="1690" y="1217"/>
                  <a:pt x="1692" y="1230"/>
                  <a:pt x="1698" y="1243"/>
                </a:cubicBezTo>
                <a:cubicBezTo>
                  <a:pt x="1703" y="1255"/>
                  <a:pt x="1713" y="1264"/>
                  <a:pt x="1726" y="1268"/>
                </a:cubicBezTo>
                <a:cubicBezTo>
                  <a:pt x="1738" y="1272"/>
                  <a:pt x="1752" y="1270"/>
                  <a:pt x="1763" y="1263"/>
                </a:cubicBezTo>
                <a:cubicBezTo>
                  <a:pt x="1784" y="1249"/>
                  <a:pt x="1803" y="1231"/>
                  <a:pt x="1821" y="1211"/>
                </a:cubicBezTo>
                <a:cubicBezTo>
                  <a:pt x="1823" y="1212"/>
                  <a:pt x="1826" y="1212"/>
                  <a:pt x="1829" y="1213"/>
                </a:cubicBezTo>
                <a:cubicBezTo>
                  <a:pt x="1862" y="1216"/>
                  <a:pt x="1889" y="1196"/>
                  <a:pt x="1912" y="1176"/>
                </a:cubicBezTo>
                <a:cubicBezTo>
                  <a:pt x="1913" y="1183"/>
                  <a:pt x="1916" y="1190"/>
                  <a:pt x="1921" y="1196"/>
                </a:cubicBezTo>
                <a:cubicBezTo>
                  <a:pt x="1933" y="1210"/>
                  <a:pt x="1952" y="1216"/>
                  <a:pt x="1969" y="1210"/>
                </a:cubicBezTo>
                <a:cubicBezTo>
                  <a:pt x="1992" y="1203"/>
                  <a:pt x="2012" y="1188"/>
                  <a:pt x="2029" y="1172"/>
                </a:cubicBezTo>
                <a:cubicBezTo>
                  <a:pt x="2038" y="1184"/>
                  <a:pt x="2052" y="1191"/>
                  <a:pt x="2067" y="1190"/>
                </a:cubicBezTo>
                <a:cubicBezTo>
                  <a:pt x="2072" y="1190"/>
                  <a:pt x="2078" y="1189"/>
                  <a:pt x="2083" y="1188"/>
                </a:cubicBezTo>
                <a:cubicBezTo>
                  <a:pt x="2080" y="1196"/>
                  <a:pt x="2078" y="1204"/>
                  <a:pt x="2077" y="1212"/>
                </a:cubicBezTo>
                <a:cubicBezTo>
                  <a:pt x="2077" y="1214"/>
                  <a:pt x="2077" y="1215"/>
                  <a:pt x="2077" y="1216"/>
                </a:cubicBezTo>
                <a:cubicBezTo>
                  <a:pt x="2077" y="1231"/>
                  <a:pt x="2084" y="1245"/>
                  <a:pt x="2096" y="1253"/>
                </a:cubicBezTo>
                <a:cubicBezTo>
                  <a:pt x="2110" y="1263"/>
                  <a:pt x="2127" y="1264"/>
                  <a:pt x="2142" y="1257"/>
                </a:cubicBezTo>
                <a:cubicBezTo>
                  <a:pt x="2157" y="1249"/>
                  <a:pt x="2171" y="1240"/>
                  <a:pt x="2183" y="1229"/>
                </a:cubicBezTo>
                <a:cubicBezTo>
                  <a:pt x="2181" y="1233"/>
                  <a:pt x="2180" y="1237"/>
                  <a:pt x="2179" y="1241"/>
                </a:cubicBezTo>
                <a:cubicBezTo>
                  <a:pt x="2178" y="1245"/>
                  <a:pt x="2177" y="1249"/>
                  <a:pt x="2177" y="1253"/>
                </a:cubicBezTo>
                <a:cubicBezTo>
                  <a:pt x="2177" y="1264"/>
                  <a:pt x="2182" y="1276"/>
                  <a:pt x="2190" y="1284"/>
                </a:cubicBezTo>
                <a:cubicBezTo>
                  <a:pt x="2201" y="1296"/>
                  <a:pt x="2218" y="1300"/>
                  <a:pt x="2233" y="1296"/>
                </a:cubicBezTo>
                <a:cubicBezTo>
                  <a:pt x="2235" y="1296"/>
                  <a:pt x="2237" y="1295"/>
                  <a:pt x="2239" y="1295"/>
                </a:cubicBezTo>
                <a:cubicBezTo>
                  <a:pt x="2239" y="1297"/>
                  <a:pt x="2240" y="1300"/>
                  <a:pt x="2242" y="1303"/>
                </a:cubicBezTo>
                <a:cubicBezTo>
                  <a:pt x="2250" y="1317"/>
                  <a:pt x="2264" y="1325"/>
                  <a:pt x="2280" y="1326"/>
                </a:cubicBezTo>
                <a:cubicBezTo>
                  <a:pt x="2319" y="1326"/>
                  <a:pt x="2357" y="1304"/>
                  <a:pt x="2397" y="1269"/>
                </a:cubicBezTo>
                <a:cubicBezTo>
                  <a:pt x="2397" y="1281"/>
                  <a:pt x="2402" y="1292"/>
                  <a:pt x="2411" y="1301"/>
                </a:cubicBezTo>
                <a:cubicBezTo>
                  <a:pt x="2428" y="1316"/>
                  <a:pt x="2454" y="1316"/>
                  <a:pt x="2471" y="1301"/>
                </a:cubicBezTo>
                <a:cubicBezTo>
                  <a:pt x="2472" y="1301"/>
                  <a:pt x="2473" y="1300"/>
                  <a:pt x="2473" y="1300"/>
                </a:cubicBezTo>
                <a:cubicBezTo>
                  <a:pt x="2473" y="1311"/>
                  <a:pt x="2477" y="1322"/>
                  <a:pt x="2485" y="1330"/>
                </a:cubicBezTo>
                <a:cubicBezTo>
                  <a:pt x="2502" y="1348"/>
                  <a:pt x="2530" y="1349"/>
                  <a:pt x="2548" y="1333"/>
                </a:cubicBezTo>
                <a:cubicBezTo>
                  <a:pt x="2570" y="1313"/>
                  <a:pt x="2570" y="1313"/>
                  <a:pt x="2570" y="1313"/>
                </a:cubicBezTo>
                <a:cubicBezTo>
                  <a:pt x="2595" y="1290"/>
                  <a:pt x="2628" y="1260"/>
                  <a:pt x="2660" y="1239"/>
                </a:cubicBezTo>
                <a:cubicBezTo>
                  <a:pt x="2675" y="1254"/>
                  <a:pt x="2698" y="1258"/>
                  <a:pt x="2716" y="1247"/>
                </a:cubicBezTo>
                <a:cubicBezTo>
                  <a:pt x="2744" y="1230"/>
                  <a:pt x="2762" y="1203"/>
                  <a:pt x="2763" y="1174"/>
                </a:cubicBezTo>
                <a:cubicBezTo>
                  <a:pt x="2763" y="1174"/>
                  <a:pt x="2763" y="1173"/>
                  <a:pt x="2763" y="1172"/>
                </a:cubicBezTo>
                <a:cubicBezTo>
                  <a:pt x="2763" y="1160"/>
                  <a:pt x="2759" y="1149"/>
                  <a:pt x="2751" y="1140"/>
                </a:cubicBezTo>
                <a:cubicBezTo>
                  <a:pt x="2743" y="1132"/>
                  <a:pt x="2732" y="1127"/>
                  <a:pt x="2721" y="1127"/>
                </a:cubicBezTo>
                <a:cubicBezTo>
                  <a:pt x="2741" y="1097"/>
                  <a:pt x="2759" y="1065"/>
                  <a:pt x="2766" y="1032"/>
                </a:cubicBezTo>
                <a:cubicBezTo>
                  <a:pt x="2766" y="1029"/>
                  <a:pt x="2767" y="1025"/>
                  <a:pt x="2767" y="1022"/>
                </a:cubicBezTo>
                <a:cubicBezTo>
                  <a:pt x="2767" y="1011"/>
                  <a:pt x="2763" y="1001"/>
                  <a:pt x="2755" y="992"/>
                </a:cubicBezTo>
                <a:cubicBezTo>
                  <a:pt x="2747" y="984"/>
                  <a:pt x="2737" y="979"/>
                  <a:pt x="2725" y="978"/>
                </a:cubicBezTo>
                <a:cubicBezTo>
                  <a:pt x="2729" y="967"/>
                  <a:pt x="2731" y="956"/>
                  <a:pt x="2731" y="945"/>
                </a:cubicBezTo>
                <a:cubicBezTo>
                  <a:pt x="2731" y="944"/>
                  <a:pt x="2731" y="942"/>
                  <a:pt x="2731" y="940"/>
                </a:cubicBezTo>
                <a:cubicBezTo>
                  <a:pt x="2731" y="928"/>
                  <a:pt x="2725" y="917"/>
                  <a:pt x="2716" y="909"/>
                </a:cubicBezTo>
                <a:cubicBezTo>
                  <a:pt x="2716" y="909"/>
                  <a:pt x="2716" y="909"/>
                  <a:pt x="2715" y="909"/>
                </a:cubicBezTo>
                <a:cubicBezTo>
                  <a:pt x="2737" y="885"/>
                  <a:pt x="2758" y="862"/>
                  <a:pt x="2777" y="837"/>
                </a:cubicBezTo>
                <a:cubicBezTo>
                  <a:pt x="2784" y="829"/>
                  <a:pt x="2787" y="819"/>
                  <a:pt x="2787" y="809"/>
                </a:cubicBezTo>
                <a:cubicBezTo>
                  <a:pt x="2787" y="797"/>
                  <a:pt x="2783" y="785"/>
                  <a:pt x="2774" y="777"/>
                </a:cubicBezTo>
                <a:cubicBezTo>
                  <a:pt x="2757" y="760"/>
                  <a:pt x="2731" y="760"/>
                  <a:pt x="2713" y="775"/>
                </a:cubicBezTo>
                <a:cubicBezTo>
                  <a:pt x="2663" y="818"/>
                  <a:pt x="2609" y="858"/>
                  <a:pt x="2556" y="896"/>
                </a:cubicBezTo>
                <a:cubicBezTo>
                  <a:pt x="2552" y="899"/>
                  <a:pt x="2548" y="902"/>
                  <a:pt x="2544" y="905"/>
                </a:cubicBezTo>
                <a:cubicBezTo>
                  <a:pt x="2595" y="839"/>
                  <a:pt x="2648" y="771"/>
                  <a:pt x="2709" y="715"/>
                </a:cubicBezTo>
                <a:cubicBezTo>
                  <a:pt x="2722" y="704"/>
                  <a:pt x="2735" y="693"/>
                  <a:pt x="2748" y="682"/>
                </a:cubicBezTo>
                <a:cubicBezTo>
                  <a:pt x="2759" y="673"/>
                  <a:pt x="2764" y="660"/>
                  <a:pt x="2764" y="647"/>
                </a:cubicBezTo>
                <a:cubicBezTo>
                  <a:pt x="2764" y="637"/>
                  <a:pt x="2761" y="627"/>
                  <a:pt x="2754" y="619"/>
                </a:cubicBezTo>
                <a:cubicBezTo>
                  <a:pt x="2738" y="600"/>
                  <a:pt x="2711" y="597"/>
                  <a:pt x="2691" y="612"/>
                </a:cubicBezTo>
                <a:cubicBezTo>
                  <a:pt x="2691" y="612"/>
                  <a:pt x="2690" y="613"/>
                  <a:pt x="2690" y="613"/>
                </a:cubicBezTo>
                <a:cubicBezTo>
                  <a:pt x="2690" y="613"/>
                  <a:pt x="2690" y="613"/>
                  <a:pt x="2690" y="613"/>
                </a:cubicBezTo>
                <a:cubicBezTo>
                  <a:pt x="2690" y="614"/>
                  <a:pt x="2689" y="614"/>
                  <a:pt x="2689" y="614"/>
                </a:cubicBezTo>
                <a:cubicBezTo>
                  <a:pt x="2684" y="618"/>
                  <a:pt x="2678" y="623"/>
                  <a:pt x="2673" y="627"/>
                </a:cubicBezTo>
                <a:cubicBezTo>
                  <a:pt x="2677" y="621"/>
                  <a:pt x="2679" y="614"/>
                  <a:pt x="2679" y="606"/>
                </a:cubicBezTo>
                <a:cubicBezTo>
                  <a:pt x="2679" y="598"/>
                  <a:pt x="2676" y="589"/>
                  <a:pt x="2671" y="582"/>
                </a:cubicBezTo>
                <a:cubicBezTo>
                  <a:pt x="2662" y="568"/>
                  <a:pt x="2647" y="561"/>
                  <a:pt x="2631" y="562"/>
                </a:cubicBezTo>
                <a:cubicBezTo>
                  <a:pt x="2645" y="551"/>
                  <a:pt x="2660" y="542"/>
                  <a:pt x="2674" y="533"/>
                </a:cubicBezTo>
                <a:cubicBezTo>
                  <a:pt x="2688" y="524"/>
                  <a:pt x="2696" y="509"/>
                  <a:pt x="2696" y="494"/>
                </a:cubicBezTo>
                <a:cubicBezTo>
                  <a:pt x="2696" y="486"/>
                  <a:pt x="2694" y="478"/>
                  <a:pt x="2689" y="471"/>
                </a:cubicBezTo>
                <a:cubicBezTo>
                  <a:pt x="2676" y="450"/>
                  <a:pt x="2649" y="443"/>
                  <a:pt x="2628" y="456"/>
                </a:cubicBezTo>
                <a:cubicBezTo>
                  <a:pt x="2628" y="456"/>
                  <a:pt x="2627" y="456"/>
                  <a:pt x="2627" y="456"/>
                </a:cubicBezTo>
                <a:cubicBezTo>
                  <a:pt x="2627" y="456"/>
                  <a:pt x="2627" y="456"/>
                  <a:pt x="2627" y="456"/>
                </a:cubicBezTo>
                <a:cubicBezTo>
                  <a:pt x="2627" y="456"/>
                  <a:pt x="2627" y="456"/>
                  <a:pt x="2627" y="456"/>
                </a:cubicBezTo>
                <a:cubicBezTo>
                  <a:pt x="2624" y="458"/>
                  <a:pt x="2620" y="460"/>
                  <a:pt x="2617" y="462"/>
                </a:cubicBezTo>
                <a:cubicBezTo>
                  <a:pt x="2625" y="456"/>
                  <a:pt x="2632" y="450"/>
                  <a:pt x="2640" y="443"/>
                </a:cubicBezTo>
                <a:cubicBezTo>
                  <a:pt x="2650" y="435"/>
                  <a:pt x="2656" y="422"/>
                  <a:pt x="2656" y="409"/>
                </a:cubicBezTo>
                <a:cubicBezTo>
                  <a:pt x="2656" y="400"/>
                  <a:pt x="2654" y="392"/>
                  <a:pt x="2649" y="384"/>
                </a:cubicBezTo>
                <a:cubicBezTo>
                  <a:pt x="2644" y="376"/>
                  <a:pt x="2636" y="371"/>
                  <a:pt x="2628" y="367"/>
                </a:cubicBezTo>
                <a:cubicBezTo>
                  <a:pt x="2633" y="364"/>
                  <a:pt x="2638" y="360"/>
                  <a:pt x="2643" y="357"/>
                </a:cubicBezTo>
                <a:cubicBezTo>
                  <a:pt x="2643" y="357"/>
                  <a:pt x="2642" y="357"/>
                  <a:pt x="2642" y="358"/>
                </a:cubicBezTo>
                <a:cubicBezTo>
                  <a:pt x="2643" y="357"/>
                  <a:pt x="2644" y="357"/>
                  <a:pt x="2644" y="356"/>
                </a:cubicBezTo>
                <a:cubicBezTo>
                  <a:pt x="2657" y="348"/>
                  <a:pt x="2663" y="334"/>
                  <a:pt x="2663" y="320"/>
                </a:cubicBezTo>
                <a:cubicBezTo>
                  <a:pt x="2663" y="311"/>
                  <a:pt x="2661" y="302"/>
                  <a:pt x="2656" y="294"/>
                </a:cubicBezTo>
                <a:cubicBezTo>
                  <a:pt x="2642" y="274"/>
                  <a:pt x="2614" y="269"/>
                  <a:pt x="2594" y="282"/>
                </a:cubicBezTo>
                <a:cubicBezTo>
                  <a:pt x="2593" y="282"/>
                  <a:pt x="2593" y="283"/>
                  <a:pt x="2592" y="283"/>
                </a:cubicBezTo>
                <a:cubicBezTo>
                  <a:pt x="2572" y="298"/>
                  <a:pt x="2547" y="309"/>
                  <a:pt x="2521" y="321"/>
                </a:cubicBezTo>
                <a:cubicBezTo>
                  <a:pt x="2516" y="323"/>
                  <a:pt x="2512" y="325"/>
                  <a:pt x="2508" y="327"/>
                </a:cubicBezTo>
                <a:cubicBezTo>
                  <a:pt x="2524" y="315"/>
                  <a:pt x="2540" y="302"/>
                  <a:pt x="2553" y="287"/>
                </a:cubicBezTo>
                <a:cubicBezTo>
                  <a:pt x="2561" y="278"/>
                  <a:pt x="2566" y="267"/>
                  <a:pt x="2566" y="256"/>
                </a:cubicBezTo>
                <a:cubicBezTo>
                  <a:pt x="2566" y="249"/>
                  <a:pt x="2564" y="241"/>
                  <a:pt x="2560" y="234"/>
                </a:cubicBezTo>
                <a:cubicBezTo>
                  <a:pt x="2550" y="217"/>
                  <a:pt x="2531" y="208"/>
                  <a:pt x="2512" y="212"/>
                </a:cubicBezTo>
                <a:cubicBezTo>
                  <a:pt x="2484" y="218"/>
                  <a:pt x="2457" y="232"/>
                  <a:pt x="2431" y="249"/>
                </a:cubicBezTo>
                <a:cubicBezTo>
                  <a:pt x="2436" y="242"/>
                  <a:pt x="2438" y="234"/>
                  <a:pt x="2438" y="226"/>
                </a:cubicBezTo>
                <a:cubicBezTo>
                  <a:pt x="2438" y="218"/>
                  <a:pt x="2436" y="210"/>
                  <a:pt x="2432" y="203"/>
                </a:cubicBezTo>
                <a:cubicBezTo>
                  <a:pt x="2421" y="184"/>
                  <a:pt x="2399" y="176"/>
                  <a:pt x="2378" y="183"/>
                </a:cubicBezTo>
                <a:cubicBezTo>
                  <a:pt x="2301" y="211"/>
                  <a:pt x="2231" y="266"/>
                  <a:pt x="2175" y="310"/>
                </a:cubicBezTo>
                <a:cubicBezTo>
                  <a:pt x="2086" y="380"/>
                  <a:pt x="2003" y="462"/>
                  <a:pt x="1913" y="568"/>
                </a:cubicBezTo>
                <a:cubicBezTo>
                  <a:pt x="1982" y="478"/>
                  <a:pt x="2056" y="390"/>
                  <a:pt x="2141" y="311"/>
                </a:cubicBezTo>
                <a:cubicBezTo>
                  <a:pt x="2148" y="305"/>
                  <a:pt x="2159" y="296"/>
                  <a:pt x="2172" y="286"/>
                </a:cubicBezTo>
                <a:cubicBezTo>
                  <a:pt x="2213" y="255"/>
                  <a:pt x="2259" y="219"/>
                  <a:pt x="2270" y="177"/>
                </a:cubicBezTo>
                <a:cubicBezTo>
                  <a:pt x="2271" y="174"/>
                  <a:pt x="2271" y="170"/>
                  <a:pt x="2271" y="166"/>
                </a:cubicBezTo>
                <a:cubicBezTo>
                  <a:pt x="2271" y="154"/>
                  <a:pt x="2266" y="142"/>
                  <a:pt x="2257" y="133"/>
                </a:cubicBezTo>
                <a:cubicBezTo>
                  <a:pt x="2246" y="122"/>
                  <a:pt x="2228" y="118"/>
                  <a:pt x="2213" y="123"/>
                </a:cubicBezTo>
                <a:cubicBezTo>
                  <a:pt x="2201" y="127"/>
                  <a:pt x="2189" y="132"/>
                  <a:pt x="2177" y="138"/>
                </a:cubicBezTo>
                <a:cubicBezTo>
                  <a:pt x="2175" y="136"/>
                  <a:pt x="2173" y="135"/>
                  <a:pt x="2170" y="135"/>
                </a:cubicBezTo>
                <a:cubicBezTo>
                  <a:pt x="2126" y="119"/>
                  <a:pt x="2074" y="143"/>
                  <a:pt x="2019" y="176"/>
                </a:cubicBezTo>
                <a:cubicBezTo>
                  <a:pt x="2025" y="160"/>
                  <a:pt x="2029" y="145"/>
                  <a:pt x="2029" y="130"/>
                </a:cubicBezTo>
                <a:cubicBezTo>
                  <a:pt x="2029" y="126"/>
                  <a:pt x="2028" y="122"/>
                  <a:pt x="2028" y="119"/>
                </a:cubicBezTo>
                <a:cubicBezTo>
                  <a:pt x="2025" y="98"/>
                  <a:pt x="2009" y="82"/>
                  <a:pt x="1988" y="80"/>
                </a:cubicBezTo>
                <a:cubicBezTo>
                  <a:pt x="1970" y="78"/>
                  <a:pt x="1952" y="81"/>
                  <a:pt x="1934" y="86"/>
                </a:cubicBezTo>
                <a:cubicBezTo>
                  <a:pt x="1934" y="86"/>
                  <a:pt x="1934" y="86"/>
                  <a:pt x="1934" y="86"/>
                </a:cubicBezTo>
                <a:cubicBezTo>
                  <a:pt x="1918" y="69"/>
                  <a:pt x="1890" y="68"/>
                  <a:pt x="1872" y="84"/>
                </a:cubicBezTo>
                <a:cubicBezTo>
                  <a:pt x="1866" y="88"/>
                  <a:pt x="1861" y="94"/>
                  <a:pt x="1856" y="99"/>
                </a:cubicBezTo>
                <a:cubicBezTo>
                  <a:pt x="1845" y="108"/>
                  <a:pt x="1833" y="117"/>
                  <a:pt x="1821" y="126"/>
                </a:cubicBezTo>
                <a:cubicBezTo>
                  <a:pt x="1823" y="121"/>
                  <a:pt x="1824" y="115"/>
                  <a:pt x="1825" y="109"/>
                </a:cubicBezTo>
                <a:cubicBezTo>
                  <a:pt x="1825" y="107"/>
                  <a:pt x="1825" y="105"/>
                  <a:pt x="1825" y="102"/>
                </a:cubicBezTo>
                <a:cubicBezTo>
                  <a:pt x="1825" y="90"/>
                  <a:pt x="1821" y="79"/>
                  <a:pt x="1812" y="70"/>
                </a:cubicBezTo>
                <a:cubicBezTo>
                  <a:pt x="1802" y="60"/>
                  <a:pt x="1787" y="56"/>
                  <a:pt x="1773" y="58"/>
                </a:cubicBezTo>
                <a:cubicBezTo>
                  <a:pt x="1714" y="68"/>
                  <a:pt x="1657" y="106"/>
                  <a:pt x="1611" y="136"/>
                </a:cubicBezTo>
                <a:cubicBezTo>
                  <a:pt x="1611" y="136"/>
                  <a:pt x="1610" y="137"/>
                  <a:pt x="1610" y="137"/>
                </a:cubicBezTo>
                <a:cubicBezTo>
                  <a:pt x="1610" y="135"/>
                  <a:pt x="1610" y="134"/>
                  <a:pt x="1610" y="132"/>
                </a:cubicBezTo>
                <a:cubicBezTo>
                  <a:pt x="1610" y="124"/>
                  <a:pt x="1608" y="116"/>
                  <a:pt x="1603" y="109"/>
                </a:cubicBezTo>
                <a:cubicBezTo>
                  <a:pt x="1593" y="91"/>
                  <a:pt x="1571" y="83"/>
                  <a:pt x="1551" y="89"/>
                </a:cubicBezTo>
                <a:cubicBezTo>
                  <a:pt x="1495" y="108"/>
                  <a:pt x="1446" y="151"/>
                  <a:pt x="1403" y="190"/>
                </a:cubicBezTo>
                <a:cubicBezTo>
                  <a:pt x="1405" y="183"/>
                  <a:pt x="1407" y="176"/>
                  <a:pt x="1408" y="169"/>
                </a:cubicBezTo>
                <a:cubicBezTo>
                  <a:pt x="1408" y="167"/>
                  <a:pt x="1408" y="165"/>
                  <a:pt x="1408" y="163"/>
                </a:cubicBezTo>
                <a:cubicBezTo>
                  <a:pt x="1408" y="162"/>
                  <a:pt x="1408" y="160"/>
                  <a:pt x="1408" y="159"/>
                </a:cubicBezTo>
                <a:cubicBezTo>
                  <a:pt x="1429" y="143"/>
                  <a:pt x="1450" y="127"/>
                  <a:pt x="1470" y="110"/>
                </a:cubicBezTo>
                <a:cubicBezTo>
                  <a:pt x="1481" y="101"/>
                  <a:pt x="1486" y="88"/>
                  <a:pt x="1486" y="76"/>
                </a:cubicBezTo>
                <a:cubicBezTo>
                  <a:pt x="1486" y="69"/>
                  <a:pt x="1485" y="62"/>
                  <a:pt x="1482" y="56"/>
                </a:cubicBezTo>
                <a:cubicBezTo>
                  <a:pt x="1472" y="37"/>
                  <a:pt x="1452" y="27"/>
                  <a:pt x="1431" y="32"/>
                </a:cubicBezTo>
                <a:cubicBezTo>
                  <a:pt x="1397" y="39"/>
                  <a:pt x="1365" y="56"/>
                  <a:pt x="1334" y="77"/>
                </a:cubicBezTo>
                <a:cubicBezTo>
                  <a:pt x="1321" y="43"/>
                  <a:pt x="1293" y="22"/>
                  <a:pt x="1254" y="17"/>
                </a:cubicBezTo>
                <a:cubicBezTo>
                  <a:pt x="1228" y="13"/>
                  <a:pt x="1202" y="17"/>
                  <a:pt x="1180" y="21"/>
                </a:cubicBezTo>
                <a:cubicBezTo>
                  <a:pt x="1084" y="39"/>
                  <a:pt x="1001" y="92"/>
                  <a:pt x="927" y="156"/>
                </a:cubicBezTo>
                <a:cubicBezTo>
                  <a:pt x="926" y="153"/>
                  <a:pt x="924" y="151"/>
                  <a:pt x="922" y="148"/>
                </a:cubicBezTo>
                <a:cubicBezTo>
                  <a:pt x="911" y="134"/>
                  <a:pt x="892" y="128"/>
                  <a:pt x="874" y="133"/>
                </a:cubicBezTo>
                <a:cubicBezTo>
                  <a:pt x="800" y="155"/>
                  <a:pt x="699" y="288"/>
                  <a:pt x="540" y="502"/>
                </a:cubicBezTo>
                <a:cubicBezTo>
                  <a:pt x="538" y="506"/>
                  <a:pt x="535" y="509"/>
                  <a:pt x="533" y="512"/>
                </a:cubicBezTo>
                <a:cubicBezTo>
                  <a:pt x="510" y="542"/>
                  <a:pt x="487" y="573"/>
                  <a:pt x="466" y="603"/>
                </a:cubicBezTo>
                <a:cubicBezTo>
                  <a:pt x="430" y="651"/>
                  <a:pt x="394" y="696"/>
                  <a:pt x="363" y="734"/>
                </a:cubicBezTo>
                <a:cubicBezTo>
                  <a:pt x="342" y="758"/>
                  <a:pt x="325" y="777"/>
                  <a:pt x="311" y="791"/>
                </a:cubicBezTo>
                <a:cubicBezTo>
                  <a:pt x="353" y="736"/>
                  <a:pt x="406" y="656"/>
                  <a:pt x="474" y="545"/>
                </a:cubicBezTo>
                <a:cubicBezTo>
                  <a:pt x="490" y="519"/>
                  <a:pt x="505" y="495"/>
                  <a:pt x="509" y="489"/>
                </a:cubicBezTo>
                <a:cubicBezTo>
                  <a:pt x="576" y="398"/>
                  <a:pt x="634" y="324"/>
                  <a:pt x="705" y="260"/>
                </a:cubicBezTo>
                <a:cubicBezTo>
                  <a:pt x="717" y="249"/>
                  <a:pt x="717" y="249"/>
                  <a:pt x="717" y="249"/>
                </a:cubicBezTo>
                <a:cubicBezTo>
                  <a:pt x="739" y="231"/>
                  <a:pt x="763" y="210"/>
                  <a:pt x="778" y="182"/>
                </a:cubicBezTo>
                <a:cubicBezTo>
                  <a:pt x="782" y="175"/>
                  <a:pt x="784" y="167"/>
                  <a:pt x="784" y="160"/>
                </a:cubicBezTo>
                <a:cubicBezTo>
                  <a:pt x="784" y="148"/>
                  <a:pt x="779" y="136"/>
                  <a:pt x="770" y="127"/>
                </a:cubicBezTo>
                <a:cubicBezTo>
                  <a:pt x="755" y="113"/>
                  <a:pt x="732" y="111"/>
                  <a:pt x="715" y="122"/>
                </a:cubicBezTo>
                <a:cubicBezTo>
                  <a:pt x="605" y="192"/>
                  <a:pt x="514" y="303"/>
                  <a:pt x="433" y="402"/>
                </a:cubicBezTo>
                <a:cubicBezTo>
                  <a:pt x="420" y="418"/>
                  <a:pt x="420" y="418"/>
                  <a:pt x="420" y="418"/>
                </a:cubicBezTo>
                <a:cubicBezTo>
                  <a:pt x="376" y="472"/>
                  <a:pt x="332" y="529"/>
                  <a:pt x="293" y="590"/>
                </a:cubicBezTo>
                <a:cubicBezTo>
                  <a:pt x="327" y="536"/>
                  <a:pt x="367" y="484"/>
                  <a:pt x="404" y="437"/>
                </a:cubicBezTo>
                <a:cubicBezTo>
                  <a:pt x="433" y="400"/>
                  <a:pt x="459" y="360"/>
                  <a:pt x="484" y="321"/>
                </a:cubicBezTo>
                <a:cubicBezTo>
                  <a:pt x="515" y="272"/>
                  <a:pt x="545" y="226"/>
                  <a:pt x="580" y="187"/>
                </a:cubicBezTo>
                <a:cubicBezTo>
                  <a:pt x="592" y="177"/>
                  <a:pt x="603" y="166"/>
                  <a:pt x="615" y="155"/>
                </a:cubicBezTo>
                <a:cubicBezTo>
                  <a:pt x="625" y="150"/>
                  <a:pt x="640" y="146"/>
                  <a:pt x="651" y="143"/>
                </a:cubicBezTo>
                <a:cubicBezTo>
                  <a:pt x="687" y="134"/>
                  <a:pt x="732" y="122"/>
                  <a:pt x="753" y="82"/>
                </a:cubicBezTo>
                <a:cubicBezTo>
                  <a:pt x="756" y="76"/>
                  <a:pt x="758" y="69"/>
                  <a:pt x="758" y="62"/>
                </a:cubicBezTo>
                <a:cubicBezTo>
                  <a:pt x="758" y="56"/>
                  <a:pt x="757" y="50"/>
                  <a:pt x="754" y="44"/>
                </a:cubicBezTo>
                <a:cubicBezTo>
                  <a:pt x="749" y="32"/>
                  <a:pt x="739" y="23"/>
                  <a:pt x="726" y="19"/>
                </a:cubicBezTo>
                <a:cubicBezTo>
                  <a:pt x="669" y="0"/>
                  <a:pt x="594" y="50"/>
                  <a:pt x="573" y="70"/>
                </a:cubicBezTo>
                <a:close/>
                <a:moveTo>
                  <a:pt x="1117" y="136"/>
                </a:moveTo>
                <a:cubicBezTo>
                  <a:pt x="1109" y="140"/>
                  <a:pt x="1102" y="144"/>
                  <a:pt x="1095" y="149"/>
                </a:cubicBezTo>
                <a:cubicBezTo>
                  <a:pt x="1094" y="149"/>
                  <a:pt x="1094" y="148"/>
                  <a:pt x="1093" y="148"/>
                </a:cubicBezTo>
                <a:cubicBezTo>
                  <a:pt x="1101" y="143"/>
                  <a:pt x="1109" y="139"/>
                  <a:pt x="1117" y="136"/>
                </a:cubicBezTo>
                <a:close/>
                <a:moveTo>
                  <a:pt x="1249" y="107"/>
                </a:moveTo>
                <a:cubicBezTo>
                  <a:pt x="1250" y="108"/>
                  <a:pt x="1250" y="108"/>
                  <a:pt x="1250" y="108"/>
                </a:cubicBezTo>
                <a:cubicBezTo>
                  <a:pt x="1250" y="108"/>
                  <a:pt x="1250" y="109"/>
                  <a:pt x="1250" y="110"/>
                </a:cubicBezTo>
                <a:cubicBezTo>
                  <a:pt x="1250" y="115"/>
                  <a:pt x="1249" y="125"/>
                  <a:pt x="1240" y="146"/>
                </a:cubicBezTo>
                <a:cubicBezTo>
                  <a:pt x="1239" y="137"/>
                  <a:pt x="1236" y="128"/>
                  <a:pt x="1230" y="120"/>
                </a:cubicBezTo>
                <a:cubicBezTo>
                  <a:pt x="1225" y="114"/>
                  <a:pt x="1218" y="110"/>
                  <a:pt x="1211" y="107"/>
                </a:cubicBezTo>
                <a:cubicBezTo>
                  <a:pt x="1237" y="104"/>
                  <a:pt x="1246" y="105"/>
                  <a:pt x="1249" y="107"/>
                </a:cubicBezTo>
                <a:close/>
                <a:moveTo>
                  <a:pt x="590" y="586"/>
                </a:moveTo>
                <a:cubicBezTo>
                  <a:pt x="580" y="605"/>
                  <a:pt x="569" y="624"/>
                  <a:pt x="559" y="643"/>
                </a:cubicBezTo>
                <a:cubicBezTo>
                  <a:pt x="543" y="673"/>
                  <a:pt x="543" y="673"/>
                  <a:pt x="543" y="673"/>
                </a:cubicBezTo>
                <a:cubicBezTo>
                  <a:pt x="527" y="702"/>
                  <a:pt x="509" y="735"/>
                  <a:pt x="494" y="771"/>
                </a:cubicBezTo>
                <a:cubicBezTo>
                  <a:pt x="473" y="803"/>
                  <a:pt x="452" y="836"/>
                  <a:pt x="432" y="869"/>
                </a:cubicBezTo>
                <a:cubicBezTo>
                  <a:pt x="409" y="905"/>
                  <a:pt x="385" y="942"/>
                  <a:pt x="361" y="979"/>
                </a:cubicBezTo>
                <a:cubicBezTo>
                  <a:pt x="395" y="888"/>
                  <a:pt x="440" y="801"/>
                  <a:pt x="496" y="717"/>
                </a:cubicBezTo>
                <a:cubicBezTo>
                  <a:pt x="510" y="695"/>
                  <a:pt x="526" y="674"/>
                  <a:pt x="541" y="652"/>
                </a:cubicBezTo>
                <a:cubicBezTo>
                  <a:pt x="557" y="631"/>
                  <a:pt x="573" y="609"/>
                  <a:pt x="590" y="586"/>
                </a:cubicBezTo>
                <a:close/>
                <a:moveTo>
                  <a:pt x="665" y="689"/>
                </a:moveTo>
                <a:cubicBezTo>
                  <a:pt x="675" y="674"/>
                  <a:pt x="684" y="659"/>
                  <a:pt x="694" y="645"/>
                </a:cubicBezTo>
                <a:cubicBezTo>
                  <a:pt x="667" y="690"/>
                  <a:pt x="642" y="734"/>
                  <a:pt x="620" y="775"/>
                </a:cubicBezTo>
                <a:cubicBezTo>
                  <a:pt x="615" y="779"/>
                  <a:pt x="611" y="783"/>
                  <a:pt x="606" y="787"/>
                </a:cubicBezTo>
                <a:cubicBezTo>
                  <a:pt x="625" y="755"/>
                  <a:pt x="645" y="722"/>
                  <a:pt x="665" y="689"/>
                </a:cubicBezTo>
                <a:close/>
                <a:moveTo>
                  <a:pt x="636" y="1095"/>
                </a:moveTo>
                <a:cubicBezTo>
                  <a:pt x="635" y="1096"/>
                  <a:pt x="634" y="1097"/>
                  <a:pt x="633" y="1098"/>
                </a:cubicBezTo>
                <a:cubicBezTo>
                  <a:pt x="633" y="1098"/>
                  <a:pt x="633" y="1097"/>
                  <a:pt x="633" y="1097"/>
                </a:cubicBezTo>
                <a:cubicBezTo>
                  <a:pt x="634" y="1096"/>
                  <a:pt x="635" y="1095"/>
                  <a:pt x="636" y="1095"/>
                </a:cubicBezTo>
                <a:close/>
                <a:moveTo>
                  <a:pt x="1275" y="453"/>
                </a:moveTo>
                <a:cubicBezTo>
                  <a:pt x="1244" y="495"/>
                  <a:pt x="1217" y="535"/>
                  <a:pt x="1196" y="569"/>
                </a:cubicBezTo>
                <a:cubicBezTo>
                  <a:pt x="1154" y="636"/>
                  <a:pt x="1115" y="711"/>
                  <a:pt x="1074" y="800"/>
                </a:cubicBezTo>
                <a:cubicBezTo>
                  <a:pt x="1066" y="811"/>
                  <a:pt x="1059" y="823"/>
                  <a:pt x="1051" y="834"/>
                </a:cubicBezTo>
                <a:cubicBezTo>
                  <a:pt x="1004" y="903"/>
                  <a:pt x="956" y="975"/>
                  <a:pt x="905" y="1042"/>
                </a:cubicBezTo>
                <a:cubicBezTo>
                  <a:pt x="891" y="1061"/>
                  <a:pt x="891" y="1061"/>
                  <a:pt x="891" y="1061"/>
                </a:cubicBezTo>
                <a:cubicBezTo>
                  <a:pt x="889" y="1064"/>
                  <a:pt x="886" y="1068"/>
                  <a:pt x="882" y="1073"/>
                </a:cubicBezTo>
                <a:cubicBezTo>
                  <a:pt x="893" y="1042"/>
                  <a:pt x="906" y="1011"/>
                  <a:pt x="916" y="988"/>
                </a:cubicBezTo>
                <a:cubicBezTo>
                  <a:pt x="926" y="964"/>
                  <a:pt x="926" y="964"/>
                  <a:pt x="926" y="964"/>
                </a:cubicBezTo>
                <a:cubicBezTo>
                  <a:pt x="974" y="842"/>
                  <a:pt x="1042" y="721"/>
                  <a:pt x="1129" y="605"/>
                </a:cubicBezTo>
                <a:cubicBezTo>
                  <a:pt x="1145" y="584"/>
                  <a:pt x="1162" y="563"/>
                  <a:pt x="1179" y="542"/>
                </a:cubicBezTo>
                <a:cubicBezTo>
                  <a:pt x="1210" y="511"/>
                  <a:pt x="1242" y="482"/>
                  <a:pt x="1275" y="453"/>
                </a:cubicBezTo>
                <a:close/>
                <a:moveTo>
                  <a:pt x="1253" y="701"/>
                </a:moveTo>
                <a:cubicBezTo>
                  <a:pt x="1290" y="652"/>
                  <a:pt x="1332" y="597"/>
                  <a:pt x="1378" y="541"/>
                </a:cubicBezTo>
                <a:cubicBezTo>
                  <a:pt x="1360" y="567"/>
                  <a:pt x="1341" y="594"/>
                  <a:pt x="1322" y="623"/>
                </a:cubicBezTo>
                <a:cubicBezTo>
                  <a:pt x="1282" y="683"/>
                  <a:pt x="1244" y="745"/>
                  <a:pt x="1207" y="805"/>
                </a:cubicBezTo>
                <a:cubicBezTo>
                  <a:pt x="1198" y="820"/>
                  <a:pt x="1188" y="836"/>
                  <a:pt x="1179" y="851"/>
                </a:cubicBezTo>
                <a:cubicBezTo>
                  <a:pt x="1190" y="819"/>
                  <a:pt x="1202" y="787"/>
                  <a:pt x="1214" y="755"/>
                </a:cubicBezTo>
                <a:cubicBezTo>
                  <a:pt x="1227" y="737"/>
                  <a:pt x="1240" y="719"/>
                  <a:pt x="1253" y="701"/>
                </a:cubicBezTo>
                <a:close/>
                <a:moveTo>
                  <a:pt x="1852" y="240"/>
                </a:moveTo>
                <a:cubicBezTo>
                  <a:pt x="1872" y="226"/>
                  <a:pt x="1872" y="226"/>
                  <a:pt x="1872" y="226"/>
                </a:cubicBezTo>
                <a:cubicBezTo>
                  <a:pt x="1874" y="224"/>
                  <a:pt x="1877" y="222"/>
                  <a:pt x="1880" y="220"/>
                </a:cubicBezTo>
                <a:cubicBezTo>
                  <a:pt x="1866" y="236"/>
                  <a:pt x="1852" y="251"/>
                  <a:pt x="1839" y="264"/>
                </a:cubicBezTo>
                <a:cubicBezTo>
                  <a:pt x="1825" y="279"/>
                  <a:pt x="1813" y="292"/>
                  <a:pt x="1805" y="302"/>
                </a:cubicBezTo>
                <a:cubicBezTo>
                  <a:pt x="1788" y="323"/>
                  <a:pt x="1771" y="345"/>
                  <a:pt x="1753" y="367"/>
                </a:cubicBezTo>
                <a:cubicBezTo>
                  <a:pt x="1683" y="431"/>
                  <a:pt x="1622" y="502"/>
                  <a:pt x="1572" y="578"/>
                </a:cubicBezTo>
                <a:cubicBezTo>
                  <a:pt x="1555" y="603"/>
                  <a:pt x="1539" y="629"/>
                  <a:pt x="1525" y="656"/>
                </a:cubicBezTo>
                <a:cubicBezTo>
                  <a:pt x="1506" y="680"/>
                  <a:pt x="1487" y="704"/>
                  <a:pt x="1469" y="729"/>
                </a:cubicBezTo>
                <a:cubicBezTo>
                  <a:pt x="1449" y="756"/>
                  <a:pt x="1429" y="783"/>
                  <a:pt x="1410" y="811"/>
                </a:cubicBezTo>
                <a:cubicBezTo>
                  <a:pt x="1419" y="788"/>
                  <a:pt x="1428" y="766"/>
                  <a:pt x="1438" y="743"/>
                </a:cubicBezTo>
                <a:cubicBezTo>
                  <a:pt x="1444" y="735"/>
                  <a:pt x="1450" y="727"/>
                  <a:pt x="1455" y="719"/>
                </a:cubicBezTo>
                <a:cubicBezTo>
                  <a:pt x="1549" y="587"/>
                  <a:pt x="1647" y="462"/>
                  <a:pt x="1749" y="349"/>
                </a:cubicBezTo>
                <a:cubicBezTo>
                  <a:pt x="1749" y="349"/>
                  <a:pt x="1797" y="294"/>
                  <a:pt x="1797" y="294"/>
                </a:cubicBezTo>
                <a:cubicBezTo>
                  <a:pt x="1807" y="281"/>
                  <a:pt x="1818" y="269"/>
                  <a:pt x="1829" y="257"/>
                </a:cubicBezTo>
                <a:cubicBezTo>
                  <a:pt x="1837" y="251"/>
                  <a:pt x="1844" y="245"/>
                  <a:pt x="1852" y="240"/>
                </a:cubicBezTo>
                <a:close/>
                <a:moveTo>
                  <a:pt x="1894" y="365"/>
                </a:moveTo>
                <a:cubicBezTo>
                  <a:pt x="1808" y="450"/>
                  <a:pt x="1732" y="541"/>
                  <a:pt x="1666" y="637"/>
                </a:cubicBezTo>
                <a:cubicBezTo>
                  <a:pt x="1654" y="654"/>
                  <a:pt x="1643" y="672"/>
                  <a:pt x="1632" y="689"/>
                </a:cubicBezTo>
                <a:cubicBezTo>
                  <a:pt x="1613" y="709"/>
                  <a:pt x="1595" y="729"/>
                  <a:pt x="1577" y="748"/>
                </a:cubicBezTo>
                <a:cubicBezTo>
                  <a:pt x="1584" y="734"/>
                  <a:pt x="1592" y="720"/>
                  <a:pt x="1600" y="706"/>
                </a:cubicBezTo>
                <a:cubicBezTo>
                  <a:pt x="1674" y="609"/>
                  <a:pt x="1749" y="515"/>
                  <a:pt x="1818" y="429"/>
                </a:cubicBezTo>
                <a:cubicBezTo>
                  <a:pt x="1842" y="407"/>
                  <a:pt x="1868" y="386"/>
                  <a:pt x="1894" y="365"/>
                </a:cubicBezTo>
                <a:close/>
                <a:moveTo>
                  <a:pt x="2264" y="375"/>
                </a:moveTo>
                <a:cubicBezTo>
                  <a:pt x="2282" y="361"/>
                  <a:pt x="2301" y="348"/>
                  <a:pt x="2321" y="335"/>
                </a:cubicBezTo>
                <a:cubicBezTo>
                  <a:pt x="2335" y="325"/>
                  <a:pt x="2350" y="315"/>
                  <a:pt x="2364" y="305"/>
                </a:cubicBezTo>
                <a:cubicBezTo>
                  <a:pt x="2357" y="312"/>
                  <a:pt x="2349" y="320"/>
                  <a:pt x="2342" y="327"/>
                </a:cubicBezTo>
                <a:cubicBezTo>
                  <a:pt x="2336" y="331"/>
                  <a:pt x="2329" y="335"/>
                  <a:pt x="2323" y="340"/>
                </a:cubicBezTo>
                <a:cubicBezTo>
                  <a:pt x="2134" y="479"/>
                  <a:pt x="1989" y="622"/>
                  <a:pt x="1879" y="775"/>
                </a:cubicBezTo>
                <a:cubicBezTo>
                  <a:pt x="1873" y="785"/>
                  <a:pt x="1866" y="795"/>
                  <a:pt x="1859" y="805"/>
                </a:cubicBezTo>
                <a:cubicBezTo>
                  <a:pt x="1837" y="827"/>
                  <a:pt x="1816" y="850"/>
                  <a:pt x="1794" y="873"/>
                </a:cubicBezTo>
                <a:cubicBezTo>
                  <a:pt x="1822" y="832"/>
                  <a:pt x="1852" y="791"/>
                  <a:pt x="1883" y="751"/>
                </a:cubicBezTo>
                <a:cubicBezTo>
                  <a:pt x="1979" y="634"/>
                  <a:pt x="2107" y="491"/>
                  <a:pt x="2264" y="375"/>
                </a:cubicBezTo>
                <a:close/>
                <a:moveTo>
                  <a:pt x="1932" y="859"/>
                </a:moveTo>
                <a:cubicBezTo>
                  <a:pt x="2029" y="762"/>
                  <a:pt x="2029" y="762"/>
                  <a:pt x="2029" y="762"/>
                </a:cubicBezTo>
                <a:cubicBezTo>
                  <a:pt x="2033" y="757"/>
                  <a:pt x="2038" y="752"/>
                  <a:pt x="2043" y="748"/>
                </a:cubicBezTo>
                <a:cubicBezTo>
                  <a:pt x="2009" y="799"/>
                  <a:pt x="1977" y="852"/>
                  <a:pt x="1946" y="903"/>
                </a:cubicBezTo>
                <a:cubicBezTo>
                  <a:pt x="1923" y="943"/>
                  <a:pt x="1923" y="943"/>
                  <a:pt x="1923" y="943"/>
                </a:cubicBezTo>
                <a:cubicBezTo>
                  <a:pt x="1914" y="958"/>
                  <a:pt x="1903" y="973"/>
                  <a:pt x="1893" y="989"/>
                </a:cubicBezTo>
                <a:cubicBezTo>
                  <a:pt x="1871" y="1013"/>
                  <a:pt x="1849" y="1037"/>
                  <a:pt x="1829" y="1060"/>
                </a:cubicBezTo>
                <a:cubicBezTo>
                  <a:pt x="1856" y="989"/>
                  <a:pt x="1889" y="923"/>
                  <a:pt x="1929" y="862"/>
                </a:cubicBezTo>
                <a:cubicBezTo>
                  <a:pt x="1930" y="861"/>
                  <a:pt x="1931" y="860"/>
                  <a:pt x="1932" y="859"/>
                </a:cubicBezTo>
                <a:close/>
              </a:path>
            </a:pathLst>
          </a:custGeom>
          <a:solidFill>
            <a:srgbClr val="F8DFD2"/>
          </a:solidFill>
          <a:ln>
            <a:noFill/>
          </a:ln>
        </p:spPr>
        <p:txBody>
          <a:bodyPr/>
          <a:lstStyle/>
          <a:p>
            <a:pPr defTabSz="1218565"/>
            <a:endParaRPr lang="zh-CN" altLang="en-US" sz="2800">
              <a:latin typeface="汉仪家书简" panose="02010609000101010101" pitchFamily="49" charset="-122"/>
              <a:ea typeface="汉仪家书简" panose="02010609000101010101" pitchFamily="49" charset="-122"/>
              <a:cs typeface="+mn-lt"/>
            </a:endParaRPr>
          </a:p>
        </p:txBody>
      </p:sp>
      <p:sp>
        <p:nvSpPr>
          <p:cNvPr id="50" name="PA_任意多边形 5">
            <a:extLst>
              <a:ext uri="{FF2B5EF4-FFF2-40B4-BE49-F238E27FC236}">
                <a16:creationId xmlns:a16="http://schemas.microsoft.com/office/drawing/2014/main" id="{F1AFB80E-9EE4-48D5-B621-081ED3E413BD}"/>
              </a:ext>
            </a:extLst>
          </p:cNvPr>
          <p:cNvSpPr>
            <a:spLocks noEditPoints="1" noChangeArrowheads="1"/>
          </p:cNvSpPr>
          <p:nvPr>
            <p:custDataLst>
              <p:tags r:id="rId2"/>
            </p:custDataLst>
          </p:nvPr>
        </p:nvSpPr>
        <p:spPr bwMode="auto">
          <a:xfrm>
            <a:off x="15160" y="4645169"/>
            <a:ext cx="2406089" cy="873827"/>
          </a:xfrm>
          <a:custGeom>
            <a:avLst/>
            <a:gdLst>
              <a:gd name="T0" fmla="*/ 342 w 2787"/>
              <a:gd name="T1" fmla="*/ 280 h 1349"/>
              <a:gd name="T2" fmla="*/ 170 w 2787"/>
              <a:gd name="T3" fmla="*/ 344 h 1349"/>
              <a:gd name="T4" fmla="*/ 143 w 2787"/>
              <a:gd name="T5" fmla="*/ 698 h 1349"/>
              <a:gd name="T6" fmla="*/ 214 w 2787"/>
              <a:gd name="T7" fmla="*/ 912 h 1349"/>
              <a:gd name="T8" fmla="*/ 230 w 2787"/>
              <a:gd name="T9" fmla="*/ 1199 h 1349"/>
              <a:gd name="T10" fmla="*/ 506 w 2787"/>
              <a:gd name="T11" fmla="*/ 1115 h 1349"/>
              <a:gd name="T12" fmla="*/ 727 w 2787"/>
              <a:gd name="T13" fmla="*/ 1124 h 1349"/>
              <a:gd name="T14" fmla="*/ 944 w 2787"/>
              <a:gd name="T15" fmla="*/ 1141 h 1349"/>
              <a:gd name="T16" fmla="*/ 1129 w 2787"/>
              <a:gd name="T17" fmla="*/ 1226 h 1349"/>
              <a:gd name="T18" fmla="*/ 1335 w 2787"/>
              <a:gd name="T19" fmla="*/ 1185 h 1349"/>
              <a:gd name="T20" fmla="*/ 1521 w 2787"/>
              <a:gd name="T21" fmla="*/ 1247 h 1349"/>
              <a:gd name="T22" fmla="*/ 1690 w 2787"/>
              <a:gd name="T23" fmla="*/ 1203 h 1349"/>
              <a:gd name="T24" fmla="*/ 1912 w 2787"/>
              <a:gd name="T25" fmla="*/ 1176 h 1349"/>
              <a:gd name="T26" fmla="*/ 2077 w 2787"/>
              <a:gd name="T27" fmla="*/ 1212 h 1349"/>
              <a:gd name="T28" fmla="*/ 2177 w 2787"/>
              <a:gd name="T29" fmla="*/ 1253 h 1349"/>
              <a:gd name="T30" fmla="*/ 2397 w 2787"/>
              <a:gd name="T31" fmla="*/ 1269 h 1349"/>
              <a:gd name="T32" fmla="*/ 2570 w 2787"/>
              <a:gd name="T33" fmla="*/ 1313 h 1349"/>
              <a:gd name="T34" fmla="*/ 2721 w 2787"/>
              <a:gd name="T35" fmla="*/ 1127 h 1349"/>
              <a:gd name="T36" fmla="*/ 2731 w 2787"/>
              <a:gd name="T37" fmla="*/ 940 h 1349"/>
              <a:gd name="T38" fmla="*/ 2713 w 2787"/>
              <a:gd name="T39" fmla="*/ 775 h 1349"/>
              <a:gd name="T40" fmla="*/ 2754 w 2787"/>
              <a:gd name="T41" fmla="*/ 619 h 1349"/>
              <a:gd name="T42" fmla="*/ 2679 w 2787"/>
              <a:gd name="T43" fmla="*/ 606 h 1349"/>
              <a:gd name="T44" fmla="*/ 2628 w 2787"/>
              <a:gd name="T45" fmla="*/ 456 h 1349"/>
              <a:gd name="T46" fmla="*/ 2656 w 2787"/>
              <a:gd name="T47" fmla="*/ 409 h 1349"/>
              <a:gd name="T48" fmla="*/ 2663 w 2787"/>
              <a:gd name="T49" fmla="*/ 320 h 1349"/>
              <a:gd name="T50" fmla="*/ 2553 w 2787"/>
              <a:gd name="T51" fmla="*/ 287 h 1349"/>
              <a:gd name="T52" fmla="*/ 2432 w 2787"/>
              <a:gd name="T53" fmla="*/ 203 h 1349"/>
              <a:gd name="T54" fmla="*/ 2270 w 2787"/>
              <a:gd name="T55" fmla="*/ 177 h 1349"/>
              <a:gd name="T56" fmla="*/ 2019 w 2787"/>
              <a:gd name="T57" fmla="*/ 176 h 1349"/>
              <a:gd name="T58" fmla="*/ 1872 w 2787"/>
              <a:gd name="T59" fmla="*/ 84 h 1349"/>
              <a:gd name="T60" fmla="*/ 1773 w 2787"/>
              <a:gd name="T61" fmla="*/ 58 h 1349"/>
              <a:gd name="T62" fmla="*/ 1403 w 2787"/>
              <a:gd name="T63" fmla="*/ 190 h 1349"/>
              <a:gd name="T64" fmla="*/ 1482 w 2787"/>
              <a:gd name="T65" fmla="*/ 56 h 1349"/>
              <a:gd name="T66" fmla="*/ 922 w 2787"/>
              <a:gd name="T67" fmla="*/ 148 h 1349"/>
              <a:gd name="T68" fmla="*/ 311 w 2787"/>
              <a:gd name="T69" fmla="*/ 791 h 1349"/>
              <a:gd name="T70" fmla="*/ 784 w 2787"/>
              <a:gd name="T71" fmla="*/ 160 h 1349"/>
              <a:gd name="T72" fmla="*/ 404 w 2787"/>
              <a:gd name="T73" fmla="*/ 437 h 1349"/>
              <a:gd name="T74" fmla="*/ 758 w 2787"/>
              <a:gd name="T75" fmla="*/ 62 h 1349"/>
              <a:gd name="T76" fmla="*/ 1093 w 2787"/>
              <a:gd name="T77" fmla="*/ 148 h 1349"/>
              <a:gd name="T78" fmla="*/ 1230 w 2787"/>
              <a:gd name="T79" fmla="*/ 120 h 1349"/>
              <a:gd name="T80" fmla="*/ 494 w 2787"/>
              <a:gd name="T81" fmla="*/ 771 h 1349"/>
              <a:gd name="T82" fmla="*/ 665 w 2787"/>
              <a:gd name="T83" fmla="*/ 689 h 1349"/>
              <a:gd name="T84" fmla="*/ 633 w 2787"/>
              <a:gd name="T85" fmla="*/ 1098 h 1349"/>
              <a:gd name="T86" fmla="*/ 1051 w 2787"/>
              <a:gd name="T87" fmla="*/ 834 h 1349"/>
              <a:gd name="T88" fmla="*/ 1129 w 2787"/>
              <a:gd name="T89" fmla="*/ 605 h 1349"/>
              <a:gd name="T90" fmla="*/ 1207 w 2787"/>
              <a:gd name="T91" fmla="*/ 805 h 1349"/>
              <a:gd name="T92" fmla="*/ 1880 w 2787"/>
              <a:gd name="T93" fmla="*/ 220 h 1349"/>
              <a:gd name="T94" fmla="*/ 1469 w 2787"/>
              <a:gd name="T95" fmla="*/ 729 h 1349"/>
              <a:gd name="T96" fmla="*/ 1829 w 2787"/>
              <a:gd name="T97" fmla="*/ 257 h 1349"/>
              <a:gd name="T98" fmla="*/ 1600 w 2787"/>
              <a:gd name="T99" fmla="*/ 706 h 1349"/>
              <a:gd name="T100" fmla="*/ 2342 w 2787"/>
              <a:gd name="T101" fmla="*/ 327 h 1349"/>
              <a:gd name="T102" fmla="*/ 2264 w 2787"/>
              <a:gd name="T103" fmla="*/ 375 h 1349"/>
              <a:gd name="T104" fmla="*/ 1893 w 2787"/>
              <a:gd name="T105" fmla="*/ 989 h 1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787" h="1349">
                <a:moveTo>
                  <a:pt x="573" y="70"/>
                </a:moveTo>
                <a:cubicBezTo>
                  <a:pt x="569" y="74"/>
                  <a:pt x="565" y="78"/>
                  <a:pt x="561" y="82"/>
                </a:cubicBezTo>
                <a:cubicBezTo>
                  <a:pt x="556" y="85"/>
                  <a:pt x="552" y="88"/>
                  <a:pt x="548" y="92"/>
                </a:cubicBezTo>
                <a:cubicBezTo>
                  <a:pt x="537" y="102"/>
                  <a:pt x="527" y="112"/>
                  <a:pt x="517" y="123"/>
                </a:cubicBezTo>
                <a:cubicBezTo>
                  <a:pt x="494" y="144"/>
                  <a:pt x="472" y="163"/>
                  <a:pt x="450" y="183"/>
                </a:cubicBezTo>
                <a:cubicBezTo>
                  <a:pt x="415" y="213"/>
                  <a:pt x="379" y="245"/>
                  <a:pt x="342" y="280"/>
                </a:cubicBezTo>
                <a:cubicBezTo>
                  <a:pt x="387" y="230"/>
                  <a:pt x="436" y="183"/>
                  <a:pt x="486" y="135"/>
                </a:cubicBezTo>
                <a:cubicBezTo>
                  <a:pt x="495" y="127"/>
                  <a:pt x="500" y="115"/>
                  <a:pt x="500" y="103"/>
                </a:cubicBezTo>
                <a:cubicBezTo>
                  <a:pt x="500" y="92"/>
                  <a:pt x="496" y="81"/>
                  <a:pt x="488" y="72"/>
                </a:cubicBezTo>
                <a:cubicBezTo>
                  <a:pt x="471" y="54"/>
                  <a:pt x="442" y="53"/>
                  <a:pt x="424" y="70"/>
                </a:cubicBezTo>
                <a:cubicBezTo>
                  <a:pt x="345" y="144"/>
                  <a:pt x="270" y="218"/>
                  <a:pt x="206" y="304"/>
                </a:cubicBezTo>
                <a:cubicBezTo>
                  <a:pt x="200" y="312"/>
                  <a:pt x="185" y="328"/>
                  <a:pt x="170" y="344"/>
                </a:cubicBezTo>
                <a:cubicBezTo>
                  <a:pt x="98" y="420"/>
                  <a:pt x="0" y="524"/>
                  <a:pt x="52" y="605"/>
                </a:cubicBezTo>
                <a:cubicBezTo>
                  <a:pt x="60" y="617"/>
                  <a:pt x="74" y="625"/>
                  <a:pt x="89" y="626"/>
                </a:cubicBezTo>
                <a:cubicBezTo>
                  <a:pt x="136" y="627"/>
                  <a:pt x="166" y="586"/>
                  <a:pt x="186" y="558"/>
                </a:cubicBezTo>
                <a:cubicBezTo>
                  <a:pt x="190" y="552"/>
                  <a:pt x="194" y="547"/>
                  <a:pt x="197" y="544"/>
                </a:cubicBezTo>
                <a:cubicBezTo>
                  <a:pt x="216" y="522"/>
                  <a:pt x="237" y="501"/>
                  <a:pt x="259" y="479"/>
                </a:cubicBezTo>
                <a:cubicBezTo>
                  <a:pt x="211" y="547"/>
                  <a:pt x="167" y="621"/>
                  <a:pt x="143" y="698"/>
                </a:cubicBezTo>
                <a:cubicBezTo>
                  <a:pt x="142" y="703"/>
                  <a:pt x="138" y="712"/>
                  <a:pt x="134" y="720"/>
                </a:cubicBezTo>
                <a:cubicBezTo>
                  <a:pt x="122" y="746"/>
                  <a:pt x="105" y="785"/>
                  <a:pt x="105" y="822"/>
                </a:cubicBezTo>
                <a:cubicBezTo>
                  <a:pt x="105" y="847"/>
                  <a:pt x="113" y="872"/>
                  <a:pt x="136" y="890"/>
                </a:cubicBezTo>
                <a:cubicBezTo>
                  <a:pt x="151" y="901"/>
                  <a:pt x="168" y="905"/>
                  <a:pt x="187" y="901"/>
                </a:cubicBezTo>
                <a:cubicBezTo>
                  <a:pt x="191" y="900"/>
                  <a:pt x="196" y="899"/>
                  <a:pt x="200" y="897"/>
                </a:cubicBezTo>
                <a:cubicBezTo>
                  <a:pt x="204" y="903"/>
                  <a:pt x="208" y="908"/>
                  <a:pt x="214" y="912"/>
                </a:cubicBezTo>
                <a:cubicBezTo>
                  <a:pt x="229" y="924"/>
                  <a:pt x="247" y="929"/>
                  <a:pt x="267" y="926"/>
                </a:cubicBezTo>
                <a:cubicBezTo>
                  <a:pt x="273" y="925"/>
                  <a:pt x="280" y="924"/>
                  <a:pt x="287" y="921"/>
                </a:cubicBezTo>
                <a:cubicBezTo>
                  <a:pt x="274" y="955"/>
                  <a:pt x="262" y="989"/>
                  <a:pt x="251" y="1024"/>
                </a:cubicBezTo>
                <a:cubicBezTo>
                  <a:pt x="251" y="1024"/>
                  <a:pt x="244" y="1044"/>
                  <a:pt x="244" y="1044"/>
                </a:cubicBezTo>
                <a:cubicBezTo>
                  <a:pt x="233" y="1075"/>
                  <a:pt x="219" y="1115"/>
                  <a:pt x="219" y="1151"/>
                </a:cubicBezTo>
                <a:cubicBezTo>
                  <a:pt x="219" y="1168"/>
                  <a:pt x="222" y="1184"/>
                  <a:pt x="230" y="1199"/>
                </a:cubicBezTo>
                <a:cubicBezTo>
                  <a:pt x="236" y="1209"/>
                  <a:pt x="246" y="1216"/>
                  <a:pt x="258" y="1219"/>
                </a:cubicBezTo>
                <a:cubicBezTo>
                  <a:pt x="270" y="1222"/>
                  <a:pt x="282" y="1220"/>
                  <a:pt x="293" y="1214"/>
                </a:cubicBezTo>
                <a:cubicBezTo>
                  <a:pt x="310" y="1203"/>
                  <a:pt x="326" y="1188"/>
                  <a:pt x="340" y="1172"/>
                </a:cubicBezTo>
                <a:cubicBezTo>
                  <a:pt x="340" y="1180"/>
                  <a:pt x="342" y="1188"/>
                  <a:pt x="345" y="1196"/>
                </a:cubicBezTo>
                <a:cubicBezTo>
                  <a:pt x="353" y="1216"/>
                  <a:pt x="374" y="1228"/>
                  <a:pt x="396" y="1223"/>
                </a:cubicBezTo>
                <a:cubicBezTo>
                  <a:pt x="447" y="1213"/>
                  <a:pt x="481" y="1156"/>
                  <a:pt x="506" y="1115"/>
                </a:cubicBezTo>
                <a:cubicBezTo>
                  <a:pt x="506" y="1115"/>
                  <a:pt x="508" y="1112"/>
                  <a:pt x="508" y="1111"/>
                </a:cubicBezTo>
                <a:cubicBezTo>
                  <a:pt x="514" y="1118"/>
                  <a:pt x="521" y="1124"/>
                  <a:pt x="529" y="1127"/>
                </a:cubicBezTo>
                <a:cubicBezTo>
                  <a:pt x="526" y="1142"/>
                  <a:pt x="524" y="1156"/>
                  <a:pt x="524" y="1169"/>
                </a:cubicBezTo>
                <a:cubicBezTo>
                  <a:pt x="524" y="1195"/>
                  <a:pt x="531" y="1216"/>
                  <a:pt x="549" y="1231"/>
                </a:cubicBezTo>
                <a:cubicBezTo>
                  <a:pt x="560" y="1241"/>
                  <a:pt x="575" y="1244"/>
                  <a:pt x="590" y="1241"/>
                </a:cubicBezTo>
                <a:cubicBezTo>
                  <a:pt x="649" y="1225"/>
                  <a:pt x="694" y="1167"/>
                  <a:pt x="727" y="1124"/>
                </a:cubicBezTo>
                <a:cubicBezTo>
                  <a:pt x="740" y="1107"/>
                  <a:pt x="740" y="1107"/>
                  <a:pt x="740" y="1107"/>
                </a:cubicBezTo>
                <a:cubicBezTo>
                  <a:pt x="763" y="1079"/>
                  <a:pt x="784" y="1050"/>
                  <a:pt x="806" y="1021"/>
                </a:cubicBezTo>
                <a:cubicBezTo>
                  <a:pt x="790" y="1064"/>
                  <a:pt x="778" y="1106"/>
                  <a:pt x="778" y="1142"/>
                </a:cubicBezTo>
                <a:cubicBezTo>
                  <a:pt x="778" y="1166"/>
                  <a:pt x="783" y="1187"/>
                  <a:pt x="796" y="1204"/>
                </a:cubicBezTo>
                <a:cubicBezTo>
                  <a:pt x="807" y="1217"/>
                  <a:pt x="824" y="1223"/>
                  <a:pt x="840" y="1220"/>
                </a:cubicBezTo>
                <a:cubicBezTo>
                  <a:pt x="883" y="1212"/>
                  <a:pt x="917" y="1176"/>
                  <a:pt x="944" y="1141"/>
                </a:cubicBezTo>
                <a:cubicBezTo>
                  <a:pt x="944" y="1156"/>
                  <a:pt x="947" y="1169"/>
                  <a:pt x="952" y="1181"/>
                </a:cubicBezTo>
                <a:cubicBezTo>
                  <a:pt x="959" y="1199"/>
                  <a:pt x="977" y="1210"/>
                  <a:pt x="997" y="1208"/>
                </a:cubicBezTo>
                <a:cubicBezTo>
                  <a:pt x="1015" y="1207"/>
                  <a:pt x="1032" y="1200"/>
                  <a:pt x="1046" y="1190"/>
                </a:cubicBezTo>
                <a:cubicBezTo>
                  <a:pt x="1051" y="1191"/>
                  <a:pt x="1056" y="1191"/>
                  <a:pt x="1062" y="1191"/>
                </a:cubicBezTo>
                <a:cubicBezTo>
                  <a:pt x="1075" y="1190"/>
                  <a:pt x="1088" y="1186"/>
                  <a:pt x="1100" y="1180"/>
                </a:cubicBezTo>
                <a:cubicBezTo>
                  <a:pt x="1103" y="1199"/>
                  <a:pt x="1112" y="1215"/>
                  <a:pt x="1129" y="1226"/>
                </a:cubicBezTo>
                <a:cubicBezTo>
                  <a:pt x="1146" y="1237"/>
                  <a:pt x="1163" y="1238"/>
                  <a:pt x="1180" y="1233"/>
                </a:cubicBezTo>
                <a:cubicBezTo>
                  <a:pt x="1182" y="1239"/>
                  <a:pt x="1185" y="1244"/>
                  <a:pt x="1190" y="1248"/>
                </a:cubicBezTo>
                <a:cubicBezTo>
                  <a:pt x="1200" y="1258"/>
                  <a:pt x="1214" y="1262"/>
                  <a:pt x="1228" y="1260"/>
                </a:cubicBezTo>
                <a:cubicBezTo>
                  <a:pt x="1275" y="1253"/>
                  <a:pt x="1308" y="1210"/>
                  <a:pt x="1331" y="1179"/>
                </a:cubicBezTo>
                <a:cubicBezTo>
                  <a:pt x="1331" y="1179"/>
                  <a:pt x="1332" y="1179"/>
                  <a:pt x="1332" y="1179"/>
                </a:cubicBezTo>
                <a:cubicBezTo>
                  <a:pt x="1333" y="1181"/>
                  <a:pt x="1334" y="1183"/>
                  <a:pt x="1335" y="1185"/>
                </a:cubicBezTo>
                <a:cubicBezTo>
                  <a:pt x="1339" y="1190"/>
                  <a:pt x="1343" y="1194"/>
                  <a:pt x="1349" y="1198"/>
                </a:cubicBezTo>
                <a:cubicBezTo>
                  <a:pt x="1343" y="1218"/>
                  <a:pt x="1339" y="1238"/>
                  <a:pt x="1339" y="1258"/>
                </a:cubicBezTo>
                <a:cubicBezTo>
                  <a:pt x="1339" y="1259"/>
                  <a:pt x="1339" y="1260"/>
                  <a:pt x="1339" y="1262"/>
                </a:cubicBezTo>
                <a:cubicBezTo>
                  <a:pt x="1340" y="1284"/>
                  <a:pt x="1357" y="1303"/>
                  <a:pt x="1379" y="1305"/>
                </a:cubicBezTo>
                <a:cubicBezTo>
                  <a:pt x="1426" y="1311"/>
                  <a:pt x="1465" y="1273"/>
                  <a:pt x="1506" y="1222"/>
                </a:cubicBezTo>
                <a:cubicBezTo>
                  <a:pt x="1508" y="1232"/>
                  <a:pt x="1513" y="1240"/>
                  <a:pt x="1521" y="1247"/>
                </a:cubicBezTo>
                <a:cubicBezTo>
                  <a:pt x="1532" y="1256"/>
                  <a:pt x="1547" y="1259"/>
                  <a:pt x="1561" y="1256"/>
                </a:cubicBezTo>
                <a:cubicBezTo>
                  <a:pt x="1597" y="1246"/>
                  <a:pt x="1622" y="1213"/>
                  <a:pt x="1639" y="1189"/>
                </a:cubicBezTo>
                <a:cubicBezTo>
                  <a:pt x="1648" y="1177"/>
                  <a:pt x="1648" y="1177"/>
                  <a:pt x="1648" y="1177"/>
                </a:cubicBezTo>
                <a:cubicBezTo>
                  <a:pt x="1673" y="1147"/>
                  <a:pt x="1698" y="1117"/>
                  <a:pt x="1722" y="1088"/>
                </a:cubicBezTo>
                <a:cubicBezTo>
                  <a:pt x="1722" y="1089"/>
                  <a:pt x="1721" y="1091"/>
                  <a:pt x="1721" y="1092"/>
                </a:cubicBezTo>
                <a:cubicBezTo>
                  <a:pt x="1707" y="1126"/>
                  <a:pt x="1690" y="1166"/>
                  <a:pt x="1690" y="1203"/>
                </a:cubicBezTo>
                <a:cubicBezTo>
                  <a:pt x="1690" y="1217"/>
                  <a:pt x="1692" y="1230"/>
                  <a:pt x="1698" y="1243"/>
                </a:cubicBezTo>
                <a:cubicBezTo>
                  <a:pt x="1703" y="1255"/>
                  <a:pt x="1713" y="1264"/>
                  <a:pt x="1726" y="1268"/>
                </a:cubicBezTo>
                <a:cubicBezTo>
                  <a:pt x="1738" y="1272"/>
                  <a:pt x="1752" y="1270"/>
                  <a:pt x="1763" y="1263"/>
                </a:cubicBezTo>
                <a:cubicBezTo>
                  <a:pt x="1784" y="1249"/>
                  <a:pt x="1803" y="1231"/>
                  <a:pt x="1821" y="1211"/>
                </a:cubicBezTo>
                <a:cubicBezTo>
                  <a:pt x="1823" y="1212"/>
                  <a:pt x="1826" y="1212"/>
                  <a:pt x="1829" y="1213"/>
                </a:cubicBezTo>
                <a:cubicBezTo>
                  <a:pt x="1862" y="1216"/>
                  <a:pt x="1889" y="1196"/>
                  <a:pt x="1912" y="1176"/>
                </a:cubicBezTo>
                <a:cubicBezTo>
                  <a:pt x="1913" y="1183"/>
                  <a:pt x="1916" y="1190"/>
                  <a:pt x="1921" y="1196"/>
                </a:cubicBezTo>
                <a:cubicBezTo>
                  <a:pt x="1933" y="1210"/>
                  <a:pt x="1952" y="1216"/>
                  <a:pt x="1969" y="1210"/>
                </a:cubicBezTo>
                <a:cubicBezTo>
                  <a:pt x="1992" y="1203"/>
                  <a:pt x="2012" y="1188"/>
                  <a:pt x="2029" y="1172"/>
                </a:cubicBezTo>
                <a:cubicBezTo>
                  <a:pt x="2038" y="1184"/>
                  <a:pt x="2052" y="1191"/>
                  <a:pt x="2067" y="1190"/>
                </a:cubicBezTo>
                <a:cubicBezTo>
                  <a:pt x="2072" y="1190"/>
                  <a:pt x="2078" y="1189"/>
                  <a:pt x="2083" y="1188"/>
                </a:cubicBezTo>
                <a:cubicBezTo>
                  <a:pt x="2080" y="1196"/>
                  <a:pt x="2078" y="1204"/>
                  <a:pt x="2077" y="1212"/>
                </a:cubicBezTo>
                <a:cubicBezTo>
                  <a:pt x="2077" y="1214"/>
                  <a:pt x="2077" y="1215"/>
                  <a:pt x="2077" y="1216"/>
                </a:cubicBezTo>
                <a:cubicBezTo>
                  <a:pt x="2077" y="1231"/>
                  <a:pt x="2084" y="1245"/>
                  <a:pt x="2096" y="1253"/>
                </a:cubicBezTo>
                <a:cubicBezTo>
                  <a:pt x="2110" y="1263"/>
                  <a:pt x="2127" y="1264"/>
                  <a:pt x="2142" y="1257"/>
                </a:cubicBezTo>
                <a:cubicBezTo>
                  <a:pt x="2157" y="1249"/>
                  <a:pt x="2171" y="1240"/>
                  <a:pt x="2183" y="1229"/>
                </a:cubicBezTo>
                <a:cubicBezTo>
                  <a:pt x="2181" y="1233"/>
                  <a:pt x="2180" y="1237"/>
                  <a:pt x="2179" y="1241"/>
                </a:cubicBezTo>
                <a:cubicBezTo>
                  <a:pt x="2178" y="1245"/>
                  <a:pt x="2177" y="1249"/>
                  <a:pt x="2177" y="1253"/>
                </a:cubicBezTo>
                <a:cubicBezTo>
                  <a:pt x="2177" y="1264"/>
                  <a:pt x="2182" y="1276"/>
                  <a:pt x="2190" y="1284"/>
                </a:cubicBezTo>
                <a:cubicBezTo>
                  <a:pt x="2201" y="1296"/>
                  <a:pt x="2218" y="1300"/>
                  <a:pt x="2233" y="1296"/>
                </a:cubicBezTo>
                <a:cubicBezTo>
                  <a:pt x="2235" y="1296"/>
                  <a:pt x="2237" y="1295"/>
                  <a:pt x="2239" y="1295"/>
                </a:cubicBezTo>
                <a:cubicBezTo>
                  <a:pt x="2239" y="1297"/>
                  <a:pt x="2240" y="1300"/>
                  <a:pt x="2242" y="1303"/>
                </a:cubicBezTo>
                <a:cubicBezTo>
                  <a:pt x="2250" y="1317"/>
                  <a:pt x="2264" y="1325"/>
                  <a:pt x="2280" y="1326"/>
                </a:cubicBezTo>
                <a:cubicBezTo>
                  <a:pt x="2319" y="1326"/>
                  <a:pt x="2357" y="1304"/>
                  <a:pt x="2397" y="1269"/>
                </a:cubicBezTo>
                <a:cubicBezTo>
                  <a:pt x="2397" y="1281"/>
                  <a:pt x="2402" y="1292"/>
                  <a:pt x="2411" y="1301"/>
                </a:cubicBezTo>
                <a:cubicBezTo>
                  <a:pt x="2428" y="1316"/>
                  <a:pt x="2454" y="1316"/>
                  <a:pt x="2471" y="1301"/>
                </a:cubicBezTo>
                <a:cubicBezTo>
                  <a:pt x="2472" y="1301"/>
                  <a:pt x="2473" y="1300"/>
                  <a:pt x="2473" y="1300"/>
                </a:cubicBezTo>
                <a:cubicBezTo>
                  <a:pt x="2473" y="1311"/>
                  <a:pt x="2477" y="1322"/>
                  <a:pt x="2485" y="1330"/>
                </a:cubicBezTo>
                <a:cubicBezTo>
                  <a:pt x="2502" y="1348"/>
                  <a:pt x="2530" y="1349"/>
                  <a:pt x="2548" y="1333"/>
                </a:cubicBezTo>
                <a:cubicBezTo>
                  <a:pt x="2570" y="1313"/>
                  <a:pt x="2570" y="1313"/>
                  <a:pt x="2570" y="1313"/>
                </a:cubicBezTo>
                <a:cubicBezTo>
                  <a:pt x="2595" y="1290"/>
                  <a:pt x="2628" y="1260"/>
                  <a:pt x="2660" y="1239"/>
                </a:cubicBezTo>
                <a:cubicBezTo>
                  <a:pt x="2675" y="1254"/>
                  <a:pt x="2698" y="1258"/>
                  <a:pt x="2716" y="1247"/>
                </a:cubicBezTo>
                <a:cubicBezTo>
                  <a:pt x="2744" y="1230"/>
                  <a:pt x="2762" y="1203"/>
                  <a:pt x="2763" y="1174"/>
                </a:cubicBezTo>
                <a:cubicBezTo>
                  <a:pt x="2763" y="1174"/>
                  <a:pt x="2763" y="1173"/>
                  <a:pt x="2763" y="1172"/>
                </a:cubicBezTo>
                <a:cubicBezTo>
                  <a:pt x="2763" y="1160"/>
                  <a:pt x="2759" y="1149"/>
                  <a:pt x="2751" y="1140"/>
                </a:cubicBezTo>
                <a:cubicBezTo>
                  <a:pt x="2743" y="1132"/>
                  <a:pt x="2732" y="1127"/>
                  <a:pt x="2721" y="1127"/>
                </a:cubicBezTo>
                <a:cubicBezTo>
                  <a:pt x="2741" y="1097"/>
                  <a:pt x="2759" y="1065"/>
                  <a:pt x="2766" y="1032"/>
                </a:cubicBezTo>
                <a:cubicBezTo>
                  <a:pt x="2766" y="1029"/>
                  <a:pt x="2767" y="1025"/>
                  <a:pt x="2767" y="1022"/>
                </a:cubicBezTo>
                <a:cubicBezTo>
                  <a:pt x="2767" y="1011"/>
                  <a:pt x="2763" y="1001"/>
                  <a:pt x="2755" y="992"/>
                </a:cubicBezTo>
                <a:cubicBezTo>
                  <a:pt x="2747" y="984"/>
                  <a:pt x="2737" y="979"/>
                  <a:pt x="2725" y="978"/>
                </a:cubicBezTo>
                <a:cubicBezTo>
                  <a:pt x="2729" y="967"/>
                  <a:pt x="2731" y="956"/>
                  <a:pt x="2731" y="945"/>
                </a:cubicBezTo>
                <a:cubicBezTo>
                  <a:pt x="2731" y="944"/>
                  <a:pt x="2731" y="942"/>
                  <a:pt x="2731" y="940"/>
                </a:cubicBezTo>
                <a:cubicBezTo>
                  <a:pt x="2731" y="928"/>
                  <a:pt x="2725" y="917"/>
                  <a:pt x="2716" y="909"/>
                </a:cubicBezTo>
                <a:cubicBezTo>
                  <a:pt x="2716" y="909"/>
                  <a:pt x="2716" y="909"/>
                  <a:pt x="2715" y="909"/>
                </a:cubicBezTo>
                <a:cubicBezTo>
                  <a:pt x="2737" y="885"/>
                  <a:pt x="2758" y="862"/>
                  <a:pt x="2777" y="837"/>
                </a:cubicBezTo>
                <a:cubicBezTo>
                  <a:pt x="2784" y="829"/>
                  <a:pt x="2787" y="819"/>
                  <a:pt x="2787" y="809"/>
                </a:cubicBezTo>
                <a:cubicBezTo>
                  <a:pt x="2787" y="797"/>
                  <a:pt x="2783" y="785"/>
                  <a:pt x="2774" y="777"/>
                </a:cubicBezTo>
                <a:cubicBezTo>
                  <a:pt x="2757" y="760"/>
                  <a:pt x="2731" y="760"/>
                  <a:pt x="2713" y="775"/>
                </a:cubicBezTo>
                <a:cubicBezTo>
                  <a:pt x="2663" y="818"/>
                  <a:pt x="2609" y="858"/>
                  <a:pt x="2556" y="896"/>
                </a:cubicBezTo>
                <a:cubicBezTo>
                  <a:pt x="2552" y="899"/>
                  <a:pt x="2548" y="902"/>
                  <a:pt x="2544" y="905"/>
                </a:cubicBezTo>
                <a:cubicBezTo>
                  <a:pt x="2595" y="839"/>
                  <a:pt x="2648" y="771"/>
                  <a:pt x="2709" y="715"/>
                </a:cubicBezTo>
                <a:cubicBezTo>
                  <a:pt x="2722" y="704"/>
                  <a:pt x="2735" y="693"/>
                  <a:pt x="2748" y="682"/>
                </a:cubicBezTo>
                <a:cubicBezTo>
                  <a:pt x="2759" y="673"/>
                  <a:pt x="2764" y="660"/>
                  <a:pt x="2764" y="647"/>
                </a:cubicBezTo>
                <a:cubicBezTo>
                  <a:pt x="2764" y="637"/>
                  <a:pt x="2761" y="627"/>
                  <a:pt x="2754" y="619"/>
                </a:cubicBezTo>
                <a:cubicBezTo>
                  <a:pt x="2738" y="600"/>
                  <a:pt x="2711" y="597"/>
                  <a:pt x="2691" y="612"/>
                </a:cubicBezTo>
                <a:cubicBezTo>
                  <a:pt x="2691" y="612"/>
                  <a:pt x="2690" y="613"/>
                  <a:pt x="2690" y="613"/>
                </a:cubicBezTo>
                <a:cubicBezTo>
                  <a:pt x="2690" y="613"/>
                  <a:pt x="2690" y="613"/>
                  <a:pt x="2690" y="613"/>
                </a:cubicBezTo>
                <a:cubicBezTo>
                  <a:pt x="2690" y="614"/>
                  <a:pt x="2689" y="614"/>
                  <a:pt x="2689" y="614"/>
                </a:cubicBezTo>
                <a:cubicBezTo>
                  <a:pt x="2684" y="618"/>
                  <a:pt x="2678" y="623"/>
                  <a:pt x="2673" y="627"/>
                </a:cubicBezTo>
                <a:cubicBezTo>
                  <a:pt x="2677" y="621"/>
                  <a:pt x="2679" y="614"/>
                  <a:pt x="2679" y="606"/>
                </a:cubicBezTo>
                <a:cubicBezTo>
                  <a:pt x="2679" y="598"/>
                  <a:pt x="2676" y="589"/>
                  <a:pt x="2671" y="582"/>
                </a:cubicBezTo>
                <a:cubicBezTo>
                  <a:pt x="2662" y="568"/>
                  <a:pt x="2647" y="561"/>
                  <a:pt x="2631" y="562"/>
                </a:cubicBezTo>
                <a:cubicBezTo>
                  <a:pt x="2645" y="551"/>
                  <a:pt x="2660" y="542"/>
                  <a:pt x="2674" y="533"/>
                </a:cubicBezTo>
                <a:cubicBezTo>
                  <a:pt x="2688" y="524"/>
                  <a:pt x="2696" y="509"/>
                  <a:pt x="2696" y="494"/>
                </a:cubicBezTo>
                <a:cubicBezTo>
                  <a:pt x="2696" y="486"/>
                  <a:pt x="2694" y="478"/>
                  <a:pt x="2689" y="471"/>
                </a:cubicBezTo>
                <a:cubicBezTo>
                  <a:pt x="2676" y="450"/>
                  <a:pt x="2649" y="443"/>
                  <a:pt x="2628" y="456"/>
                </a:cubicBezTo>
                <a:cubicBezTo>
                  <a:pt x="2628" y="456"/>
                  <a:pt x="2627" y="456"/>
                  <a:pt x="2627" y="456"/>
                </a:cubicBezTo>
                <a:cubicBezTo>
                  <a:pt x="2627" y="456"/>
                  <a:pt x="2627" y="456"/>
                  <a:pt x="2627" y="456"/>
                </a:cubicBezTo>
                <a:cubicBezTo>
                  <a:pt x="2627" y="456"/>
                  <a:pt x="2627" y="456"/>
                  <a:pt x="2627" y="456"/>
                </a:cubicBezTo>
                <a:cubicBezTo>
                  <a:pt x="2624" y="458"/>
                  <a:pt x="2620" y="460"/>
                  <a:pt x="2617" y="462"/>
                </a:cubicBezTo>
                <a:cubicBezTo>
                  <a:pt x="2625" y="456"/>
                  <a:pt x="2632" y="450"/>
                  <a:pt x="2640" y="443"/>
                </a:cubicBezTo>
                <a:cubicBezTo>
                  <a:pt x="2650" y="435"/>
                  <a:pt x="2656" y="422"/>
                  <a:pt x="2656" y="409"/>
                </a:cubicBezTo>
                <a:cubicBezTo>
                  <a:pt x="2656" y="400"/>
                  <a:pt x="2654" y="392"/>
                  <a:pt x="2649" y="384"/>
                </a:cubicBezTo>
                <a:cubicBezTo>
                  <a:pt x="2644" y="376"/>
                  <a:pt x="2636" y="371"/>
                  <a:pt x="2628" y="367"/>
                </a:cubicBezTo>
                <a:cubicBezTo>
                  <a:pt x="2633" y="364"/>
                  <a:pt x="2638" y="360"/>
                  <a:pt x="2643" y="357"/>
                </a:cubicBezTo>
                <a:cubicBezTo>
                  <a:pt x="2643" y="357"/>
                  <a:pt x="2642" y="357"/>
                  <a:pt x="2642" y="358"/>
                </a:cubicBezTo>
                <a:cubicBezTo>
                  <a:pt x="2643" y="357"/>
                  <a:pt x="2644" y="357"/>
                  <a:pt x="2644" y="356"/>
                </a:cubicBezTo>
                <a:cubicBezTo>
                  <a:pt x="2657" y="348"/>
                  <a:pt x="2663" y="334"/>
                  <a:pt x="2663" y="320"/>
                </a:cubicBezTo>
                <a:cubicBezTo>
                  <a:pt x="2663" y="311"/>
                  <a:pt x="2661" y="302"/>
                  <a:pt x="2656" y="294"/>
                </a:cubicBezTo>
                <a:cubicBezTo>
                  <a:pt x="2642" y="274"/>
                  <a:pt x="2614" y="269"/>
                  <a:pt x="2594" y="282"/>
                </a:cubicBezTo>
                <a:cubicBezTo>
                  <a:pt x="2593" y="282"/>
                  <a:pt x="2593" y="283"/>
                  <a:pt x="2592" y="283"/>
                </a:cubicBezTo>
                <a:cubicBezTo>
                  <a:pt x="2572" y="298"/>
                  <a:pt x="2547" y="309"/>
                  <a:pt x="2521" y="321"/>
                </a:cubicBezTo>
                <a:cubicBezTo>
                  <a:pt x="2516" y="323"/>
                  <a:pt x="2512" y="325"/>
                  <a:pt x="2508" y="327"/>
                </a:cubicBezTo>
                <a:cubicBezTo>
                  <a:pt x="2524" y="315"/>
                  <a:pt x="2540" y="302"/>
                  <a:pt x="2553" y="287"/>
                </a:cubicBezTo>
                <a:cubicBezTo>
                  <a:pt x="2561" y="278"/>
                  <a:pt x="2566" y="267"/>
                  <a:pt x="2566" y="256"/>
                </a:cubicBezTo>
                <a:cubicBezTo>
                  <a:pt x="2566" y="249"/>
                  <a:pt x="2564" y="241"/>
                  <a:pt x="2560" y="234"/>
                </a:cubicBezTo>
                <a:cubicBezTo>
                  <a:pt x="2550" y="217"/>
                  <a:pt x="2531" y="208"/>
                  <a:pt x="2512" y="212"/>
                </a:cubicBezTo>
                <a:cubicBezTo>
                  <a:pt x="2484" y="218"/>
                  <a:pt x="2457" y="232"/>
                  <a:pt x="2431" y="249"/>
                </a:cubicBezTo>
                <a:cubicBezTo>
                  <a:pt x="2436" y="242"/>
                  <a:pt x="2438" y="234"/>
                  <a:pt x="2438" y="226"/>
                </a:cubicBezTo>
                <a:cubicBezTo>
                  <a:pt x="2438" y="218"/>
                  <a:pt x="2436" y="210"/>
                  <a:pt x="2432" y="203"/>
                </a:cubicBezTo>
                <a:cubicBezTo>
                  <a:pt x="2421" y="184"/>
                  <a:pt x="2399" y="176"/>
                  <a:pt x="2378" y="183"/>
                </a:cubicBezTo>
                <a:cubicBezTo>
                  <a:pt x="2301" y="211"/>
                  <a:pt x="2231" y="266"/>
                  <a:pt x="2175" y="310"/>
                </a:cubicBezTo>
                <a:cubicBezTo>
                  <a:pt x="2086" y="380"/>
                  <a:pt x="2003" y="462"/>
                  <a:pt x="1913" y="568"/>
                </a:cubicBezTo>
                <a:cubicBezTo>
                  <a:pt x="1982" y="478"/>
                  <a:pt x="2056" y="390"/>
                  <a:pt x="2141" y="311"/>
                </a:cubicBezTo>
                <a:cubicBezTo>
                  <a:pt x="2148" y="305"/>
                  <a:pt x="2159" y="296"/>
                  <a:pt x="2172" y="286"/>
                </a:cubicBezTo>
                <a:cubicBezTo>
                  <a:pt x="2213" y="255"/>
                  <a:pt x="2259" y="219"/>
                  <a:pt x="2270" y="177"/>
                </a:cubicBezTo>
                <a:cubicBezTo>
                  <a:pt x="2271" y="174"/>
                  <a:pt x="2271" y="170"/>
                  <a:pt x="2271" y="166"/>
                </a:cubicBezTo>
                <a:cubicBezTo>
                  <a:pt x="2271" y="154"/>
                  <a:pt x="2266" y="142"/>
                  <a:pt x="2257" y="133"/>
                </a:cubicBezTo>
                <a:cubicBezTo>
                  <a:pt x="2246" y="122"/>
                  <a:pt x="2228" y="118"/>
                  <a:pt x="2213" y="123"/>
                </a:cubicBezTo>
                <a:cubicBezTo>
                  <a:pt x="2201" y="127"/>
                  <a:pt x="2189" y="132"/>
                  <a:pt x="2177" y="138"/>
                </a:cubicBezTo>
                <a:cubicBezTo>
                  <a:pt x="2175" y="136"/>
                  <a:pt x="2173" y="135"/>
                  <a:pt x="2170" y="135"/>
                </a:cubicBezTo>
                <a:cubicBezTo>
                  <a:pt x="2126" y="119"/>
                  <a:pt x="2074" y="143"/>
                  <a:pt x="2019" y="176"/>
                </a:cubicBezTo>
                <a:cubicBezTo>
                  <a:pt x="2025" y="160"/>
                  <a:pt x="2029" y="145"/>
                  <a:pt x="2029" y="130"/>
                </a:cubicBezTo>
                <a:cubicBezTo>
                  <a:pt x="2029" y="126"/>
                  <a:pt x="2028" y="122"/>
                  <a:pt x="2028" y="119"/>
                </a:cubicBezTo>
                <a:cubicBezTo>
                  <a:pt x="2025" y="98"/>
                  <a:pt x="2009" y="82"/>
                  <a:pt x="1988" y="80"/>
                </a:cubicBezTo>
                <a:cubicBezTo>
                  <a:pt x="1970" y="78"/>
                  <a:pt x="1952" y="81"/>
                  <a:pt x="1934" y="86"/>
                </a:cubicBezTo>
                <a:cubicBezTo>
                  <a:pt x="1934" y="86"/>
                  <a:pt x="1934" y="86"/>
                  <a:pt x="1934" y="86"/>
                </a:cubicBezTo>
                <a:cubicBezTo>
                  <a:pt x="1918" y="69"/>
                  <a:pt x="1890" y="68"/>
                  <a:pt x="1872" y="84"/>
                </a:cubicBezTo>
                <a:cubicBezTo>
                  <a:pt x="1866" y="88"/>
                  <a:pt x="1861" y="94"/>
                  <a:pt x="1856" y="99"/>
                </a:cubicBezTo>
                <a:cubicBezTo>
                  <a:pt x="1845" y="108"/>
                  <a:pt x="1833" y="117"/>
                  <a:pt x="1821" y="126"/>
                </a:cubicBezTo>
                <a:cubicBezTo>
                  <a:pt x="1823" y="121"/>
                  <a:pt x="1824" y="115"/>
                  <a:pt x="1825" y="109"/>
                </a:cubicBezTo>
                <a:cubicBezTo>
                  <a:pt x="1825" y="107"/>
                  <a:pt x="1825" y="105"/>
                  <a:pt x="1825" y="102"/>
                </a:cubicBezTo>
                <a:cubicBezTo>
                  <a:pt x="1825" y="90"/>
                  <a:pt x="1821" y="79"/>
                  <a:pt x="1812" y="70"/>
                </a:cubicBezTo>
                <a:cubicBezTo>
                  <a:pt x="1802" y="60"/>
                  <a:pt x="1787" y="56"/>
                  <a:pt x="1773" y="58"/>
                </a:cubicBezTo>
                <a:cubicBezTo>
                  <a:pt x="1714" y="68"/>
                  <a:pt x="1657" y="106"/>
                  <a:pt x="1611" y="136"/>
                </a:cubicBezTo>
                <a:cubicBezTo>
                  <a:pt x="1611" y="136"/>
                  <a:pt x="1610" y="137"/>
                  <a:pt x="1610" y="137"/>
                </a:cubicBezTo>
                <a:cubicBezTo>
                  <a:pt x="1610" y="135"/>
                  <a:pt x="1610" y="134"/>
                  <a:pt x="1610" y="132"/>
                </a:cubicBezTo>
                <a:cubicBezTo>
                  <a:pt x="1610" y="124"/>
                  <a:pt x="1608" y="116"/>
                  <a:pt x="1603" y="109"/>
                </a:cubicBezTo>
                <a:cubicBezTo>
                  <a:pt x="1593" y="91"/>
                  <a:pt x="1571" y="83"/>
                  <a:pt x="1551" y="89"/>
                </a:cubicBezTo>
                <a:cubicBezTo>
                  <a:pt x="1495" y="108"/>
                  <a:pt x="1446" y="151"/>
                  <a:pt x="1403" y="190"/>
                </a:cubicBezTo>
                <a:cubicBezTo>
                  <a:pt x="1405" y="183"/>
                  <a:pt x="1407" y="176"/>
                  <a:pt x="1408" y="169"/>
                </a:cubicBezTo>
                <a:cubicBezTo>
                  <a:pt x="1408" y="167"/>
                  <a:pt x="1408" y="165"/>
                  <a:pt x="1408" y="163"/>
                </a:cubicBezTo>
                <a:cubicBezTo>
                  <a:pt x="1408" y="162"/>
                  <a:pt x="1408" y="160"/>
                  <a:pt x="1408" y="159"/>
                </a:cubicBezTo>
                <a:cubicBezTo>
                  <a:pt x="1429" y="143"/>
                  <a:pt x="1450" y="127"/>
                  <a:pt x="1470" y="110"/>
                </a:cubicBezTo>
                <a:cubicBezTo>
                  <a:pt x="1481" y="101"/>
                  <a:pt x="1486" y="88"/>
                  <a:pt x="1486" y="76"/>
                </a:cubicBezTo>
                <a:cubicBezTo>
                  <a:pt x="1486" y="69"/>
                  <a:pt x="1485" y="62"/>
                  <a:pt x="1482" y="56"/>
                </a:cubicBezTo>
                <a:cubicBezTo>
                  <a:pt x="1472" y="37"/>
                  <a:pt x="1452" y="27"/>
                  <a:pt x="1431" y="32"/>
                </a:cubicBezTo>
                <a:cubicBezTo>
                  <a:pt x="1397" y="39"/>
                  <a:pt x="1365" y="56"/>
                  <a:pt x="1334" y="77"/>
                </a:cubicBezTo>
                <a:cubicBezTo>
                  <a:pt x="1321" y="43"/>
                  <a:pt x="1293" y="22"/>
                  <a:pt x="1254" y="17"/>
                </a:cubicBezTo>
                <a:cubicBezTo>
                  <a:pt x="1228" y="13"/>
                  <a:pt x="1202" y="17"/>
                  <a:pt x="1180" y="21"/>
                </a:cubicBezTo>
                <a:cubicBezTo>
                  <a:pt x="1084" y="39"/>
                  <a:pt x="1001" y="92"/>
                  <a:pt x="927" y="156"/>
                </a:cubicBezTo>
                <a:cubicBezTo>
                  <a:pt x="926" y="153"/>
                  <a:pt x="924" y="151"/>
                  <a:pt x="922" y="148"/>
                </a:cubicBezTo>
                <a:cubicBezTo>
                  <a:pt x="911" y="134"/>
                  <a:pt x="892" y="128"/>
                  <a:pt x="874" y="133"/>
                </a:cubicBezTo>
                <a:cubicBezTo>
                  <a:pt x="800" y="155"/>
                  <a:pt x="699" y="288"/>
                  <a:pt x="540" y="502"/>
                </a:cubicBezTo>
                <a:cubicBezTo>
                  <a:pt x="538" y="506"/>
                  <a:pt x="535" y="509"/>
                  <a:pt x="533" y="512"/>
                </a:cubicBezTo>
                <a:cubicBezTo>
                  <a:pt x="510" y="542"/>
                  <a:pt x="487" y="573"/>
                  <a:pt x="466" y="603"/>
                </a:cubicBezTo>
                <a:cubicBezTo>
                  <a:pt x="430" y="651"/>
                  <a:pt x="394" y="696"/>
                  <a:pt x="363" y="734"/>
                </a:cubicBezTo>
                <a:cubicBezTo>
                  <a:pt x="342" y="758"/>
                  <a:pt x="325" y="777"/>
                  <a:pt x="311" y="791"/>
                </a:cubicBezTo>
                <a:cubicBezTo>
                  <a:pt x="353" y="736"/>
                  <a:pt x="406" y="656"/>
                  <a:pt x="474" y="545"/>
                </a:cubicBezTo>
                <a:cubicBezTo>
                  <a:pt x="490" y="519"/>
                  <a:pt x="505" y="495"/>
                  <a:pt x="509" y="489"/>
                </a:cubicBezTo>
                <a:cubicBezTo>
                  <a:pt x="576" y="398"/>
                  <a:pt x="634" y="324"/>
                  <a:pt x="705" y="260"/>
                </a:cubicBezTo>
                <a:cubicBezTo>
                  <a:pt x="717" y="249"/>
                  <a:pt x="717" y="249"/>
                  <a:pt x="717" y="249"/>
                </a:cubicBezTo>
                <a:cubicBezTo>
                  <a:pt x="739" y="231"/>
                  <a:pt x="763" y="210"/>
                  <a:pt x="778" y="182"/>
                </a:cubicBezTo>
                <a:cubicBezTo>
                  <a:pt x="782" y="175"/>
                  <a:pt x="784" y="167"/>
                  <a:pt x="784" y="160"/>
                </a:cubicBezTo>
                <a:cubicBezTo>
                  <a:pt x="784" y="148"/>
                  <a:pt x="779" y="136"/>
                  <a:pt x="770" y="127"/>
                </a:cubicBezTo>
                <a:cubicBezTo>
                  <a:pt x="755" y="113"/>
                  <a:pt x="732" y="111"/>
                  <a:pt x="715" y="122"/>
                </a:cubicBezTo>
                <a:cubicBezTo>
                  <a:pt x="605" y="192"/>
                  <a:pt x="514" y="303"/>
                  <a:pt x="433" y="402"/>
                </a:cubicBezTo>
                <a:cubicBezTo>
                  <a:pt x="420" y="418"/>
                  <a:pt x="420" y="418"/>
                  <a:pt x="420" y="418"/>
                </a:cubicBezTo>
                <a:cubicBezTo>
                  <a:pt x="376" y="472"/>
                  <a:pt x="332" y="529"/>
                  <a:pt x="293" y="590"/>
                </a:cubicBezTo>
                <a:cubicBezTo>
                  <a:pt x="327" y="536"/>
                  <a:pt x="367" y="484"/>
                  <a:pt x="404" y="437"/>
                </a:cubicBezTo>
                <a:cubicBezTo>
                  <a:pt x="433" y="400"/>
                  <a:pt x="459" y="360"/>
                  <a:pt x="484" y="321"/>
                </a:cubicBezTo>
                <a:cubicBezTo>
                  <a:pt x="515" y="272"/>
                  <a:pt x="545" y="226"/>
                  <a:pt x="580" y="187"/>
                </a:cubicBezTo>
                <a:cubicBezTo>
                  <a:pt x="592" y="177"/>
                  <a:pt x="603" y="166"/>
                  <a:pt x="615" y="155"/>
                </a:cubicBezTo>
                <a:cubicBezTo>
                  <a:pt x="625" y="150"/>
                  <a:pt x="640" y="146"/>
                  <a:pt x="651" y="143"/>
                </a:cubicBezTo>
                <a:cubicBezTo>
                  <a:pt x="687" y="134"/>
                  <a:pt x="732" y="122"/>
                  <a:pt x="753" y="82"/>
                </a:cubicBezTo>
                <a:cubicBezTo>
                  <a:pt x="756" y="76"/>
                  <a:pt x="758" y="69"/>
                  <a:pt x="758" y="62"/>
                </a:cubicBezTo>
                <a:cubicBezTo>
                  <a:pt x="758" y="56"/>
                  <a:pt x="757" y="50"/>
                  <a:pt x="754" y="44"/>
                </a:cubicBezTo>
                <a:cubicBezTo>
                  <a:pt x="749" y="32"/>
                  <a:pt x="739" y="23"/>
                  <a:pt x="726" y="19"/>
                </a:cubicBezTo>
                <a:cubicBezTo>
                  <a:pt x="669" y="0"/>
                  <a:pt x="594" y="50"/>
                  <a:pt x="573" y="70"/>
                </a:cubicBezTo>
                <a:close/>
                <a:moveTo>
                  <a:pt x="1117" y="136"/>
                </a:moveTo>
                <a:cubicBezTo>
                  <a:pt x="1109" y="140"/>
                  <a:pt x="1102" y="144"/>
                  <a:pt x="1095" y="149"/>
                </a:cubicBezTo>
                <a:cubicBezTo>
                  <a:pt x="1094" y="149"/>
                  <a:pt x="1094" y="148"/>
                  <a:pt x="1093" y="148"/>
                </a:cubicBezTo>
                <a:cubicBezTo>
                  <a:pt x="1101" y="143"/>
                  <a:pt x="1109" y="139"/>
                  <a:pt x="1117" y="136"/>
                </a:cubicBezTo>
                <a:close/>
                <a:moveTo>
                  <a:pt x="1249" y="107"/>
                </a:moveTo>
                <a:cubicBezTo>
                  <a:pt x="1250" y="108"/>
                  <a:pt x="1250" y="108"/>
                  <a:pt x="1250" y="108"/>
                </a:cubicBezTo>
                <a:cubicBezTo>
                  <a:pt x="1250" y="108"/>
                  <a:pt x="1250" y="109"/>
                  <a:pt x="1250" y="110"/>
                </a:cubicBezTo>
                <a:cubicBezTo>
                  <a:pt x="1250" y="115"/>
                  <a:pt x="1249" y="125"/>
                  <a:pt x="1240" y="146"/>
                </a:cubicBezTo>
                <a:cubicBezTo>
                  <a:pt x="1239" y="137"/>
                  <a:pt x="1236" y="128"/>
                  <a:pt x="1230" y="120"/>
                </a:cubicBezTo>
                <a:cubicBezTo>
                  <a:pt x="1225" y="114"/>
                  <a:pt x="1218" y="110"/>
                  <a:pt x="1211" y="107"/>
                </a:cubicBezTo>
                <a:cubicBezTo>
                  <a:pt x="1237" y="104"/>
                  <a:pt x="1246" y="105"/>
                  <a:pt x="1249" y="107"/>
                </a:cubicBezTo>
                <a:close/>
                <a:moveTo>
                  <a:pt x="590" y="586"/>
                </a:moveTo>
                <a:cubicBezTo>
                  <a:pt x="580" y="605"/>
                  <a:pt x="569" y="624"/>
                  <a:pt x="559" y="643"/>
                </a:cubicBezTo>
                <a:cubicBezTo>
                  <a:pt x="543" y="673"/>
                  <a:pt x="543" y="673"/>
                  <a:pt x="543" y="673"/>
                </a:cubicBezTo>
                <a:cubicBezTo>
                  <a:pt x="527" y="702"/>
                  <a:pt x="509" y="735"/>
                  <a:pt x="494" y="771"/>
                </a:cubicBezTo>
                <a:cubicBezTo>
                  <a:pt x="473" y="803"/>
                  <a:pt x="452" y="836"/>
                  <a:pt x="432" y="869"/>
                </a:cubicBezTo>
                <a:cubicBezTo>
                  <a:pt x="409" y="905"/>
                  <a:pt x="385" y="942"/>
                  <a:pt x="361" y="979"/>
                </a:cubicBezTo>
                <a:cubicBezTo>
                  <a:pt x="395" y="888"/>
                  <a:pt x="440" y="801"/>
                  <a:pt x="496" y="717"/>
                </a:cubicBezTo>
                <a:cubicBezTo>
                  <a:pt x="510" y="695"/>
                  <a:pt x="526" y="674"/>
                  <a:pt x="541" y="652"/>
                </a:cubicBezTo>
                <a:cubicBezTo>
                  <a:pt x="557" y="631"/>
                  <a:pt x="573" y="609"/>
                  <a:pt x="590" y="586"/>
                </a:cubicBezTo>
                <a:close/>
                <a:moveTo>
                  <a:pt x="665" y="689"/>
                </a:moveTo>
                <a:cubicBezTo>
                  <a:pt x="675" y="674"/>
                  <a:pt x="684" y="659"/>
                  <a:pt x="694" y="645"/>
                </a:cubicBezTo>
                <a:cubicBezTo>
                  <a:pt x="667" y="690"/>
                  <a:pt x="642" y="734"/>
                  <a:pt x="620" y="775"/>
                </a:cubicBezTo>
                <a:cubicBezTo>
                  <a:pt x="615" y="779"/>
                  <a:pt x="611" y="783"/>
                  <a:pt x="606" y="787"/>
                </a:cubicBezTo>
                <a:cubicBezTo>
                  <a:pt x="625" y="755"/>
                  <a:pt x="645" y="722"/>
                  <a:pt x="665" y="689"/>
                </a:cubicBezTo>
                <a:close/>
                <a:moveTo>
                  <a:pt x="636" y="1095"/>
                </a:moveTo>
                <a:cubicBezTo>
                  <a:pt x="635" y="1096"/>
                  <a:pt x="634" y="1097"/>
                  <a:pt x="633" y="1098"/>
                </a:cubicBezTo>
                <a:cubicBezTo>
                  <a:pt x="633" y="1098"/>
                  <a:pt x="633" y="1097"/>
                  <a:pt x="633" y="1097"/>
                </a:cubicBezTo>
                <a:cubicBezTo>
                  <a:pt x="634" y="1096"/>
                  <a:pt x="635" y="1095"/>
                  <a:pt x="636" y="1095"/>
                </a:cubicBezTo>
                <a:close/>
                <a:moveTo>
                  <a:pt x="1275" y="453"/>
                </a:moveTo>
                <a:cubicBezTo>
                  <a:pt x="1244" y="495"/>
                  <a:pt x="1217" y="535"/>
                  <a:pt x="1196" y="569"/>
                </a:cubicBezTo>
                <a:cubicBezTo>
                  <a:pt x="1154" y="636"/>
                  <a:pt x="1115" y="711"/>
                  <a:pt x="1074" y="800"/>
                </a:cubicBezTo>
                <a:cubicBezTo>
                  <a:pt x="1066" y="811"/>
                  <a:pt x="1059" y="823"/>
                  <a:pt x="1051" y="834"/>
                </a:cubicBezTo>
                <a:cubicBezTo>
                  <a:pt x="1004" y="903"/>
                  <a:pt x="956" y="975"/>
                  <a:pt x="905" y="1042"/>
                </a:cubicBezTo>
                <a:cubicBezTo>
                  <a:pt x="891" y="1061"/>
                  <a:pt x="891" y="1061"/>
                  <a:pt x="891" y="1061"/>
                </a:cubicBezTo>
                <a:cubicBezTo>
                  <a:pt x="889" y="1064"/>
                  <a:pt x="886" y="1068"/>
                  <a:pt x="882" y="1073"/>
                </a:cubicBezTo>
                <a:cubicBezTo>
                  <a:pt x="893" y="1042"/>
                  <a:pt x="906" y="1011"/>
                  <a:pt x="916" y="988"/>
                </a:cubicBezTo>
                <a:cubicBezTo>
                  <a:pt x="926" y="964"/>
                  <a:pt x="926" y="964"/>
                  <a:pt x="926" y="964"/>
                </a:cubicBezTo>
                <a:cubicBezTo>
                  <a:pt x="974" y="842"/>
                  <a:pt x="1042" y="721"/>
                  <a:pt x="1129" y="605"/>
                </a:cubicBezTo>
                <a:cubicBezTo>
                  <a:pt x="1145" y="584"/>
                  <a:pt x="1162" y="563"/>
                  <a:pt x="1179" y="542"/>
                </a:cubicBezTo>
                <a:cubicBezTo>
                  <a:pt x="1210" y="511"/>
                  <a:pt x="1242" y="482"/>
                  <a:pt x="1275" y="453"/>
                </a:cubicBezTo>
                <a:close/>
                <a:moveTo>
                  <a:pt x="1253" y="701"/>
                </a:moveTo>
                <a:cubicBezTo>
                  <a:pt x="1290" y="652"/>
                  <a:pt x="1332" y="597"/>
                  <a:pt x="1378" y="541"/>
                </a:cubicBezTo>
                <a:cubicBezTo>
                  <a:pt x="1360" y="567"/>
                  <a:pt x="1341" y="594"/>
                  <a:pt x="1322" y="623"/>
                </a:cubicBezTo>
                <a:cubicBezTo>
                  <a:pt x="1282" y="683"/>
                  <a:pt x="1244" y="745"/>
                  <a:pt x="1207" y="805"/>
                </a:cubicBezTo>
                <a:cubicBezTo>
                  <a:pt x="1198" y="820"/>
                  <a:pt x="1188" y="836"/>
                  <a:pt x="1179" y="851"/>
                </a:cubicBezTo>
                <a:cubicBezTo>
                  <a:pt x="1190" y="819"/>
                  <a:pt x="1202" y="787"/>
                  <a:pt x="1214" y="755"/>
                </a:cubicBezTo>
                <a:cubicBezTo>
                  <a:pt x="1227" y="737"/>
                  <a:pt x="1240" y="719"/>
                  <a:pt x="1253" y="701"/>
                </a:cubicBezTo>
                <a:close/>
                <a:moveTo>
                  <a:pt x="1852" y="240"/>
                </a:moveTo>
                <a:cubicBezTo>
                  <a:pt x="1872" y="226"/>
                  <a:pt x="1872" y="226"/>
                  <a:pt x="1872" y="226"/>
                </a:cubicBezTo>
                <a:cubicBezTo>
                  <a:pt x="1874" y="224"/>
                  <a:pt x="1877" y="222"/>
                  <a:pt x="1880" y="220"/>
                </a:cubicBezTo>
                <a:cubicBezTo>
                  <a:pt x="1866" y="236"/>
                  <a:pt x="1852" y="251"/>
                  <a:pt x="1839" y="264"/>
                </a:cubicBezTo>
                <a:cubicBezTo>
                  <a:pt x="1825" y="279"/>
                  <a:pt x="1813" y="292"/>
                  <a:pt x="1805" y="302"/>
                </a:cubicBezTo>
                <a:cubicBezTo>
                  <a:pt x="1788" y="323"/>
                  <a:pt x="1771" y="345"/>
                  <a:pt x="1753" y="367"/>
                </a:cubicBezTo>
                <a:cubicBezTo>
                  <a:pt x="1683" y="431"/>
                  <a:pt x="1622" y="502"/>
                  <a:pt x="1572" y="578"/>
                </a:cubicBezTo>
                <a:cubicBezTo>
                  <a:pt x="1555" y="603"/>
                  <a:pt x="1539" y="629"/>
                  <a:pt x="1525" y="656"/>
                </a:cubicBezTo>
                <a:cubicBezTo>
                  <a:pt x="1506" y="680"/>
                  <a:pt x="1487" y="704"/>
                  <a:pt x="1469" y="729"/>
                </a:cubicBezTo>
                <a:cubicBezTo>
                  <a:pt x="1449" y="756"/>
                  <a:pt x="1429" y="783"/>
                  <a:pt x="1410" y="811"/>
                </a:cubicBezTo>
                <a:cubicBezTo>
                  <a:pt x="1419" y="788"/>
                  <a:pt x="1428" y="766"/>
                  <a:pt x="1438" y="743"/>
                </a:cubicBezTo>
                <a:cubicBezTo>
                  <a:pt x="1444" y="735"/>
                  <a:pt x="1450" y="727"/>
                  <a:pt x="1455" y="719"/>
                </a:cubicBezTo>
                <a:cubicBezTo>
                  <a:pt x="1549" y="587"/>
                  <a:pt x="1647" y="462"/>
                  <a:pt x="1749" y="349"/>
                </a:cubicBezTo>
                <a:cubicBezTo>
                  <a:pt x="1749" y="349"/>
                  <a:pt x="1797" y="294"/>
                  <a:pt x="1797" y="294"/>
                </a:cubicBezTo>
                <a:cubicBezTo>
                  <a:pt x="1807" y="281"/>
                  <a:pt x="1818" y="269"/>
                  <a:pt x="1829" y="257"/>
                </a:cubicBezTo>
                <a:cubicBezTo>
                  <a:pt x="1837" y="251"/>
                  <a:pt x="1844" y="245"/>
                  <a:pt x="1852" y="240"/>
                </a:cubicBezTo>
                <a:close/>
                <a:moveTo>
                  <a:pt x="1894" y="365"/>
                </a:moveTo>
                <a:cubicBezTo>
                  <a:pt x="1808" y="450"/>
                  <a:pt x="1732" y="541"/>
                  <a:pt x="1666" y="637"/>
                </a:cubicBezTo>
                <a:cubicBezTo>
                  <a:pt x="1654" y="654"/>
                  <a:pt x="1643" y="672"/>
                  <a:pt x="1632" y="689"/>
                </a:cubicBezTo>
                <a:cubicBezTo>
                  <a:pt x="1613" y="709"/>
                  <a:pt x="1595" y="729"/>
                  <a:pt x="1577" y="748"/>
                </a:cubicBezTo>
                <a:cubicBezTo>
                  <a:pt x="1584" y="734"/>
                  <a:pt x="1592" y="720"/>
                  <a:pt x="1600" y="706"/>
                </a:cubicBezTo>
                <a:cubicBezTo>
                  <a:pt x="1674" y="609"/>
                  <a:pt x="1749" y="515"/>
                  <a:pt x="1818" y="429"/>
                </a:cubicBezTo>
                <a:cubicBezTo>
                  <a:pt x="1842" y="407"/>
                  <a:pt x="1868" y="386"/>
                  <a:pt x="1894" y="365"/>
                </a:cubicBezTo>
                <a:close/>
                <a:moveTo>
                  <a:pt x="2264" y="375"/>
                </a:moveTo>
                <a:cubicBezTo>
                  <a:pt x="2282" y="361"/>
                  <a:pt x="2301" y="348"/>
                  <a:pt x="2321" y="335"/>
                </a:cubicBezTo>
                <a:cubicBezTo>
                  <a:pt x="2335" y="325"/>
                  <a:pt x="2350" y="315"/>
                  <a:pt x="2364" y="305"/>
                </a:cubicBezTo>
                <a:cubicBezTo>
                  <a:pt x="2357" y="312"/>
                  <a:pt x="2349" y="320"/>
                  <a:pt x="2342" y="327"/>
                </a:cubicBezTo>
                <a:cubicBezTo>
                  <a:pt x="2336" y="331"/>
                  <a:pt x="2329" y="335"/>
                  <a:pt x="2323" y="340"/>
                </a:cubicBezTo>
                <a:cubicBezTo>
                  <a:pt x="2134" y="479"/>
                  <a:pt x="1989" y="622"/>
                  <a:pt x="1879" y="775"/>
                </a:cubicBezTo>
                <a:cubicBezTo>
                  <a:pt x="1873" y="785"/>
                  <a:pt x="1866" y="795"/>
                  <a:pt x="1859" y="805"/>
                </a:cubicBezTo>
                <a:cubicBezTo>
                  <a:pt x="1837" y="827"/>
                  <a:pt x="1816" y="850"/>
                  <a:pt x="1794" y="873"/>
                </a:cubicBezTo>
                <a:cubicBezTo>
                  <a:pt x="1822" y="832"/>
                  <a:pt x="1852" y="791"/>
                  <a:pt x="1883" y="751"/>
                </a:cubicBezTo>
                <a:cubicBezTo>
                  <a:pt x="1979" y="634"/>
                  <a:pt x="2107" y="491"/>
                  <a:pt x="2264" y="375"/>
                </a:cubicBezTo>
                <a:close/>
                <a:moveTo>
                  <a:pt x="1932" y="859"/>
                </a:moveTo>
                <a:cubicBezTo>
                  <a:pt x="2029" y="762"/>
                  <a:pt x="2029" y="762"/>
                  <a:pt x="2029" y="762"/>
                </a:cubicBezTo>
                <a:cubicBezTo>
                  <a:pt x="2033" y="757"/>
                  <a:pt x="2038" y="752"/>
                  <a:pt x="2043" y="748"/>
                </a:cubicBezTo>
                <a:cubicBezTo>
                  <a:pt x="2009" y="799"/>
                  <a:pt x="1977" y="852"/>
                  <a:pt x="1946" y="903"/>
                </a:cubicBezTo>
                <a:cubicBezTo>
                  <a:pt x="1923" y="943"/>
                  <a:pt x="1923" y="943"/>
                  <a:pt x="1923" y="943"/>
                </a:cubicBezTo>
                <a:cubicBezTo>
                  <a:pt x="1914" y="958"/>
                  <a:pt x="1903" y="973"/>
                  <a:pt x="1893" y="989"/>
                </a:cubicBezTo>
                <a:cubicBezTo>
                  <a:pt x="1871" y="1013"/>
                  <a:pt x="1849" y="1037"/>
                  <a:pt x="1829" y="1060"/>
                </a:cubicBezTo>
                <a:cubicBezTo>
                  <a:pt x="1856" y="989"/>
                  <a:pt x="1889" y="923"/>
                  <a:pt x="1929" y="862"/>
                </a:cubicBezTo>
                <a:cubicBezTo>
                  <a:pt x="1930" y="861"/>
                  <a:pt x="1931" y="860"/>
                  <a:pt x="1932" y="859"/>
                </a:cubicBezTo>
                <a:close/>
              </a:path>
            </a:pathLst>
          </a:custGeom>
          <a:solidFill>
            <a:srgbClr val="C3E0D3"/>
          </a:solidFill>
          <a:ln>
            <a:noFill/>
          </a:ln>
        </p:spPr>
        <p:txBody>
          <a:bodyPr/>
          <a:lstStyle/>
          <a:p>
            <a:pPr defTabSz="1218565"/>
            <a:endParaRPr lang="zh-CN" altLang="en-US" sz="2800">
              <a:latin typeface="汉仪家书简" panose="02010609000101010101" pitchFamily="49" charset="-122"/>
              <a:ea typeface="汉仪家书简" panose="02010609000101010101" pitchFamily="49" charset="-122"/>
              <a:cs typeface="+mn-lt"/>
            </a:endParaRPr>
          </a:p>
        </p:txBody>
      </p:sp>
      <p:sp>
        <p:nvSpPr>
          <p:cNvPr id="51" name="矩形 37">
            <a:extLst>
              <a:ext uri="{FF2B5EF4-FFF2-40B4-BE49-F238E27FC236}">
                <a16:creationId xmlns:a16="http://schemas.microsoft.com/office/drawing/2014/main" id="{83354783-FD7B-4554-940B-D74D04A4C994}"/>
              </a:ext>
            </a:extLst>
          </p:cNvPr>
          <p:cNvSpPr/>
          <p:nvPr/>
        </p:nvSpPr>
        <p:spPr>
          <a:xfrm>
            <a:off x="166423" y="4753789"/>
            <a:ext cx="2213262" cy="523220"/>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lang="en-US" altLang="zh-CN" sz="2800" b="1" noProof="0" dirty="0" err="1">
                <a:ln>
                  <a:noFill/>
                </a:ln>
                <a:effectLst/>
                <a:uLnTx/>
                <a:uFillTx/>
                <a:latin typeface="Times New Roman" panose="02020603050405020304" pitchFamily="18" charset="0"/>
                <a:ea typeface="汉仪家书简" panose="02010609000101010101" pitchFamily="49" charset="-122"/>
                <a:cs typeface="Times New Roman" panose="02020603050405020304" pitchFamily="18" charset="0"/>
                <a:sym typeface="微软雅黑" panose="020B0503020204020204" pitchFamily="34" charset="-122"/>
              </a:rPr>
              <a:t>Nghệ</a:t>
            </a:r>
            <a:r>
              <a:rPr lang="en-US" altLang="zh-CN" sz="2800" b="1" noProof="0" dirty="0">
                <a:ln>
                  <a:noFill/>
                </a:ln>
                <a:effectLst/>
                <a:uLnTx/>
                <a:uFillTx/>
                <a:latin typeface="Times New Roman" panose="02020603050405020304" pitchFamily="18" charset="0"/>
                <a:ea typeface="汉仪家书简" panose="02010609000101010101" pitchFamily="49" charset="-122"/>
                <a:cs typeface="Times New Roman" panose="02020603050405020304" pitchFamily="18" charset="0"/>
                <a:sym typeface="微软雅黑" panose="020B0503020204020204" pitchFamily="34" charset="-122"/>
              </a:rPr>
              <a:t> </a:t>
            </a:r>
            <a:r>
              <a:rPr lang="en-US" altLang="zh-CN" sz="2800" b="1" noProof="0" dirty="0" err="1">
                <a:ln>
                  <a:noFill/>
                </a:ln>
                <a:effectLst/>
                <a:uLnTx/>
                <a:uFillTx/>
                <a:latin typeface="Times New Roman" panose="02020603050405020304" pitchFamily="18" charset="0"/>
                <a:ea typeface="汉仪家书简" panose="02010609000101010101" pitchFamily="49" charset="-122"/>
                <a:cs typeface="Times New Roman" panose="02020603050405020304" pitchFamily="18" charset="0"/>
                <a:sym typeface="微软雅黑" panose="020B0503020204020204" pitchFamily="34" charset="-122"/>
              </a:rPr>
              <a:t>thuật</a:t>
            </a:r>
            <a:endParaRPr lang="zh-CN" altLang="en-US" sz="2800" b="1" noProof="0" dirty="0">
              <a:ln>
                <a:noFill/>
              </a:ln>
              <a:effectLst/>
              <a:uLnTx/>
              <a:uFillTx/>
              <a:latin typeface="Times New Roman" panose="02020603050405020304" pitchFamily="18" charset="0"/>
              <a:ea typeface="汉仪家书简" panose="02010609000101010101" pitchFamily="49" charset="-122"/>
              <a:cs typeface="Times New Roman" panose="02020603050405020304" pitchFamily="18" charset="0"/>
              <a:sym typeface="微软雅黑" panose="020B0503020204020204" pitchFamily="34" charset="-122"/>
            </a:endParaRPr>
          </a:p>
        </p:txBody>
      </p:sp>
      <p:sp>
        <p:nvSpPr>
          <p:cNvPr id="52" name="矩形 41">
            <a:extLst>
              <a:ext uri="{FF2B5EF4-FFF2-40B4-BE49-F238E27FC236}">
                <a16:creationId xmlns:a16="http://schemas.microsoft.com/office/drawing/2014/main" id="{06C9F893-3A91-44CF-82B0-68BFA3EB05C6}"/>
              </a:ext>
            </a:extLst>
          </p:cNvPr>
          <p:cNvSpPr/>
          <p:nvPr/>
        </p:nvSpPr>
        <p:spPr>
          <a:xfrm>
            <a:off x="297316" y="5716405"/>
            <a:ext cx="1850127" cy="523220"/>
          </a:xfrm>
          <a:prstGeom prst="rect">
            <a:avLst/>
          </a:prstGeom>
        </p:spPr>
        <p:txBody>
          <a:bodyPr wrap="square">
            <a:spAutoFit/>
            <a:scene3d>
              <a:camera prst="orthographicFront"/>
              <a:lightRig rig="threePt" dir="t"/>
            </a:scene3d>
            <a:sp3d contourW="12700"/>
          </a:body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lang="en-US" altLang="zh-CN" sz="2800" b="1" noProof="0" dirty="0" err="1">
                <a:ln>
                  <a:noFill/>
                </a:ln>
                <a:effectLst/>
                <a:uLnTx/>
                <a:uFillTx/>
                <a:latin typeface="Times New Roman" panose="02020603050405020304" pitchFamily="18" charset="0"/>
                <a:ea typeface="汉仪家书简" panose="02010609000101010101" pitchFamily="49" charset="-122"/>
                <a:cs typeface="Times New Roman" panose="02020603050405020304" pitchFamily="18" charset="0"/>
                <a:sym typeface="微软雅黑" panose="020B0503020204020204" pitchFamily="34" charset="-122"/>
              </a:rPr>
              <a:t>Nội</a:t>
            </a:r>
            <a:r>
              <a:rPr lang="en-US" altLang="zh-CN" sz="2800" b="1" noProof="0" dirty="0">
                <a:ln>
                  <a:noFill/>
                </a:ln>
                <a:effectLst/>
                <a:uLnTx/>
                <a:uFillTx/>
                <a:latin typeface="Times New Roman" panose="02020603050405020304" pitchFamily="18" charset="0"/>
                <a:ea typeface="汉仪家书简" panose="02010609000101010101" pitchFamily="49" charset="-122"/>
                <a:cs typeface="Times New Roman" panose="02020603050405020304" pitchFamily="18" charset="0"/>
                <a:sym typeface="微软雅黑" panose="020B0503020204020204" pitchFamily="34" charset="-122"/>
              </a:rPr>
              <a:t> dung</a:t>
            </a:r>
            <a:endParaRPr lang="zh-CN" altLang="en-US" sz="2800" b="1" noProof="0" dirty="0">
              <a:ln>
                <a:noFill/>
              </a:ln>
              <a:effectLst/>
              <a:uLnTx/>
              <a:uFillTx/>
              <a:latin typeface="Times New Roman" panose="02020603050405020304" pitchFamily="18" charset="0"/>
              <a:ea typeface="汉仪家书简" panose="02010609000101010101" pitchFamily="49" charset="-122"/>
              <a:cs typeface="Times New Roman" panose="02020603050405020304" pitchFamily="18" charset="0"/>
              <a:sym typeface="微软雅黑" panose="020B0503020204020204" pitchFamily="34" charset="-122"/>
            </a:endParaRPr>
          </a:p>
        </p:txBody>
      </p:sp>
      <p:sp>
        <p:nvSpPr>
          <p:cNvPr id="53" name="Rectangle 52">
            <a:extLst>
              <a:ext uri="{FF2B5EF4-FFF2-40B4-BE49-F238E27FC236}">
                <a16:creationId xmlns:a16="http://schemas.microsoft.com/office/drawing/2014/main" id="{2C3AC49A-3077-4757-884C-1A052D62AD25}"/>
              </a:ext>
            </a:extLst>
          </p:cNvPr>
          <p:cNvSpPr/>
          <p:nvPr/>
        </p:nvSpPr>
        <p:spPr>
          <a:xfrm>
            <a:off x="2421249" y="4878311"/>
            <a:ext cx="7644251" cy="523220"/>
          </a:xfrm>
          <a:prstGeom prst="rect">
            <a:avLst/>
          </a:prstGeom>
        </p:spPr>
        <p:txBody>
          <a:bodyPr wrap="square">
            <a:spAutoFit/>
          </a:bodyPr>
          <a:lstStyle/>
          <a:p>
            <a:pPr algn="just"/>
            <a:r>
              <a:rPr lang="en-US" sz="2800" i="1" dirty="0" err="1">
                <a:latin typeface="Times New Roman" panose="02020603050405020304" pitchFamily="18" charset="0"/>
                <a:cs typeface="Times New Roman" panose="02020603050405020304" pitchFamily="18" charset="0"/>
              </a:rPr>
              <a:t>Liệt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kê</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dẫn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chứng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tiêu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biểu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toàn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diện</a:t>
            </a:r>
            <a:endParaRPr lang="en-SG" sz="2800" i="1" dirty="0">
              <a:latin typeface="Times New Roman" panose="02020603050405020304" pitchFamily="18" charset="0"/>
              <a:cs typeface="Times New Roman" panose="02020603050405020304" pitchFamily="18" charset="0"/>
            </a:endParaRPr>
          </a:p>
        </p:txBody>
      </p:sp>
      <p:sp>
        <p:nvSpPr>
          <p:cNvPr id="54" name="Rectangle 53">
            <a:extLst>
              <a:ext uri="{FF2B5EF4-FFF2-40B4-BE49-F238E27FC236}">
                <a16:creationId xmlns:a16="http://schemas.microsoft.com/office/drawing/2014/main" id="{DF490065-5037-459E-889A-9CE650BAD93F}"/>
              </a:ext>
            </a:extLst>
          </p:cNvPr>
          <p:cNvSpPr/>
          <p:nvPr/>
        </p:nvSpPr>
        <p:spPr>
          <a:xfrm>
            <a:off x="2354306" y="5602444"/>
            <a:ext cx="6058174" cy="954107"/>
          </a:xfrm>
          <a:prstGeom prst="rect">
            <a:avLst/>
          </a:prstGeom>
        </p:spPr>
        <p:txBody>
          <a:bodyPr wrap="square">
            <a:spAutoFit/>
          </a:bodyPr>
          <a:lstStyle/>
          <a:p>
            <a:pPr algn="just"/>
            <a:r>
              <a:rPr lang="en-US" sz="2800" i="1" dirty="0" err="1">
                <a:latin typeface="Times New Roman" panose="02020603050405020304" pitchFamily="18" charset="0"/>
                <a:cs typeface="Times New Roman" panose="02020603050405020304" pitchFamily="18" charset="0"/>
                <a:sym typeface="Wingdings" panose="05000000000000000000" pitchFamily="2" charset="2"/>
              </a:rPr>
              <a:t>Những</a:t>
            </a:r>
            <a:r>
              <a:rPr lang="en-US" sz="2800" i="1" dirty="0">
                <a:latin typeface="Times New Roman" panose="02020603050405020304" pitchFamily="18" charset="0"/>
                <a:cs typeface="Times New Roman" panose="02020603050405020304" pitchFamily="18" charset="0"/>
                <a:sym typeface="Wingdings" panose="05000000000000000000" pitchFamily="2" charset="2"/>
              </a:rPr>
              <a:t> </a:t>
            </a:r>
            <a:r>
              <a:rPr lang="en-US" sz="2800" i="1" dirty="0" err="1">
                <a:latin typeface="Times New Roman" panose="02020603050405020304" pitchFamily="18" charset="0"/>
                <a:cs typeface="Times New Roman" panose="02020603050405020304" pitchFamily="18" charset="0"/>
                <a:sym typeface="Wingdings" panose="05000000000000000000" pitchFamily="2" charset="2"/>
              </a:rPr>
              <a:t>tấm</a:t>
            </a:r>
            <a:r>
              <a:rPr lang="en-US" sz="2800" i="1" dirty="0">
                <a:latin typeface="Times New Roman" panose="02020603050405020304" pitchFamily="18" charset="0"/>
                <a:cs typeface="Times New Roman" panose="02020603050405020304" pitchFamily="18" charset="0"/>
                <a:sym typeface="Wingdings" panose="05000000000000000000" pitchFamily="2" charset="2"/>
              </a:rPr>
              <a:t> </a:t>
            </a:r>
            <a:r>
              <a:rPr lang="en-US" sz="2800" i="1" dirty="0" err="1">
                <a:latin typeface="Times New Roman" panose="02020603050405020304" pitchFamily="18" charset="0"/>
                <a:cs typeface="Times New Roman" panose="02020603050405020304" pitchFamily="18" charset="0"/>
                <a:sym typeface="Wingdings" panose="05000000000000000000" pitchFamily="2" charset="2"/>
              </a:rPr>
              <a:t>gương</a:t>
            </a:r>
            <a:r>
              <a:rPr lang="en-US" sz="2800" i="1" dirty="0">
                <a:latin typeface="Times New Roman" panose="02020603050405020304" pitchFamily="18" charset="0"/>
                <a:cs typeface="Times New Roman" panose="02020603050405020304" pitchFamily="18" charset="0"/>
                <a:sym typeface="Wingdings" panose="05000000000000000000" pitchFamily="2" charset="2"/>
              </a:rPr>
              <a:t> </a:t>
            </a:r>
            <a:r>
              <a:rPr lang="en-US" sz="2800" i="1" dirty="0" err="1">
                <a:latin typeface="Times New Roman" panose="02020603050405020304" pitchFamily="18" charset="0"/>
                <a:cs typeface="Times New Roman" panose="02020603050405020304" pitchFamily="18" charset="0"/>
                <a:sym typeface="Wingdings" panose="05000000000000000000" pitchFamily="2" charset="2"/>
              </a:rPr>
              <a:t>sẵn</a:t>
            </a:r>
            <a:r>
              <a:rPr lang="en-US" sz="2800" i="1" dirty="0">
                <a:latin typeface="Times New Roman" panose="02020603050405020304" pitchFamily="18" charset="0"/>
                <a:cs typeface="Times New Roman" panose="02020603050405020304" pitchFamily="18" charset="0"/>
                <a:sym typeface="Wingdings" panose="05000000000000000000" pitchFamily="2" charset="2"/>
              </a:rPr>
              <a:t> </a:t>
            </a:r>
            <a:r>
              <a:rPr lang="en-US" sz="2800" i="1" dirty="0" err="1">
                <a:latin typeface="Times New Roman" panose="02020603050405020304" pitchFamily="18" charset="0"/>
                <a:cs typeface="Times New Roman" panose="02020603050405020304" pitchFamily="18" charset="0"/>
                <a:sym typeface="Wingdings" panose="05000000000000000000" pitchFamily="2" charset="2"/>
              </a:rPr>
              <a:t>sàng</a:t>
            </a:r>
            <a:r>
              <a:rPr lang="en-US" sz="2800" i="1" dirty="0">
                <a:latin typeface="Times New Roman" panose="02020603050405020304" pitchFamily="18" charset="0"/>
                <a:cs typeface="Times New Roman" panose="02020603050405020304" pitchFamily="18" charset="0"/>
                <a:sym typeface="Wingdings" panose="05000000000000000000" pitchFamily="2" charset="2"/>
              </a:rPr>
              <a:t> </a:t>
            </a:r>
            <a:r>
              <a:rPr lang="en-US" sz="2800" i="1" dirty="0" err="1">
                <a:latin typeface="Times New Roman" panose="02020603050405020304" pitchFamily="18" charset="0"/>
                <a:cs typeface="Times New Roman" panose="02020603050405020304" pitchFamily="18" charset="0"/>
                <a:sym typeface="Wingdings" panose="05000000000000000000" pitchFamily="2" charset="2"/>
              </a:rPr>
              <a:t>chết</a:t>
            </a:r>
            <a:r>
              <a:rPr lang="en-US" sz="2800" i="1" dirty="0">
                <a:latin typeface="Times New Roman" panose="02020603050405020304" pitchFamily="18" charset="0"/>
                <a:cs typeface="Times New Roman" panose="02020603050405020304" pitchFamily="18" charset="0"/>
                <a:sym typeface="Wingdings" panose="05000000000000000000" pitchFamily="2" charset="2"/>
              </a:rPr>
              <a:t> </a:t>
            </a:r>
            <a:r>
              <a:rPr lang="en-US" sz="2800" i="1" dirty="0" err="1">
                <a:latin typeface="Times New Roman" panose="02020603050405020304" pitchFamily="18" charset="0"/>
                <a:cs typeface="Times New Roman" panose="02020603050405020304" pitchFamily="18" charset="0"/>
                <a:sym typeface="Wingdings" panose="05000000000000000000" pitchFamily="2" charset="2"/>
              </a:rPr>
              <a:t>vì</a:t>
            </a:r>
            <a:r>
              <a:rPr lang="en-US" sz="2800" i="1" dirty="0">
                <a:latin typeface="Times New Roman" panose="02020603050405020304" pitchFamily="18" charset="0"/>
                <a:cs typeface="Times New Roman" panose="02020603050405020304" pitchFamily="18" charset="0"/>
                <a:sym typeface="Wingdings" panose="05000000000000000000" pitchFamily="2" charset="2"/>
              </a:rPr>
              <a:t> </a:t>
            </a:r>
            <a:r>
              <a:rPr lang="en-US" sz="2800" i="1" dirty="0" err="1">
                <a:latin typeface="Times New Roman" panose="02020603050405020304" pitchFamily="18" charset="0"/>
                <a:cs typeface="Times New Roman" panose="02020603050405020304" pitchFamily="18" charset="0"/>
                <a:sym typeface="Wingdings" panose="05000000000000000000" pitchFamily="2" charset="2"/>
              </a:rPr>
              <a:t>vua</a:t>
            </a:r>
            <a:r>
              <a:rPr lang="en-US" sz="2800" i="1" dirty="0">
                <a:latin typeface="Times New Roman" panose="02020603050405020304" pitchFamily="18" charset="0"/>
                <a:cs typeface="Times New Roman" panose="02020603050405020304" pitchFamily="18" charset="0"/>
                <a:sym typeface="Wingdings" panose="05000000000000000000" pitchFamily="2" charset="2"/>
              </a:rPr>
              <a:t>, </a:t>
            </a:r>
            <a:r>
              <a:rPr lang="en-US" sz="2800" i="1" dirty="0" err="1">
                <a:latin typeface="Times New Roman" panose="02020603050405020304" pitchFamily="18" charset="0"/>
                <a:cs typeface="Times New Roman" panose="02020603050405020304" pitchFamily="18" charset="0"/>
                <a:sym typeface="Wingdings" panose="05000000000000000000" pitchFamily="2" charset="2"/>
              </a:rPr>
              <a:t>vì</a:t>
            </a:r>
            <a:r>
              <a:rPr lang="en-US" sz="2800" i="1" dirty="0">
                <a:latin typeface="Times New Roman" panose="02020603050405020304" pitchFamily="18" charset="0"/>
                <a:cs typeface="Times New Roman" panose="02020603050405020304" pitchFamily="18" charset="0"/>
                <a:sym typeface="Wingdings" panose="05000000000000000000" pitchFamily="2" charset="2"/>
              </a:rPr>
              <a:t> n</a:t>
            </a:r>
            <a:r>
              <a:rPr lang="vi-VN" sz="2800" i="1" dirty="0">
                <a:latin typeface="Times New Roman" panose="02020603050405020304" pitchFamily="18" charset="0"/>
                <a:cs typeface="Times New Roman" panose="02020603050405020304" pitchFamily="18" charset="0"/>
                <a:sym typeface="Wingdings" panose="05000000000000000000" pitchFamily="2" charset="2"/>
              </a:rPr>
              <a:t>ư</a:t>
            </a:r>
            <a:r>
              <a:rPr lang="en-US" sz="2800" i="1" dirty="0" err="1">
                <a:latin typeface="Times New Roman" panose="02020603050405020304" pitchFamily="18" charset="0"/>
                <a:cs typeface="Times New Roman" panose="02020603050405020304" pitchFamily="18" charset="0"/>
                <a:sym typeface="Wingdings" panose="05000000000000000000" pitchFamily="2" charset="2"/>
              </a:rPr>
              <a:t>ớc</a:t>
            </a:r>
            <a:r>
              <a:rPr lang="en-US" sz="2800" i="1" dirty="0">
                <a:latin typeface="Times New Roman" panose="02020603050405020304" pitchFamily="18" charset="0"/>
                <a:cs typeface="Times New Roman" panose="02020603050405020304" pitchFamily="18" charset="0"/>
                <a:sym typeface="Wingdings" panose="05000000000000000000" pitchFamily="2" charset="2"/>
              </a:rPr>
              <a:t>, </a:t>
            </a:r>
            <a:r>
              <a:rPr lang="en-US" sz="2800" i="1" dirty="0" err="1">
                <a:latin typeface="Times New Roman" panose="02020603050405020304" pitchFamily="18" charset="0"/>
                <a:cs typeface="Times New Roman" panose="02020603050405020304" pitchFamily="18" charset="0"/>
                <a:sym typeface="Wingdings" panose="05000000000000000000" pitchFamily="2" charset="2"/>
              </a:rPr>
              <a:t>hoàn</a:t>
            </a:r>
            <a:r>
              <a:rPr lang="en-US" sz="2800" i="1" dirty="0">
                <a:latin typeface="Times New Roman" panose="02020603050405020304" pitchFamily="18" charset="0"/>
                <a:cs typeface="Times New Roman" panose="02020603050405020304" pitchFamily="18" charset="0"/>
                <a:sym typeface="Wingdings" panose="05000000000000000000" pitchFamily="2" charset="2"/>
              </a:rPr>
              <a:t> </a:t>
            </a:r>
            <a:r>
              <a:rPr lang="en-US" sz="2800" i="1" dirty="0" err="1">
                <a:latin typeface="Times New Roman" panose="02020603050405020304" pitchFamily="18" charset="0"/>
                <a:cs typeface="Times New Roman" panose="02020603050405020304" pitchFamily="18" charset="0"/>
                <a:sym typeface="Wingdings" panose="05000000000000000000" pitchFamily="2" charset="2"/>
              </a:rPr>
              <a:t>thành</a:t>
            </a:r>
            <a:r>
              <a:rPr lang="en-US" sz="2800" i="1" dirty="0">
                <a:latin typeface="Times New Roman" panose="02020603050405020304" pitchFamily="18" charset="0"/>
                <a:cs typeface="Times New Roman" panose="02020603050405020304" pitchFamily="18" charset="0"/>
                <a:sym typeface="Wingdings" panose="05000000000000000000" pitchFamily="2" charset="2"/>
              </a:rPr>
              <a:t> </a:t>
            </a:r>
            <a:r>
              <a:rPr lang="en-US" sz="2800" i="1" dirty="0" err="1">
                <a:latin typeface="Times New Roman" panose="02020603050405020304" pitchFamily="18" charset="0"/>
                <a:cs typeface="Times New Roman" panose="02020603050405020304" pitchFamily="18" charset="0"/>
                <a:sym typeface="Wingdings" panose="05000000000000000000" pitchFamily="2" charset="2"/>
              </a:rPr>
              <a:t>xuất</a:t>
            </a:r>
            <a:r>
              <a:rPr lang="en-US" sz="2800" i="1" dirty="0">
                <a:latin typeface="Times New Roman" panose="02020603050405020304" pitchFamily="18" charset="0"/>
                <a:cs typeface="Times New Roman" panose="02020603050405020304" pitchFamily="18" charset="0"/>
                <a:sym typeface="Wingdings" panose="05000000000000000000" pitchFamily="2" charset="2"/>
              </a:rPr>
              <a:t> </a:t>
            </a:r>
            <a:r>
              <a:rPr lang="en-US" sz="2800" i="1" dirty="0" err="1">
                <a:latin typeface="Times New Roman" panose="02020603050405020304" pitchFamily="18" charset="0"/>
                <a:cs typeface="Times New Roman" panose="02020603050405020304" pitchFamily="18" charset="0"/>
                <a:sym typeface="Wingdings" panose="05000000000000000000" pitchFamily="2" charset="2"/>
              </a:rPr>
              <a:t>sắc</a:t>
            </a:r>
            <a:r>
              <a:rPr lang="en-US" sz="2800" i="1" dirty="0">
                <a:latin typeface="Times New Roman" panose="02020603050405020304" pitchFamily="18" charset="0"/>
                <a:cs typeface="Times New Roman" panose="02020603050405020304" pitchFamily="18" charset="0"/>
                <a:sym typeface="Wingdings" panose="05000000000000000000" pitchFamily="2" charset="2"/>
              </a:rPr>
              <a:t> </a:t>
            </a:r>
            <a:r>
              <a:rPr lang="en-US" sz="2800" i="1" dirty="0" err="1">
                <a:latin typeface="Times New Roman" panose="02020603050405020304" pitchFamily="18" charset="0"/>
                <a:cs typeface="Times New Roman" panose="02020603050405020304" pitchFamily="18" charset="0"/>
                <a:sym typeface="Wingdings" panose="05000000000000000000" pitchFamily="2" charset="2"/>
              </a:rPr>
              <a:t>nhiệm</a:t>
            </a:r>
            <a:r>
              <a:rPr lang="en-US" sz="2800" i="1" dirty="0">
                <a:latin typeface="Times New Roman" panose="02020603050405020304" pitchFamily="18" charset="0"/>
                <a:cs typeface="Times New Roman" panose="02020603050405020304" pitchFamily="18" charset="0"/>
                <a:sym typeface="Wingdings" panose="05000000000000000000" pitchFamily="2" charset="2"/>
              </a:rPr>
              <a:t> </a:t>
            </a:r>
            <a:r>
              <a:rPr lang="en-US" sz="2800" i="1" dirty="0" err="1">
                <a:latin typeface="Times New Roman" panose="02020603050405020304" pitchFamily="18" charset="0"/>
                <a:cs typeface="Times New Roman" panose="02020603050405020304" pitchFamily="18" charset="0"/>
                <a:sym typeface="Wingdings" panose="05000000000000000000" pitchFamily="2" charset="2"/>
              </a:rPr>
              <a:t>vụ</a:t>
            </a:r>
            <a:endParaRPr lang="en-SG" sz="2800" i="1" dirty="0">
              <a:latin typeface="Times New Roman" panose="02020603050405020304" pitchFamily="18" charset="0"/>
              <a:cs typeface="Times New Roman" panose="02020603050405020304" pitchFamily="18" charset="0"/>
            </a:endParaRPr>
          </a:p>
        </p:txBody>
      </p:sp>
      <p:sp>
        <p:nvSpPr>
          <p:cNvPr id="55" name="Rectangle: Rounded Corners 54">
            <a:extLst>
              <a:ext uri="{FF2B5EF4-FFF2-40B4-BE49-F238E27FC236}">
                <a16:creationId xmlns:a16="http://schemas.microsoft.com/office/drawing/2014/main" id="{61192521-1338-4C04-BD1F-693DA4956691}"/>
              </a:ext>
            </a:extLst>
          </p:cNvPr>
          <p:cNvSpPr/>
          <p:nvPr/>
        </p:nvSpPr>
        <p:spPr>
          <a:xfrm>
            <a:off x="8446885" y="5166227"/>
            <a:ext cx="3645299" cy="1162590"/>
          </a:xfrm>
          <a:prstGeom prst="roundRect">
            <a:avLst/>
          </a:prstGeom>
          <a:solidFill>
            <a:srgbClr val="FFFF0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i="1"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800" b="1" i="1" dirty="0" err="1">
                <a:solidFill>
                  <a:schemeClr val="tx1"/>
                </a:solidFill>
                <a:latin typeface="Times New Roman" panose="02020603050405020304" pitchFamily="18" charset="0"/>
                <a:cs typeface="Times New Roman" panose="02020603050405020304" pitchFamily="18" charset="0"/>
              </a:rPr>
              <a:t>Mục</a:t>
            </a:r>
            <a:r>
              <a:rPr lang="en-US" altLang="en-US" sz="2800" b="1" i="1" dirty="0">
                <a:solidFill>
                  <a:schemeClr val="tx1"/>
                </a:solidFill>
                <a:latin typeface="Times New Roman" panose="02020603050405020304" pitchFamily="18" charset="0"/>
                <a:cs typeface="Times New Roman" panose="02020603050405020304" pitchFamily="18" charset="0"/>
              </a:rPr>
              <a:t> </a:t>
            </a:r>
            <a:r>
              <a:rPr lang="en-US" altLang="en-US" sz="2800" b="1" i="1" dirty="0" err="1">
                <a:solidFill>
                  <a:schemeClr val="tx1"/>
                </a:solidFill>
                <a:latin typeface="Times New Roman" panose="02020603050405020304" pitchFamily="18" charset="0"/>
                <a:cs typeface="Times New Roman" panose="02020603050405020304" pitchFamily="18" charset="0"/>
              </a:rPr>
              <a:t>đích</a:t>
            </a:r>
            <a:r>
              <a:rPr lang="en-US" altLang="en-US" sz="2800" b="1" i="1">
                <a:solidFill>
                  <a:schemeClr val="tx1"/>
                </a:solidFill>
                <a:latin typeface="Times New Roman" panose="02020603050405020304" pitchFamily="18" charset="0"/>
                <a:cs typeface="Times New Roman" panose="02020603050405020304" pitchFamily="18" charset="0"/>
              </a:rPr>
              <a:t>: </a:t>
            </a:r>
            <a:r>
              <a:rPr lang="en-US" altLang="en-US" sz="2800" b="1" i="1" smtClean="0">
                <a:solidFill>
                  <a:schemeClr val="tx1"/>
                </a:solidFill>
                <a:latin typeface="Times New Roman" panose="02020603050405020304" pitchFamily="18" charset="0"/>
                <a:cs typeface="Times New Roman" panose="02020603050405020304" pitchFamily="18" charset="0"/>
              </a:rPr>
              <a:t>Làm cơ sở, căn cứ cho lập luận của văn bản</a:t>
            </a:r>
            <a:endParaRPr lang="en-SG" sz="2800" i="1" dirty="0">
              <a:solidFill>
                <a:schemeClr val="tx1"/>
              </a:solidFill>
              <a:latin typeface="Times New Roman" panose="02020603050405020304" pitchFamily="18" charset="0"/>
              <a:cs typeface="Times New Roman" panose="02020603050405020304" pitchFamily="18" charset="0"/>
            </a:endParaRPr>
          </a:p>
        </p:txBody>
      </p:sp>
      <p:pic>
        <p:nvPicPr>
          <p:cNvPr id="26" name="Picture 17" descr="Picture1"/>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rot="18171396">
            <a:off x="9645789" y="160170"/>
            <a:ext cx="593725"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00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078"/>
                                        </p:tgtEl>
                                        <p:attrNameLst>
                                          <p:attrName>style.visibility</p:attrName>
                                        </p:attrNameLst>
                                      </p:cBhvr>
                                      <p:to>
                                        <p:strVal val="visible"/>
                                      </p:to>
                                    </p:set>
                                    <p:animEffect transition="in" filter="wipe(down)">
                                      <p:cBhvr>
                                        <p:cTn id="12" dur="500"/>
                                        <p:tgtEl>
                                          <p:spTgt spid="3078"/>
                                        </p:tgtEl>
                                      </p:cBhvr>
                                    </p:animEffect>
                                  </p:childTnLst>
                                </p:cTn>
                              </p:par>
                              <p:par>
                                <p:cTn id="13" presetID="22" presetClass="entr" presetSubtype="4" fill="hold" nodeType="withEffect">
                                  <p:stCondLst>
                                    <p:cond delay="0"/>
                                  </p:stCondLst>
                                  <p:childTnLst>
                                    <p:set>
                                      <p:cBhvr>
                                        <p:cTn id="14" dur="1" fill="hold">
                                          <p:stCondLst>
                                            <p:cond delay="0"/>
                                          </p:stCondLst>
                                        </p:cTn>
                                        <p:tgtEl>
                                          <p:spTgt spid="3076"/>
                                        </p:tgtEl>
                                        <p:attrNameLst>
                                          <p:attrName>style.visibility</p:attrName>
                                        </p:attrNameLst>
                                      </p:cBhvr>
                                      <p:to>
                                        <p:strVal val="visible"/>
                                      </p:to>
                                    </p:set>
                                    <p:animEffect transition="in" filter="wipe(down)">
                                      <p:cBhvr>
                                        <p:cTn id="15" dur="500"/>
                                        <p:tgtEl>
                                          <p:spTgt spid="3076"/>
                                        </p:tgtEl>
                                      </p:cBhvr>
                                    </p:animEffect>
                                  </p:childTnLst>
                                </p:cTn>
                              </p:par>
                              <p:par>
                                <p:cTn id="16" presetID="22" presetClass="entr" presetSubtype="4" fill="hold" nodeType="withEffect">
                                  <p:stCondLst>
                                    <p:cond delay="0"/>
                                  </p:stCondLst>
                                  <p:childTnLst>
                                    <p:set>
                                      <p:cBhvr>
                                        <p:cTn id="17" dur="1" fill="hold">
                                          <p:stCondLst>
                                            <p:cond delay="0"/>
                                          </p:stCondLst>
                                        </p:cTn>
                                        <p:tgtEl>
                                          <p:spTgt spid="3080"/>
                                        </p:tgtEl>
                                        <p:attrNameLst>
                                          <p:attrName>style.visibility</p:attrName>
                                        </p:attrNameLst>
                                      </p:cBhvr>
                                      <p:to>
                                        <p:strVal val="visible"/>
                                      </p:to>
                                    </p:set>
                                    <p:animEffect transition="in" filter="wipe(down)">
                                      <p:cBhvr>
                                        <p:cTn id="18" dur="500"/>
                                        <p:tgtEl>
                                          <p:spTgt spid="3080"/>
                                        </p:tgtEl>
                                      </p:cBhvr>
                                    </p:animEffect>
                                  </p:childTnLst>
                                </p:cTn>
                              </p:par>
                              <p:par>
                                <p:cTn id="19" presetID="22" presetClass="entr" presetSubtype="4" fill="hold" nodeType="withEffect">
                                  <p:stCondLst>
                                    <p:cond delay="0"/>
                                  </p:stCondLst>
                                  <p:childTnLst>
                                    <p:set>
                                      <p:cBhvr>
                                        <p:cTn id="20" dur="1" fill="hold">
                                          <p:stCondLst>
                                            <p:cond delay="0"/>
                                          </p:stCondLst>
                                        </p:cTn>
                                        <p:tgtEl>
                                          <p:spTgt spid="3074"/>
                                        </p:tgtEl>
                                        <p:attrNameLst>
                                          <p:attrName>style.visibility</p:attrName>
                                        </p:attrNameLst>
                                      </p:cBhvr>
                                      <p:to>
                                        <p:strVal val="visible"/>
                                      </p:to>
                                    </p:set>
                                    <p:animEffect transition="in" filter="wipe(down)">
                                      <p:cBhvr>
                                        <p:cTn id="21" dur="500"/>
                                        <p:tgtEl>
                                          <p:spTgt spid="307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wipe(down)">
                                      <p:cBhvr>
                                        <p:cTn id="26" dur="500"/>
                                        <p:tgtEl>
                                          <p:spTgt spid="3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3072"/>
                                        </p:tgtEl>
                                        <p:attrNameLst>
                                          <p:attrName>style.visibility</p:attrName>
                                        </p:attrNameLst>
                                      </p:cBhvr>
                                      <p:to>
                                        <p:strVal val="visible"/>
                                      </p:to>
                                    </p:set>
                                    <p:animEffect transition="in" filter="wipe(down)">
                                      <p:cBhvr>
                                        <p:cTn id="31" dur="500"/>
                                        <p:tgtEl>
                                          <p:spTgt spid="3072"/>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3073"/>
                                        </p:tgtEl>
                                        <p:attrNameLst>
                                          <p:attrName>style.visibility</p:attrName>
                                        </p:attrNameLst>
                                      </p:cBhvr>
                                      <p:to>
                                        <p:strVal val="visible"/>
                                      </p:to>
                                    </p:set>
                                    <p:animEffect transition="in" filter="wipe(down)">
                                      <p:cBhvr>
                                        <p:cTn id="34" dur="500"/>
                                        <p:tgtEl>
                                          <p:spTgt spid="3073"/>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down)">
                                      <p:cBhvr>
                                        <p:cTn id="37" dur="500"/>
                                        <p:tgtEl>
                                          <p:spTgt spid="44"/>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45"/>
                                        </p:tgtEl>
                                        <p:attrNameLst>
                                          <p:attrName>style.visibility</p:attrName>
                                        </p:attrNameLst>
                                      </p:cBhvr>
                                      <p:to>
                                        <p:strVal val="visible"/>
                                      </p:to>
                                    </p:set>
                                    <p:animEffect transition="in" filter="wipe(down)">
                                      <p:cBhvr>
                                        <p:cTn id="40" dur="500"/>
                                        <p:tgtEl>
                                          <p:spTgt spid="45"/>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wipe(down)">
                                      <p:cBhvr>
                                        <p:cTn id="43" dur="500"/>
                                        <p:tgtEl>
                                          <p:spTgt spid="46"/>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barn(inVertical)">
                                      <p:cBhvr>
                                        <p:cTn id="48" dur="500"/>
                                        <p:tgtEl>
                                          <p:spTgt spid="47"/>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3079"/>
                                        </p:tgtEl>
                                        <p:attrNameLst>
                                          <p:attrName>style.visibility</p:attrName>
                                        </p:attrNameLst>
                                      </p:cBhvr>
                                      <p:to>
                                        <p:strVal val="visible"/>
                                      </p:to>
                                    </p:set>
                                    <p:animEffect transition="in" filter="barn(inVertical)">
                                      <p:cBhvr>
                                        <p:cTn id="53" dur="500"/>
                                        <p:tgtEl>
                                          <p:spTgt spid="3079"/>
                                        </p:tgtEl>
                                      </p:cBhvr>
                                    </p:animEffect>
                                  </p:childTnLst>
                                </p:cTn>
                              </p:par>
                              <p:par>
                                <p:cTn id="54" presetID="16" presetClass="entr" presetSubtype="21" fill="hold" grpId="0" nodeType="withEffect">
                                  <p:stCondLst>
                                    <p:cond delay="0"/>
                                  </p:stCondLst>
                                  <p:childTnLst>
                                    <p:set>
                                      <p:cBhvr>
                                        <p:cTn id="55" dur="1" fill="hold">
                                          <p:stCondLst>
                                            <p:cond delay="0"/>
                                          </p:stCondLst>
                                        </p:cTn>
                                        <p:tgtEl>
                                          <p:spTgt spid="3077"/>
                                        </p:tgtEl>
                                        <p:attrNameLst>
                                          <p:attrName>style.visibility</p:attrName>
                                        </p:attrNameLst>
                                      </p:cBhvr>
                                      <p:to>
                                        <p:strVal val="visible"/>
                                      </p:to>
                                    </p:set>
                                    <p:animEffect transition="in" filter="barn(inVertical)">
                                      <p:cBhvr>
                                        <p:cTn id="56" dur="500"/>
                                        <p:tgtEl>
                                          <p:spTgt spid="3077"/>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wipe(down)">
                                      <p:cBhvr>
                                        <p:cTn id="61" dur="500"/>
                                        <p:tgtEl>
                                          <p:spTgt spid="48"/>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3082"/>
                                        </p:tgtEl>
                                        <p:attrNameLst>
                                          <p:attrName>style.visibility</p:attrName>
                                        </p:attrNameLst>
                                      </p:cBhvr>
                                      <p:to>
                                        <p:strVal val="visible"/>
                                      </p:to>
                                    </p:set>
                                    <p:animEffect transition="in" filter="wipe(down)">
                                      <p:cBhvr>
                                        <p:cTn id="66" dur="500"/>
                                        <p:tgtEl>
                                          <p:spTgt spid="3082"/>
                                        </p:tgtEl>
                                      </p:cBhvr>
                                    </p:animEffect>
                                  </p:childTnLst>
                                </p:cTn>
                              </p:par>
                            </p:childTnLst>
                          </p:cTn>
                        </p:par>
                      </p:childTnLst>
                    </p:cTn>
                  </p:par>
                  <p:par>
                    <p:cTn id="67" fill="hold">
                      <p:stCondLst>
                        <p:cond delay="indefinite"/>
                      </p:stCondLst>
                      <p:childTnLst>
                        <p:par>
                          <p:cTn id="68" fill="hold">
                            <p:stCondLst>
                              <p:cond delay="0"/>
                            </p:stCondLst>
                            <p:childTnLst>
                              <p:par>
                                <p:cTn id="69" presetID="16" presetClass="entr" presetSubtype="21" fill="hold" grpId="0" nodeType="click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barn(inVertical)">
                                      <p:cBhvr>
                                        <p:cTn id="71" dur="500"/>
                                        <p:tgtEl>
                                          <p:spTgt spid="50"/>
                                        </p:tgtEl>
                                      </p:cBhvr>
                                    </p:animEffect>
                                  </p:childTnLst>
                                </p:cTn>
                              </p:par>
                              <p:par>
                                <p:cTn id="72" presetID="16" presetClass="entr" presetSubtype="21" fill="hold" grpId="0" nodeType="withEffect">
                                  <p:stCondLst>
                                    <p:cond delay="0"/>
                                  </p:stCondLst>
                                  <p:childTnLst>
                                    <p:set>
                                      <p:cBhvr>
                                        <p:cTn id="73" dur="1" fill="hold">
                                          <p:stCondLst>
                                            <p:cond delay="0"/>
                                          </p:stCondLst>
                                        </p:cTn>
                                        <p:tgtEl>
                                          <p:spTgt spid="51"/>
                                        </p:tgtEl>
                                        <p:attrNameLst>
                                          <p:attrName>style.visibility</p:attrName>
                                        </p:attrNameLst>
                                      </p:cBhvr>
                                      <p:to>
                                        <p:strVal val="visible"/>
                                      </p:to>
                                    </p:set>
                                    <p:animEffect transition="in" filter="barn(inVertical)">
                                      <p:cBhvr>
                                        <p:cTn id="74" dur="500"/>
                                        <p:tgtEl>
                                          <p:spTgt spid="51"/>
                                        </p:tgtEl>
                                      </p:cBhvr>
                                    </p:animEffect>
                                  </p:childTnLst>
                                </p:cTn>
                              </p:par>
                            </p:childTnLst>
                          </p:cTn>
                        </p:par>
                      </p:childTnLst>
                    </p:cTn>
                  </p:par>
                  <p:par>
                    <p:cTn id="75" fill="hold">
                      <p:stCondLst>
                        <p:cond delay="indefinite"/>
                      </p:stCondLst>
                      <p:childTnLst>
                        <p:par>
                          <p:cTn id="76" fill="hold">
                            <p:stCondLst>
                              <p:cond delay="0"/>
                            </p:stCondLst>
                            <p:childTnLst>
                              <p:par>
                                <p:cTn id="77" presetID="6" presetClass="entr" presetSubtype="16" fill="hold" grpId="0" nodeType="click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circle(in)">
                                      <p:cBhvr>
                                        <p:cTn id="79" dur="2000"/>
                                        <p:tgtEl>
                                          <p:spTgt spid="53"/>
                                        </p:tgtEl>
                                      </p:cBhvr>
                                    </p:animEffect>
                                  </p:childTnLst>
                                </p:cTn>
                              </p:par>
                            </p:childTnLst>
                          </p:cTn>
                        </p:par>
                      </p:childTnLst>
                    </p:cTn>
                  </p:par>
                  <p:par>
                    <p:cTn id="80" fill="hold">
                      <p:stCondLst>
                        <p:cond delay="indefinite"/>
                      </p:stCondLst>
                      <p:childTnLst>
                        <p:par>
                          <p:cTn id="81" fill="hold">
                            <p:stCondLst>
                              <p:cond delay="0"/>
                            </p:stCondLst>
                            <p:childTnLst>
                              <p:par>
                                <p:cTn id="82" presetID="16" presetClass="entr" presetSubtype="21" fill="hold" grpId="0" nodeType="clickEffect">
                                  <p:stCondLst>
                                    <p:cond delay="0"/>
                                  </p:stCondLst>
                                  <p:childTnLst>
                                    <p:set>
                                      <p:cBhvr>
                                        <p:cTn id="83" dur="1" fill="hold">
                                          <p:stCondLst>
                                            <p:cond delay="0"/>
                                          </p:stCondLst>
                                        </p:cTn>
                                        <p:tgtEl>
                                          <p:spTgt spid="49"/>
                                        </p:tgtEl>
                                        <p:attrNameLst>
                                          <p:attrName>style.visibility</p:attrName>
                                        </p:attrNameLst>
                                      </p:cBhvr>
                                      <p:to>
                                        <p:strVal val="visible"/>
                                      </p:to>
                                    </p:set>
                                    <p:animEffect transition="in" filter="barn(inVertical)">
                                      <p:cBhvr>
                                        <p:cTn id="84" dur="500"/>
                                        <p:tgtEl>
                                          <p:spTgt spid="49"/>
                                        </p:tgtEl>
                                      </p:cBhvr>
                                    </p:animEffect>
                                  </p:childTnLst>
                                </p:cTn>
                              </p:par>
                              <p:par>
                                <p:cTn id="85" presetID="16" presetClass="entr" presetSubtype="21" fill="hold" grpId="0" nodeType="withEffect">
                                  <p:stCondLst>
                                    <p:cond delay="0"/>
                                  </p:stCondLst>
                                  <p:childTnLst>
                                    <p:set>
                                      <p:cBhvr>
                                        <p:cTn id="86" dur="1" fill="hold">
                                          <p:stCondLst>
                                            <p:cond delay="0"/>
                                          </p:stCondLst>
                                        </p:cTn>
                                        <p:tgtEl>
                                          <p:spTgt spid="52"/>
                                        </p:tgtEl>
                                        <p:attrNameLst>
                                          <p:attrName>style.visibility</p:attrName>
                                        </p:attrNameLst>
                                      </p:cBhvr>
                                      <p:to>
                                        <p:strVal val="visible"/>
                                      </p:to>
                                    </p:set>
                                    <p:animEffect transition="in" filter="barn(inVertical)">
                                      <p:cBhvr>
                                        <p:cTn id="87" dur="500"/>
                                        <p:tgtEl>
                                          <p:spTgt spid="52"/>
                                        </p:tgtEl>
                                      </p:cBhvr>
                                    </p:animEffect>
                                  </p:childTnLst>
                                </p:cTn>
                              </p:par>
                            </p:childTnLst>
                          </p:cTn>
                        </p:par>
                      </p:childTnLst>
                    </p:cTn>
                  </p:par>
                  <p:par>
                    <p:cTn id="88" fill="hold">
                      <p:stCondLst>
                        <p:cond delay="indefinite"/>
                      </p:stCondLst>
                      <p:childTnLst>
                        <p:par>
                          <p:cTn id="89" fill="hold">
                            <p:stCondLst>
                              <p:cond delay="0"/>
                            </p:stCondLst>
                            <p:childTnLst>
                              <p:par>
                                <p:cTn id="90" presetID="6" presetClass="entr" presetSubtype="16" fill="hold" grpId="0" nodeType="clickEffect">
                                  <p:stCondLst>
                                    <p:cond delay="0"/>
                                  </p:stCondLst>
                                  <p:childTnLst>
                                    <p:set>
                                      <p:cBhvr>
                                        <p:cTn id="91" dur="1" fill="hold">
                                          <p:stCondLst>
                                            <p:cond delay="0"/>
                                          </p:stCondLst>
                                        </p:cTn>
                                        <p:tgtEl>
                                          <p:spTgt spid="54"/>
                                        </p:tgtEl>
                                        <p:attrNameLst>
                                          <p:attrName>style.visibility</p:attrName>
                                        </p:attrNameLst>
                                      </p:cBhvr>
                                      <p:to>
                                        <p:strVal val="visible"/>
                                      </p:to>
                                    </p:set>
                                    <p:animEffect transition="in" filter="circle(in)">
                                      <p:cBhvr>
                                        <p:cTn id="92" dur="2000"/>
                                        <p:tgtEl>
                                          <p:spTgt spid="54"/>
                                        </p:tgtEl>
                                      </p:cBhvr>
                                    </p:animEffect>
                                  </p:childTnLst>
                                </p:cTn>
                              </p:par>
                            </p:childTnLst>
                          </p:cTn>
                        </p:par>
                      </p:childTnLst>
                    </p:cTn>
                  </p:par>
                  <p:par>
                    <p:cTn id="93" fill="hold">
                      <p:stCondLst>
                        <p:cond delay="indefinite"/>
                      </p:stCondLst>
                      <p:childTnLst>
                        <p:par>
                          <p:cTn id="94" fill="hold">
                            <p:stCondLst>
                              <p:cond delay="0"/>
                            </p:stCondLst>
                            <p:childTnLst>
                              <p:par>
                                <p:cTn id="95" presetID="16" presetClass="entr" presetSubtype="21" fill="hold" grpId="0" nodeType="clickEffect">
                                  <p:stCondLst>
                                    <p:cond delay="0"/>
                                  </p:stCondLst>
                                  <p:childTnLst>
                                    <p:set>
                                      <p:cBhvr>
                                        <p:cTn id="96" dur="1" fill="hold">
                                          <p:stCondLst>
                                            <p:cond delay="0"/>
                                          </p:stCondLst>
                                        </p:cTn>
                                        <p:tgtEl>
                                          <p:spTgt spid="55"/>
                                        </p:tgtEl>
                                        <p:attrNameLst>
                                          <p:attrName>style.visibility</p:attrName>
                                        </p:attrNameLst>
                                      </p:cBhvr>
                                      <p:to>
                                        <p:strVal val="visible"/>
                                      </p:to>
                                    </p:set>
                                    <p:animEffect transition="in" filter="barn(inVertical)">
                                      <p:cBhvr>
                                        <p:cTn id="9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1" grpId="0"/>
      <p:bldP spid="3072" grpId="0" animBg="1"/>
      <p:bldP spid="3073" grpId="0" animBg="1"/>
      <p:bldP spid="3077" grpId="0" animBg="1"/>
      <p:bldP spid="3079" grpId="0" animBg="1"/>
      <p:bldP spid="3082" grpId="0" animBg="1"/>
      <p:bldP spid="44" grpId="0" animBg="1"/>
      <p:bldP spid="45" grpId="0" animBg="1"/>
      <p:bldP spid="46" grpId="0" animBg="1"/>
      <p:bldP spid="47" grpId="0"/>
      <p:bldP spid="48" grpId="0"/>
      <p:bldP spid="49" grpId="0" animBg="1"/>
      <p:bldP spid="50" grpId="0" animBg="1"/>
      <p:bldP spid="51" grpId="0"/>
      <p:bldP spid="52" grpId="0"/>
      <p:bldP spid="53" grpId="0"/>
      <p:bldP spid="54" grpId="0"/>
      <p:bldP spid="5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A" val="v3.0.0"/>
</p:tagLst>
</file>

<file path=ppt/tags/tag2.xml><?xml version="1.0" encoding="utf-8"?>
<p:tagLst xmlns:a="http://schemas.openxmlformats.org/drawingml/2006/main" xmlns:r="http://schemas.openxmlformats.org/officeDocument/2006/relationships" xmlns:p="http://schemas.openxmlformats.org/presentationml/2006/main">
  <p:tag name="PA" val="v3.0.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5572</TotalTime>
  <Words>1249</Words>
  <Application>Microsoft Office PowerPoint</Application>
  <PresentationFormat>Widescreen</PresentationFormat>
  <Paragraphs>118</Paragraphs>
  <Slides>15</Slides>
  <Notes>0</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15</vt:i4>
      </vt:variant>
    </vt:vector>
  </HeadingPairs>
  <TitlesOfParts>
    <vt:vector size="30" baseType="lpstr">
      <vt:lpstr>微软雅黑</vt:lpstr>
      <vt:lpstr>宋体</vt:lpstr>
      <vt:lpstr>.VnTime</vt:lpstr>
      <vt:lpstr>★儿童字体——迷你简卡通</vt:lpstr>
      <vt:lpstr>851tegakizatsu</vt:lpstr>
      <vt:lpstr>Arial</vt:lpstr>
      <vt:lpstr>Calibri</vt:lpstr>
      <vt:lpstr>Calibri Light</vt:lpstr>
      <vt:lpstr>等线</vt:lpstr>
      <vt:lpstr>Times New Roman</vt:lpstr>
      <vt:lpstr>VNI Times</vt:lpstr>
      <vt:lpstr>Wingdings</vt:lpstr>
      <vt:lpstr>汉仪家书简</vt:lpstr>
      <vt:lpstr>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101</cp:revision>
  <dcterms:created xsi:type="dcterms:W3CDTF">2021-06-15T03:17:50Z</dcterms:created>
  <dcterms:modified xsi:type="dcterms:W3CDTF">2023-10-10T07:02:16Z</dcterms:modified>
</cp:coreProperties>
</file>