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67" r:id="rId3"/>
    <p:sldId id="279" r:id="rId4"/>
    <p:sldId id="268" r:id="rId5"/>
    <p:sldId id="269" r:id="rId6"/>
    <p:sldId id="270" r:id="rId7"/>
    <p:sldId id="271" r:id="rId8"/>
    <p:sldId id="272" r:id="rId9"/>
    <p:sldId id="278" r:id="rId10"/>
    <p:sldId id="273" r:id="rId11"/>
    <p:sldId id="1025" r:id="rId12"/>
    <p:sldId id="275" r:id="rId13"/>
    <p:sldId id="274" r:id="rId14"/>
    <p:sldId id="1027" r:id="rId15"/>
    <p:sldId id="291" r:id="rId16"/>
    <p:sldId id="1029" r:id="rId17"/>
    <p:sldId id="1031" r:id="rId18"/>
    <p:sldId id="1033" r:id="rId19"/>
    <p:sldId id="1035" r:id="rId20"/>
    <p:sldId id="1036" r:id="rId21"/>
    <p:sldId id="1038" r:id="rId22"/>
    <p:sldId id="1039" r:id="rId23"/>
    <p:sldId id="1040" r:id="rId24"/>
    <p:sldId id="289" r:id="rId25"/>
    <p:sldId id="549" r:id="rId26"/>
    <p:sldId id="1020" r:id="rId27"/>
    <p:sldId id="1021" r:id="rId28"/>
    <p:sldId id="1022" r:id="rId29"/>
    <p:sldId id="1023" r:id="rId30"/>
    <p:sldId id="1024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1168-03B7-4AB7-BEC8-3370029AB875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D4C0-DBE2-4505-BD2B-D191C794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48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99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4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6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37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7D1-5434-0993-939C-71F3AAE0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C1DA-F8DE-57D0-3F97-6413B7055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C4DF-2299-2C81-0837-2DEF25F8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915BB-12E0-A698-8445-D8A0CF61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344F-A15C-7AAC-4FEE-47AF6A0D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19CB-C8A8-5525-1E1C-E9F86B14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E0D90-D668-1EF1-427A-199A62C65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33DD8-DCDF-6F54-1836-546F90D7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0E8F-F167-9F86-3D5E-C14A7A4B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65AA-25DC-9F87-46B1-076A3D42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C94C8-C226-685D-627E-7286276DD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B4049-2DF4-74D2-CCD7-01751639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F921-2D17-7A8C-751C-55C3E214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D7405-8B2E-C703-9BBE-4B053633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090E-EB2B-75A2-4CE1-723FF4ED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8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1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8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74F6-889A-A8EE-6203-851C15FB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6A1A-21C3-D0FD-EE6B-2FE4F92D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B86F1-8285-FEEF-5A47-D4D33E19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D83FC-049A-AB66-4A29-FF765C76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B562-44A2-F663-75F9-6E7BC7D3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4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B899-2B98-1772-D1EF-F137874D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B4DA-C911-8363-D34D-6F3BCF0E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AD4FB-9AB1-35C1-A97C-E9AB6B2D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0DF4B-B37F-DF7F-C07D-12521889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886E-43DD-0450-6FAF-6A14C16F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6371-63B6-5064-5199-66928506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46DC-4F4E-1C5E-FCD4-5A26029A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72B5D-0A31-7E6D-CA56-E16558092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7B4DF-0EE5-B856-1D8C-449193AE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7F97A-5ECD-2DD2-139C-483AF275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4C9A6-1B35-1509-5826-BF99A449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6E1C-CB91-EFDF-9A7A-4C0246B6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8828-9D42-5598-83FA-0BA08604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722EB-5069-6FAB-2051-AD538BFB5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0260D-D5AC-73B4-13EC-18C1F474E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6B90F-D304-9C05-AD37-48D87EAF9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D61C3-4BB7-E820-E172-947D2859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2E89F-D47A-0805-3034-52DE9015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F4D64-851B-3919-F92F-D5D67411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B7EB-0D49-0BBE-14A3-829E9575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29E1-A324-B90B-26C1-88E9EE78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85E49-1BE3-82C4-AB71-A1D5AA0B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BDF58-8049-BB5D-07AC-D75196AF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CFA97-5C32-CFF1-304F-1870BC66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79A9A-DA71-0B7C-8802-A6FD9EBD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6A9ED-DC78-FC61-0FA8-CC099839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126C-D41D-718E-0031-7F113B6D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B4B3-D790-426C-E7B5-694CD7BD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76438-5719-2F32-5829-2398CF466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F3B8B-C417-6D4A-F89C-B32B0C10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4735C-D64E-7863-42C6-1E5EED01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E734-3AEA-20BB-4931-C767D54B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7A83-5E93-C049-D560-CA483C29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347E9-A9CB-1A6A-7FD7-060C8C311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52778-BC75-D66F-4802-BA60C8E2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37349-17C5-1BB1-C376-11BBB672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EC0E1-3C2F-4F26-2DF1-A759267F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2F24A-9F35-C47B-E2CD-17077E73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5D66C-09D1-6700-8177-F34EAD21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D418D-82E8-9719-C5FA-5F517DFDF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8452-84E1-1224-15B3-24AF9036D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158C-F406-41F8-B1EE-8DD03B3109A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3FBA-603E-42A9-73F0-BA6189746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ED34-4137-574D-AA02-2000682A0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3F946B00-2243-4271-A32C-F954EDEC2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image" Target="../media/image17.wm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Relationship Id="rId9" Type="http://schemas.openxmlformats.org/officeDocument/2006/relationships/slide" Target="slide15.xml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openxmlformats.org/officeDocument/2006/relationships/image" Target="../media/image17.w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Relationship Id="rId9" Type="http://schemas.openxmlformats.org/officeDocument/2006/relationships/slide" Target="slide15.xml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openxmlformats.org/officeDocument/2006/relationships/image" Target="../media/image17.wmf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Relationship Id="rId9" Type="http://schemas.openxmlformats.org/officeDocument/2006/relationships/slide" Target="slide15.xml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vmlDrawing" Target="../drawings/vmlDrawing4.vml"/><Relationship Id="rId6" Type="http://schemas.openxmlformats.org/officeDocument/2006/relationships/audio" Target="../media/audio1.wav"/><Relationship Id="rId11" Type="http://schemas.openxmlformats.org/officeDocument/2006/relationships/image" Target="../media/image17.wmf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Relationship Id="rId9" Type="http://schemas.openxmlformats.org/officeDocument/2006/relationships/slide" Target="slide15.xml"/><Relationship Id="rId1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6AA7C2-212F-68E4-5F4C-7A53ADF0E40A}"/>
              </a:ext>
            </a:extLst>
          </p:cNvPr>
          <p:cNvSpPr txBox="1"/>
          <p:nvPr/>
        </p:nvSpPr>
        <p:spPr>
          <a:xfrm>
            <a:off x="3062958" y="435429"/>
            <a:ext cx="6239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82902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19" y="158821"/>
            <a:ext cx="11482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28, 29. VĂN BẢN 2: TINH THẦN YÊU NƯỚC CỦA NHÂN DÂN TA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064" y="1337156"/>
            <a:ext cx="32143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Đọc, tìm hiểu chung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42" y="1825625"/>
            <a:ext cx="9684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01C-46C5-7048-7EC1-CF118FFD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1CDEDB-BBD0-475D-BE58-6B29A2F1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971" y="1966460"/>
            <a:ext cx="9477829" cy="1901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45BEB-B669-166E-1354-001FB156E7B6}"/>
              </a:ext>
            </a:extLst>
          </p:cNvPr>
          <p:cNvSpPr txBox="1"/>
          <p:nvPr/>
        </p:nvSpPr>
        <p:spPr>
          <a:xfrm>
            <a:off x="2235200" y="3733800"/>
            <a:ext cx="84473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hiều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Chí Minh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988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43" y="725714"/>
            <a:ext cx="6894286" cy="5872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(1890-1969)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Nam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ca,…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DE456-AAA9-A7DC-35FA-AD5C5988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9" y="1422400"/>
            <a:ext cx="4429881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5588000" cy="5872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(1945),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(1946),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(1966),…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645AA-4378-E8D7-36C6-725EE3DD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41" y="0"/>
            <a:ext cx="544645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854AC-C27C-C11E-0B56-B9323D6A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85" y="997516"/>
            <a:ext cx="5767315" cy="4486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4D5059-1978-9ED9-785D-3A5CD21A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67" y="1844958"/>
            <a:ext cx="5656350" cy="31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71" y="591910"/>
            <a:ext cx="9855199" cy="1524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5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623" y="1976580"/>
            <a:ext cx="9962606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5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5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HCM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II,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 1951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5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886" y="591910"/>
            <a:ext cx="9332686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2.Tác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VN.</a:t>
            </a: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9" y="914400"/>
            <a:ext cx="10276114" cy="54506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9" y="914400"/>
            <a:ext cx="10276114" cy="54506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3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1):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4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3 (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4):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    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065" y="292128"/>
            <a:ext cx="32127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922" y="769182"/>
            <a:ext cx="19832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854" y="1246236"/>
            <a:ext cx="114166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854" y="1723290"/>
            <a:ext cx="1157340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854" y="2200344"/>
            <a:ext cx="49744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31" y="2677398"/>
            <a:ext cx="1038497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131" y="3154452"/>
            <a:ext cx="117171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168" y="4016226"/>
            <a:ext cx="7523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945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143657-E846-7263-645B-7033BE25743B}"/>
              </a:ext>
            </a:extLst>
          </p:cNvPr>
          <p:cNvSpPr/>
          <p:nvPr/>
        </p:nvSpPr>
        <p:spPr>
          <a:xfrm>
            <a:off x="2307771" y="0"/>
            <a:ext cx="8331200" cy="1918934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3046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32" y="1123405"/>
            <a:ext cx="10337800" cy="58492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...”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929374" y="521370"/>
            <a:ext cx="4374146" cy="50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846183" y="481031"/>
            <a:ext cx="3046549" cy="50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25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 txBox="1">
            <a:spLocks/>
          </p:cNvSpPr>
          <p:nvPr/>
        </p:nvSpPr>
        <p:spPr>
          <a:xfrm>
            <a:off x="689428" y="1110343"/>
            <a:ext cx="10337800" cy="55238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Tinh thần yêu nước cũng như các thứ của quý.</a:t>
            </a:r>
            <a:endParaRPr lang="en-US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Hình ảnh so sánh độc đáo dễ hiểu nhằm đề cao tinh thần yêu nước của nhân dân ta.</a:t>
            </a:r>
            <a:endParaRPr lang="en-US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Lòng yêu nước được tồn tại dưới 2 dạng:</a:t>
            </a:r>
            <a:endParaRPr lang="en-US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khi được trưng bày.</a:t>
            </a:r>
            <a:endParaRPr lang="en-US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khi được cất giấu kín đáo.</a:t>
            </a:r>
            <a:endParaRPr lang="en-US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Phải ra sức giải thích tuyên truyền, vận động, tổ chức, lãnh đạo,...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=&gt; Nhằm khích lệ tiềm năng yêu nước của mọi người.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44" y="239877"/>
            <a:ext cx="19341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243" y="716931"/>
            <a:ext cx="2028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243" y="1193985"/>
            <a:ext cx="83391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446" y="1671039"/>
            <a:ext cx="117696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446" y="2532813"/>
            <a:ext cx="49103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46" y="3021174"/>
            <a:ext cx="47949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446" y="3509535"/>
            <a:ext cx="17604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064" y="4090740"/>
            <a:ext cx="11372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885" y="3077029"/>
            <a:ext cx="6081486" cy="117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94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" y="664863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9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1055518" y="606154"/>
            <a:ext cx="9550799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1055518" y="5052980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Trong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Trung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1055518" y="3148848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1055518" y="4101075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377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1055518" y="2148068"/>
            <a:ext cx="10800677" cy="707886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" y="709040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9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923981" y="606154"/>
            <a:ext cx="9666647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7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2778251" y="5052980"/>
            <a:ext cx="6096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377"/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778251" y="2253425"/>
            <a:ext cx="6096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782785" y="4101075"/>
            <a:ext cx="6096000" cy="781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2778251" y="3173439"/>
            <a:ext cx="6096000" cy="781111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35695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5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8" y="812159"/>
            <a:ext cx="72848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9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59105" y="5010286"/>
            <a:ext cx="63289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719565" y="98681"/>
            <a:ext cx="9871064" cy="212199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7"/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ta?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2888343" y="5140622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892103" y="2381384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Nông dân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892877" y="4225463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Công chức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2888343" y="3307123"/>
            <a:ext cx="5442857" cy="707886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/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3884" y="2371725"/>
          <a:ext cx="11866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884" y="2371725"/>
                        <a:ext cx="118667" cy="17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581438" y="626894"/>
            <a:ext cx="134654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79588" y="503560"/>
            <a:ext cx="1157088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45643" y="170282"/>
            <a:ext cx="1415468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554229" y="207234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17995" y="720853"/>
            <a:ext cx="1010619" cy="91680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23305" y="6019800"/>
            <a:ext cx="63289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27" y="685118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222306" y="0"/>
            <a:ext cx="10499862" cy="2108504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406400" y="4982470"/>
            <a:ext cx="1123828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22306" y="2306692"/>
            <a:ext cx="11714272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22306" y="3148960"/>
            <a:ext cx="11714272" cy="1248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170205" y="6043966"/>
            <a:ext cx="11779558" cy="655885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Tất cả các phương án trên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53543" y="65014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7075" y="6220502"/>
            <a:ext cx="60960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4ED476-CA36-E63F-6475-7AC2E29BA95E}"/>
              </a:ext>
            </a:extLst>
          </p:cNvPr>
          <p:cNvSpPr txBox="1"/>
          <p:nvPr/>
        </p:nvSpPr>
        <p:spPr>
          <a:xfrm>
            <a:off x="190136" y="4592007"/>
            <a:ext cx="11779558" cy="1248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96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" y="385731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9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753225" y="381569"/>
            <a:ext cx="9853091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458528" y="1970380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458528" y="4143064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458528" y="5078671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418942" y="3029290"/>
            <a:ext cx="11132453" cy="646331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87629C-C5FC-EB37-9017-321085C09C54}"/>
              </a:ext>
            </a:extLst>
          </p:cNvPr>
          <p:cNvSpPr txBox="1"/>
          <p:nvPr/>
        </p:nvSpPr>
        <p:spPr>
          <a:xfrm>
            <a:off x="418942" y="3056999"/>
            <a:ext cx="11132453" cy="655885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Công cuộc chiến đấu chống kẻ thù xâm lược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53030-79DE-EE61-4F86-16F87C12AFA8}"/>
              </a:ext>
            </a:extLst>
          </p:cNvPr>
          <p:cNvSpPr txBox="1"/>
          <p:nvPr/>
        </p:nvSpPr>
        <p:spPr>
          <a:xfrm>
            <a:off x="458528" y="1998089"/>
            <a:ext cx="11132453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D57B8B-C5B2-F4F4-C4F7-EEFF34E5AD59}"/>
              </a:ext>
            </a:extLst>
          </p:cNvPr>
          <p:cNvSpPr txBox="1"/>
          <p:nvPr/>
        </p:nvSpPr>
        <p:spPr>
          <a:xfrm>
            <a:off x="458528" y="4133510"/>
            <a:ext cx="11132453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Gìn giữ sự giàu đẹp của Tiếng Việt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EFE23D-4A78-13F5-B719-3E19BFB83D69}"/>
              </a:ext>
            </a:extLst>
          </p:cNvPr>
          <p:cNvSpPr txBox="1"/>
          <p:nvPr/>
        </p:nvSpPr>
        <p:spPr>
          <a:xfrm>
            <a:off x="458528" y="5105052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377">
              <a:defRPr/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Tất cả các phương án trên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8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885" y="3077029"/>
            <a:ext cx="6081486" cy="117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81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2AE2-113B-CB4C-3113-D67B4022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286C5D-B14E-5AB0-6813-46E3522E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9" y="171161"/>
            <a:ext cx="10252121" cy="608719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378D17-D704-F828-BC7F-F90EBD671AAC}"/>
              </a:ext>
            </a:extLst>
          </p:cNvPr>
          <p:cNvSpPr/>
          <p:nvPr/>
        </p:nvSpPr>
        <p:spPr>
          <a:xfrm>
            <a:off x="3823855" y="5801158"/>
            <a:ext cx="417021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71" y="2032000"/>
            <a:ext cx="8548916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qua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204686"/>
            <a:ext cx="10290629" cy="50509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MB, TB, KB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3825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9383-B7BC-D208-2DA2-94454B6C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2BF0F-AB63-45E1-A29A-593E7B0CC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05" y="365125"/>
            <a:ext cx="7785389" cy="583904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76D2FE-1A46-866C-3F14-712FE59DDEE6}"/>
              </a:ext>
            </a:extLst>
          </p:cNvPr>
          <p:cNvSpPr/>
          <p:nvPr/>
        </p:nvSpPr>
        <p:spPr>
          <a:xfrm>
            <a:off x="4876800" y="5846618"/>
            <a:ext cx="303414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B68F-EFBE-A1DB-E585-97314159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2F12E-1BDB-BCF5-4454-9BF1A1C0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60" y="337416"/>
            <a:ext cx="9245279" cy="546763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484F6-58EF-745C-D38E-F52621F6A750}"/>
              </a:ext>
            </a:extLst>
          </p:cNvPr>
          <p:cNvSpPr/>
          <p:nvPr/>
        </p:nvSpPr>
        <p:spPr>
          <a:xfrm>
            <a:off x="2535380" y="5832764"/>
            <a:ext cx="7439891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Lý Thái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9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9F61-777E-CB79-505C-9B1220EB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E5E19-175C-9E5B-3945-CC2240471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5" y="365125"/>
            <a:ext cx="8798549" cy="550537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48ADC-56C9-4859-0440-B42F0ADC7E94}"/>
              </a:ext>
            </a:extLst>
          </p:cNvPr>
          <p:cNvSpPr/>
          <p:nvPr/>
        </p:nvSpPr>
        <p:spPr>
          <a:xfrm>
            <a:off x="4585855" y="5870503"/>
            <a:ext cx="3519054" cy="9005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5D3F-2F5B-DFF7-E031-DC344AE4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18559-228A-8936-1893-720091FF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8" y="0"/>
            <a:ext cx="6442364" cy="618850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50761-0433-D41F-C3E2-5E3F1B6EF108}"/>
              </a:ext>
            </a:extLst>
          </p:cNvPr>
          <p:cNvSpPr/>
          <p:nvPr/>
        </p:nvSpPr>
        <p:spPr>
          <a:xfrm>
            <a:off x="4357254" y="5985163"/>
            <a:ext cx="3477491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5091-D44D-A9E5-B821-73C76FDB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39AD6D-E747-C36E-FA8A-74F9BF37F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52824"/>
            <a:ext cx="6871854" cy="612413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4FD325-279D-1A9A-9C6E-E4096B2E94A7}"/>
              </a:ext>
            </a:extLst>
          </p:cNvPr>
          <p:cNvSpPr/>
          <p:nvPr/>
        </p:nvSpPr>
        <p:spPr>
          <a:xfrm>
            <a:off x="2043545" y="5999018"/>
            <a:ext cx="7800109" cy="8589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1D5E-0A81-E5AD-8696-4F93D295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2961EF-F726-77A5-026D-83C904E34936}"/>
              </a:ext>
            </a:extLst>
          </p:cNvPr>
          <p:cNvSpPr/>
          <p:nvPr/>
        </p:nvSpPr>
        <p:spPr>
          <a:xfrm>
            <a:off x="4502727" y="5908557"/>
            <a:ext cx="3186545" cy="928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F353D3-FA4A-29DB-E789-8E5141E99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5" y="265709"/>
            <a:ext cx="9085942" cy="5642848"/>
          </a:xfrm>
        </p:spPr>
      </p:pic>
    </p:spTree>
    <p:extLst>
      <p:ext uri="{BB962C8B-B14F-4D97-AF65-F5344CB8AC3E}">
        <p14:creationId xmlns:p14="http://schemas.microsoft.com/office/powerpoint/2010/main" val="10596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1251</Words>
  <Application>Microsoft Office PowerPoint</Application>
  <PresentationFormat>Widescreen</PresentationFormat>
  <Paragraphs>167</Paragraphs>
  <Slides>31</Slides>
  <Notes>5</Notes>
  <HiddenSlides>0</HiddenSlides>
  <MMClips>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Footlight MT Light</vt:lpstr>
      <vt:lpstr>Tahoma</vt:lpstr>
      <vt:lpstr>Times New Roman</vt:lpstr>
      <vt:lpstr>Wingdings</vt:lpstr>
      <vt:lpstr>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Đỗ Thị Quyên</dc:creator>
  <cp:lastModifiedBy>Admin</cp:lastModifiedBy>
  <cp:revision>8</cp:revision>
  <dcterms:created xsi:type="dcterms:W3CDTF">2023-07-07T12:00:39Z</dcterms:created>
  <dcterms:modified xsi:type="dcterms:W3CDTF">2023-10-14T04:39:18Z</dcterms:modified>
</cp:coreProperties>
</file>