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54" r:id="rId1"/>
  </p:sldMasterIdLst>
  <p:notesMasterIdLst>
    <p:notesMasterId r:id="rId12"/>
  </p:notesMasterIdLst>
  <p:sldIdLst>
    <p:sldId id="2007577579" r:id="rId2"/>
    <p:sldId id="2007577587" r:id="rId3"/>
    <p:sldId id="2007577588" r:id="rId4"/>
    <p:sldId id="2007577589" r:id="rId5"/>
    <p:sldId id="2007577591" r:id="rId6"/>
    <p:sldId id="2007577560" r:id="rId7"/>
    <p:sldId id="2007577592" r:id="rId8"/>
    <p:sldId id="2007577593" r:id="rId9"/>
    <p:sldId id="2007577595" r:id="rId10"/>
    <p:sldId id="2007577596" r:id="rId11"/>
  </p:sldIdLst>
  <p:sldSz cx="12192000" cy="6858000"/>
  <p:notesSz cx="6858000" cy="9144000"/>
  <p:embeddedFontLst>
    <p:embeddedFont>
      <p:font typeface="华文新魏" panose="020B0604020202020204" charset="-122"/>
      <p:regular r:id="rId13"/>
    </p:embeddedFont>
    <p:embeddedFont>
      <p:font typeface="DengXian" panose="020B0604020202020204" charset="-122"/>
      <p:regular r:id="rId14"/>
      <p:bold r:id="rId15"/>
    </p:embeddedFont>
    <p:embeddedFont>
      <p:font typeface="Do Hyeon" panose="020B0604020202020204" charset="0"/>
      <p:regular r:id="rId16"/>
    </p:embeddedFont>
    <p:embeddedFont>
      <p:font typeface=".VnTime" panose="020B7200000000000000"/>
      <p:regular r:id="rId17"/>
      <p:bold r:id="rId18"/>
      <p:italic r:id="rId19"/>
      <p:boldItalic r:id="rId20"/>
    </p:embeddedFont>
    <p:embeddedFont>
      <p:font typeface="Calibri" panose="020F0502020204030204" pitchFamily="34" charset="0"/>
      <p:regular r:id="rId21"/>
      <p:bold r:id="rId22"/>
      <p:italic r:id="rId23"/>
      <p:boldItalic r:id="rId24"/>
    </p:embeddedFont>
  </p:embeddedFontLst>
  <p:custDataLst>
    <p:tags r:id="rId2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FDA770"/>
    <a:srgbClr val="FCDFBC"/>
    <a:srgbClr val="C55A11"/>
    <a:srgbClr val="D1D8CE"/>
    <a:srgbClr val="D2A000"/>
    <a:srgbClr val="289908"/>
    <a:srgbClr val="425B80"/>
    <a:srgbClr val="00A2D9"/>
    <a:srgbClr val="B7CE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showGuides="1">
      <p:cViewPr varScale="1">
        <p:scale>
          <a:sx n="86" d="100"/>
          <a:sy n="86" d="100"/>
        </p:scale>
        <p:origin x="666" y="102"/>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9A7A4A-182C-45C4-82D6-373ED19AEC66}" type="datetimeFigureOut">
              <a:rPr lang="zh-CN" altLang="en-US" smtClean="0"/>
              <a:t>2023/1/17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1A2CB8-3CCD-4836-B24E-4B314C4A56DD}" type="slidenum">
              <a:rPr lang="zh-CN" altLang="en-US" smtClean="0"/>
              <a:t>‹#›</a:t>
            </a:fld>
            <a:endParaRPr lang="zh-CN" altLang="en-US"/>
          </a:p>
        </p:txBody>
      </p:sp>
    </p:spTree>
    <p:extLst>
      <p:ext uri="{BB962C8B-B14F-4D97-AF65-F5344CB8AC3E}">
        <p14:creationId xmlns:p14="http://schemas.microsoft.com/office/powerpoint/2010/main" val="21654228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4"/>
        <p:cNvGrpSpPr/>
        <p:nvPr/>
      </p:nvGrpSpPr>
      <p:grpSpPr>
        <a:xfrm>
          <a:off x="0" y="0"/>
          <a:ext cx="0" cy="0"/>
          <a:chOff x="0" y="0"/>
          <a:chExt cx="0" cy="0"/>
        </a:xfrm>
      </p:grpSpPr>
      <p:sp>
        <p:nvSpPr>
          <p:cNvPr id="1245" name="Google Shape;1245;g1003bd6ff09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6" name="Google Shape;1246;g1003bd6ff09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74038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1003bd6ff0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1003bd6ff0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31748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1003bd6ff0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1003bd6ff0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36773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1003bd6ff0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1003bd6ff0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5169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1003bd6ff0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1003bd6ff0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47773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1003bd6ff0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1003bd6ff0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7573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6"/>
        <p:cNvGrpSpPr/>
        <p:nvPr/>
      </p:nvGrpSpPr>
      <p:grpSpPr>
        <a:xfrm>
          <a:off x="0" y="0"/>
          <a:ext cx="0" cy="0"/>
          <a:chOff x="0" y="0"/>
          <a:chExt cx="0" cy="0"/>
        </a:xfrm>
      </p:grpSpPr>
      <p:sp>
        <p:nvSpPr>
          <p:cNvPr id="27" name="Google Shape;27;p3"/>
          <p:cNvSpPr txBox="1">
            <a:spLocks noGrp="1"/>
          </p:cNvSpPr>
          <p:nvPr>
            <p:ph type="title"/>
          </p:nvPr>
        </p:nvSpPr>
        <p:spPr>
          <a:xfrm>
            <a:off x="5208021" y="4124817"/>
            <a:ext cx="5051600" cy="11224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64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8" name="Google Shape;28;p3"/>
          <p:cNvSpPr txBox="1">
            <a:spLocks noGrp="1"/>
          </p:cNvSpPr>
          <p:nvPr>
            <p:ph type="title" idx="2" hasCustomPrompt="1"/>
          </p:nvPr>
        </p:nvSpPr>
        <p:spPr>
          <a:xfrm>
            <a:off x="5208033" y="2113067"/>
            <a:ext cx="2664400" cy="1843200"/>
          </a:xfrm>
          <a:prstGeom prst="rect">
            <a:avLst/>
          </a:prstGeom>
          <a:solidFill>
            <a:schemeClr val="accent6"/>
          </a:solidFill>
        </p:spPr>
        <p:txBody>
          <a:bodyPr spcFirstLastPara="1" wrap="square" lIns="91425" tIns="91425" rIns="91425" bIns="91425" anchor="ctr" anchorCtr="0">
            <a:noAutofit/>
          </a:bodyPr>
          <a:lstStyle>
            <a:lvl1pPr lvl="0" algn="ctr" rtl="0">
              <a:spcBef>
                <a:spcPts val="0"/>
              </a:spcBef>
              <a:spcAft>
                <a:spcPts val="0"/>
              </a:spcAft>
              <a:buSzPts val="6000"/>
              <a:buNone/>
              <a:defRPr sz="16000">
                <a:solidFill>
                  <a:srgbClr val="FFFFFF"/>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9" name="Google Shape;29;p3"/>
          <p:cNvSpPr txBox="1">
            <a:spLocks noGrp="1"/>
          </p:cNvSpPr>
          <p:nvPr>
            <p:ph type="subTitle" idx="1"/>
          </p:nvPr>
        </p:nvSpPr>
        <p:spPr>
          <a:xfrm>
            <a:off x="5208000" y="5322917"/>
            <a:ext cx="5051600" cy="4380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92661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01"/>
        <p:cNvGrpSpPr/>
        <p:nvPr/>
      </p:nvGrpSpPr>
      <p:grpSpPr>
        <a:xfrm>
          <a:off x="0" y="0"/>
          <a:ext cx="0" cy="0"/>
          <a:chOff x="0" y="0"/>
          <a:chExt cx="0" cy="0"/>
        </a:xfrm>
      </p:grpSpPr>
      <p:sp>
        <p:nvSpPr>
          <p:cNvPr id="102" name="Google Shape;102;p13"/>
          <p:cNvSpPr txBox="1">
            <a:spLocks noGrp="1"/>
          </p:cNvSpPr>
          <p:nvPr>
            <p:ph type="title"/>
          </p:nvPr>
        </p:nvSpPr>
        <p:spPr>
          <a:xfrm>
            <a:off x="828133" y="694967"/>
            <a:ext cx="10535600" cy="7636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103" name="Google Shape;103;p13"/>
          <p:cNvSpPr txBox="1">
            <a:spLocks noGrp="1"/>
          </p:cNvSpPr>
          <p:nvPr>
            <p:ph type="subTitle" idx="1"/>
          </p:nvPr>
        </p:nvSpPr>
        <p:spPr>
          <a:xfrm>
            <a:off x="7086007" y="2366767"/>
            <a:ext cx="3375200" cy="66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100"/>
              <a:buNone/>
              <a:defRPr sz="3333" b="1">
                <a:solidFill>
                  <a:schemeClr val="dk1"/>
                </a:solidFill>
                <a:latin typeface="Mukta"/>
                <a:ea typeface="Mukta"/>
                <a:cs typeface="Mukta"/>
                <a:sym typeface="Mukta"/>
              </a:defRPr>
            </a:lvl1pPr>
            <a:lvl2pPr lvl="1" algn="ctr" rtl="0">
              <a:spcBef>
                <a:spcPts val="0"/>
              </a:spcBef>
              <a:spcAft>
                <a:spcPts val="0"/>
              </a:spcAft>
              <a:buClr>
                <a:schemeClr val="dk1"/>
              </a:buClr>
              <a:buSzPts val="2100"/>
              <a:buNone/>
              <a:defRPr sz="2800">
                <a:solidFill>
                  <a:schemeClr val="dk1"/>
                </a:solidFill>
              </a:defRPr>
            </a:lvl2pPr>
            <a:lvl3pPr lvl="2" algn="ctr" rtl="0">
              <a:spcBef>
                <a:spcPts val="0"/>
              </a:spcBef>
              <a:spcAft>
                <a:spcPts val="0"/>
              </a:spcAft>
              <a:buClr>
                <a:schemeClr val="dk1"/>
              </a:buClr>
              <a:buSzPts val="2100"/>
              <a:buNone/>
              <a:defRPr sz="2800">
                <a:solidFill>
                  <a:schemeClr val="dk1"/>
                </a:solidFill>
              </a:defRPr>
            </a:lvl3pPr>
            <a:lvl4pPr lvl="3" algn="ctr" rtl="0">
              <a:spcBef>
                <a:spcPts val="0"/>
              </a:spcBef>
              <a:spcAft>
                <a:spcPts val="0"/>
              </a:spcAft>
              <a:buClr>
                <a:schemeClr val="dk1"/>
              </a:buClr>
              <a:buSzPts val="2100"/>
              <a:buNone/>
              <a:defRPr sz="2800">
                <a:solidFill>
                  <a:schemeClr val="dk1"/>
                </a:solidFill>
              </a:defRPr>
            </a:lvl4pPr>
            <a:lvl5pPr lvl="4" algn="ctr" rtl="0">
              <a:spcBef>
                <a:spcPts val="0"/>
              </a:spcBef>
              <a:spcAft>
                <a:spcPts val="0"/>
              </a:spcAft>
              <a:buClr>
                <a:schemeClr val="dk1"/>
              </a:buClr>
              <a:buSzPts val="2100"/>
              <a:buNone/>
              <a:defRPr sz="2800">
                <a:solidFill>
                  <a:schemeClr val="dk1"/>
                </a:solidFill>
              </a:defRPr>
            </a:lvl5pPr>
            <a:lvl6pPr lvl="5" algn="ctr" rtl="0">
              <a:spcBef>
                <a:spcPts val="0"/>
              </a:spcBef>
              <a:spcAft>
                <a:spcPts val="0"/>
              </a:spcAft>
              <a:buClr>
                <a:schemeClr val="dk1"/>
              </a:buClr>
              <a:buSzPts val="2100"/>
              <a:buNone/>
              <a:defRPr sz="2800">
                <a:solidFill>
                  <a:schemeClr val="dk1"/>
                </a:solidFill>
              </a:defRPr>
            </a:lvl6pPr>
            <a:lvl7pPr lvl="6" algn="ctr" rtl="0">
              <a:spcBef>
                <a:spcPts val="0"/>
              </a:spcBef>
              <a:spcAft>
                <a:spcPts val="0"/>
              </a:spcAft>
              <a:buClr>
                <a:schemeClr val="dk1"/>
              </a:buClr>
              <a:buSzPts val="2100"/>
              <a:buNone/>
              <a:defRPr sz="2800">
                <a:solidFill>
                  <a:schemeClr val="dk1"/>
                </a:solidFill>
              </a:defRPr>
            </a:lvl7pPr>
            <a:lvl8pPr lvl="7" algn="ctr" rtl="0">
              <a:spcBef>
                <a:spcPts val="0"/>
              </a:spcBef>
              <a:spcAft>
                <a:spcPts val="0"/>
              </a:spcAft>
              <a:buClr>
                <a:schemeClr val="dk1"/>
              </a:buClr>
              <a:buSzPts val="2100"/>
              <a:buNone/>
              <a:defRPr sz="2800">
                <a:solidFill>
                  <a:schemeClr val="dk1"/>
                </a:solidFill>
              </a:defRPr>
            </a:lvl8pPr>
            <a:lvl9pPr lvl="8" algn="ctr" rtl="0">
              <a:spcBef>
                <a:spcPts val="0"/>
              </a:spcBef>
              <a:spcAft>
                <a:spcPts val="0"/>
              </a:spcAft>
              <a:buClr>
                <a:schemeClr val="dk1"/>
              </a:buClr>
              <a:buSzPts val="2100"/>
              <a:buNone/>
              <a:defRPr sz="2800">
                <a:solidFill>
                  <a:schemeClr val="dk1"/>
                </a:solidFill>
              </a:defRPr>
            </a:lvl9pPr>
          </a:lstStyle>
          <a:p>
            <a:endParaRPr/>
          </a:p>
        </p:txBody>
      </p:sp>
      <p:sp>
        <p:nvSpPr>
          <p:cNvPr id="104" name="Google Shape;104;p13"/>
          <p:cNvSpPr txBox="1">
            <a:spLocks noGrp="1"/>
          </p:cNvSpPr>
          <p:nvPr>
            <p:ph type="subTitle" idx="2"/>
          </p:nvPr>
        </p:nvSpPr>
        <p:spPr>
          <a:xfrm>
            <a:off x="7085984" y="2897767"/>
            <a:ext cx="3375200" cy="82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05" name="Google Shape;105;p13"/>
          <p:cNvSpPr txBox="1">
            <a:spLocks noGrp="1"/>
          </p:cNvSpPr>
          <p:nvPr>
            <p:ph type="subTitle" idx="3"/>
          </p:nvPr>
        </p:nvSpPr>
        <p:spPr>
          <a:xfrm>
            <a:off x="2213733" y="2366767"/>
            <a:ext cx="3375200" cy="66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100"/>
              <a:buNone/>
              <a:defRPr sz="3333" b="1">
                <a:solidFill>
                  <a:schemeClr val="dk1"/>
                </a:solidFill>
                <a:latin typeface="Mukta"/>
                <a:ea typeface="Mukta"/>
                <a:cs typeface="Mukta"/>
                <a:sym typeface="Mukta"/>
              </a:defRPr>
            </a:lvl1pPr>
            <a:lvl2pPr lvl="1" algn="ctr" rtl="0">
              <a:spcBef>
                <a:spcPts val="0"/>
              </a:spcBef>
              <a:spcAft>
                <a:spcPts val="0"/>
              </a:spcAft>
              <a:buClr>
                <a:schemeClr val="dk1"/>
              </a:buClr>
              <a:buSzPts val="2100"/>
              <a:buNone/>
              <a:defRPr sz="2800">
                <a:solidFill>
                  <a:schemeClr val="dk1"/>
                </a:solidFill>
              </a:defRPr>
            </a:lvl2pPr>
            <a:lvl3pPr lvl="2" algn="ctr" rtl="0">
              <a:spcBef>
                <a:spcPts val="0"/>
              </a:spcBef>
              <a:spcAft>
                <a:spcPts val="0"/>
              </a:spcAft>
              <a:buClr>
                <a:schemeClr val="dk1"/>
              </a:buClr>
              <a:buSzPts val="2100"/>
              <a:buNone/>
              <a:defRPr sz="2800">
                <a:solidFill>
                  <a:schemeClr val="dk1"/>
                </a:solidFill>
              </a:defRPr>
            </a:lvl3pPr>
            <a:lvl4pPr lvl="3" algn="ctr" rtl="0">
              <a:spcBef>
                <a:spcPts val="0"/>
              </a:spcBef>
              <a:spcAft>
                <a:spcPts val="0"/>
              </a:spcAft>
              <a:buClr>
                <a:schemeClr val="dk1"/>
              </a:buClr>
              <a:buSzPts val="2100"/>
              <a:buNone/>
              <a:defRPr sz="2800">
                <a:solidFill>
                  <a:schemeClr val="dk1"/>
                </a:solidFill>
              </a:defRPr>
            </a:lvl4pPr>
            <a:lvl5pPr lvl="4" algn="ctr" rtl="0">
              <a:spcBef>
                <a:spcPts val="0"/>
              </a:spcBef>
              <a:spcAft>
                <a:spcPts val="0"/>
              </a:spcAft>
              <a:buClr>
                <a:schemeClr val="dk1"/>
              </a:buClr>
              <a:buSzPts val="2100"/>
              <a:buNone/>
              <a:defRPr sz="2800">
                <a:solidFill>
                  <a:schemeClr val="dk1"/>
                </a:solidFill>
              </a:defRPr>
            </a:lvl5pPr>
            <a:lvl6pPr lvl="5" algn="ctr" rtl="0">
              <a:spcBef>
                <a:spcPts val="0"/>
              </a:spcBef>
              <a:spcAft>
                <a:spcPts val="0"/>
              </a:spcAft>
              <a:buClr>
                <a:schemeClr val="dk1"/>
              </a:buClr>
              <a:buSzPts val="2100"/>
              <a:buNone/>
              <a:defRPr sz="2800">
                <a:solidFill>
                  <a:schemeClr val="dk1"/>
                </a:solidFill>
              </a:defRPr>
            </a:lvl6pPr>
            <a:lvl7pPr lvl="6" algn="ctr" rtl="0">
              <a:spcBef>
                <a:spcPts val="0"/>
              </a:spcBef>
              <a:spcAft>
                <a:spcPts val="0"/>
              </a:spcAft>
              <a:buClr>
                <a:schemeClr val="dk1"/>
              </a:buClr>
              <a:buSzPts val="2100"/>
              <a:buNone/>
              <a:defRPr sz="2800">
                <a:solidFill>
                  <a:schemeClr val="dk1"/>
                </a:solidFill>
              </a:defRPr>
            </a:lvl7pPr>
            <a:lvl8pPr lvl="7" algn="ctr" rtl="0">
              <a:spcBef>
                <a:spcPts val="0"/>
              </a:spcBef>
              <a:spcAft>
                <a:spcPts val="0"/>
              </a:spcAft>
              <a:buClr>
                <a:schemeClr val="dk1"/>
              </a:buClr>
              <a:buSzPts val="2100"/>
              <a:buNone/>
              <a:defRPr sz="2800">
                <a:solidFill>
                  <a:schemeClr val="dk1"/>
                </a:solidFill>
              </a:defRPr>
            </a:lvl8pPr>
            <a:lvl9pPr lvl="8" algn="ctr" rtl="0">
              <a:spcBef>
                <a:spcPts val="0"/>
              </a:spcBef>
              <a:spcAft>
                <a:spcPts val="0"/>
              </a:spcAft>
              <a:buClr>
                <a:schemeClr val="dk1"/>
              </a:buClr>
              <a:buSzPts val="2100"/>
              <a:buNone/>
              <a:defRPr sz="2800">
                <a:solidFill>
                  <a:schemeClr val="dk1"/>
                </a:solidFill>
              </a:defRPr>
            </a:lvl9pPr>
          </a:lstStyle>
          <a:p>
            <a:endParaRPr/>
          </a:p>
        </p:txBody>
      </p:sp>
      <p:sp>
        <p:nvSpPr>
          <p:cNvPr id="106" name="Google Shape;106;p13"/>
          <p:cNvSpPr txBox="1">
            <a:spLocks noGrp="1"/>
          </p:cNvSpPr>
          <p:nvPr>
            <p:ph type="subTitle" idx="4"/>
          </p:nvPr>
        </p:nvSpPr>
        <p:spPr>
          <a:xfrm>
            <a:off x="2213717" y="2897767"/>
            <a:ext cx="3375200" cy="82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07" name="Google Shape;107;p13"/>
          <p:cNvSpPr txBox="1">
            <a:spLocks noGrp="1"/>
          </p:cNvSpPr>
          <p:nvPr>
            <p:ph type="subTitle" idx="5"/>
          </p:nvPr>
        </p:nvSpPr>
        <p:spPr>
          <a:xfrm>
            <a:off x="7086007" y="4190867"/>
            <a:ext cx="3375200" cy="66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100"/>
              <a:buNone/>
              <a:defRPr sz="3333" b="1">
                <a:solidFill>
                  <a:schemeClr val="dk1"/>
                </a:solidFill>
                <a:latin typeface="Mukta"/>
                <a:ea typeface="Mukta"/>
                <a:cs typeface="Mukta"/>
                <a:sym typeface="Mukta"/>
              </a:defRPr>
            </a:lvl1pPr>
            <a:lvl2pPr lvl="1" algn="ctr" rtl="0">
              <a:spcBef>
                <a:spcPts val="0"/>
              </a:spcBef>
              <a:spcAft>
                <a:spcPts val="0"/>
              </a:spcAft>
              <a:buClr>
                <a:schemeClr val="dk1"/>
              </a:buClr>
              <a:buSzPts val="2100"/>
              <a:buNone/>
              <a:defRPr sz="2800">
                <a:solidFill>
                  <a:schemeClr val="dk1"/>
                </a:solidFill>
              </a:defRPr>
            </a:lvl2pPr>
            <a:lvl3pPr lvl="2" algn="ctr" rtl="0">
              <a:spcBef>
                <a:spcPts val="0"/>
              </a:spcBef>
              <a:spcAft>
                <a:spcPts val="0"/>
              </a:spcAft>
              <a:buClr>
                <a:schemeClr val="dk1"/>
              </a:buClr>
              <a:buSzPts val="2100"/>
              <a:buNone/>
              <a:defRPr sz="2800">
                <a:solidFill>
                  <a:schemeClr val="dk1"/>
                </a:solidFill>
              </a:defRPr>
            </a:lvl3pPr>
            <a:lvl4pPr lvl="3" algn="ctr" rtl="0">
              <a:spcBef>
                <a:spcPts val="0"/>
              </a:spcBef>
              <a:spcAft>
                <a:spcPts val="0"/>
              </a:spcAft>
              <a:buClr>
                <a:schemeClr val="dk1"/>
              </a:buClr>
              <a:buSzPts val="2100"/>
              <a:buNone/>
              <a:defRPr sz="2800">
                <a:solidFill>
                  <a:schemeClr val="dk1"/>
                </a:solidFill>
              </a:defRPr>
            </a:lvl4pPr>
            <a:lvl5pPr lvl="4" algn="ctr" rtl="0">
              <a:spcBef>
                <a:spcPts val="0"/>
              </a:spcBef>
              <a:spcAft>
                <a:spcPts val="0"/>
              </a:spcAft>
              <a:buClr>
                <a:schemeClr val="dk1"/>
              </a:buClr>
              <a:buSzPts val="2100"/>
              <a:buNone/>
              <a:defRPr sz="2800">
                <a:solidFill>
                  <a:schemeClr val="dk1"/>
                </a:solidFill>
              </a:defRPr>
            </a:lvl5pPr>
            <a:lvl6pPr lvl="5" algn="ctr" rtl="0">
              <a:spcBef>
                <a:spcPts val="0"/>
              </a:spcBef>
              <a:spcAft>
                <a:spcPts val="0"/>
              </a:spcAft>
              <a:buClr>
                <a:schemeClr val="dk1"/>
              </a:buClr>
              <a:buSzPts val="2100"/>
              <a:buNone/>
              <a:defRPr sz="2800">
                <a:solidFill>
                  <a:schemeClr val="dk1"/>
                </a:solidFill>
              </a:defRPr>
            </a:lvl6pPr>
            <a:lvl7pPr lvl="6" algn="ctr" rtl="0">
              <a:spcBef>
                <a:spcPts val="0"/>
              </a:spcBef>
              <a:spcAft>
                <a:spcPts val="0"/>
              </a:spcAft>
              <a:buClr>
                <a:schemeClr val="dk1"/>
              </a:buClr>
              <a:buSzPts val="2100"/>
              <a:buNone/>
              <a:defRPr sz="2800">
                <a:solidFill>
                  <a:schemeClr val="dk1"/>
                </a:solidFill>
              </a:defRPr>
            </a:lvl7pPr>
            <a:lvl8pPr lvl="7" algn="ctr" rtl="0">
              <a:spcBef>
                <a:spcPts val="0"/>
              </a:spcBef>
              <a:spcAft>
                <a:spcPts val="0"/>
              </a:spcAft>
              <a:buClr>
                <a:schemeClr val="dk1"/>
              </a:buClr>
              <a:buSzPts val="2100"/>
              <a:buNone/>
              <a:defRPr sz="2800">
                <a:solidFill>
                  <a:schemeClr val="dk1"/>
                </a:solidFill>
              </a:defRPr>
            </a:lvl8pPr>
            <a:lvl9pPr lvl="8" algn="ctr" rtl="0">
              <a:spcBef>
                <a:spcPts val="0"/>
              </a:spcBef>
              <a:spcAft>
                <a:spcPts val="0"/>
              </a:spcAft>
              <a:buClr>
                <a:schemeClr val="dk1"/>
              </a:buClr>
              <a:buSzPts val="2100"/>
              <a:buNone/>
              <a:defRPr sz="2800">
                <a:solidFill>
                  <a:schemeClr val="dk1"/>
                </a:solidFill>
              </a:defRPr>
            </a:lvl9pPr>
          </a:lstStyle>
          <a:p>
            <a:endParaRPr/>
          </a:p>
        </p:txBody>
      </p:sp>
      <p:sp>
        <p:nvSpPr>
          <p:cNvPr id="108" name="Google Shape;108;p13"/>
          <p:cNvSpPr txBox="1">
            <a:spLocks noGrp="1"/>
          </p:cNvSpPr>
          <p:nvPr>
            <p:ph type="subTitle" idx="6"/>
          </p:nvPr>
        </p:nvSpPr>
        <p:spPr>
          <a:xfrm>
            <a:off x="7085984" y="4721933"/>
            <a:ext cx="3375200" cy="82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09" name="Google Shape;109;p13"/>
          <p:cNvSpPr txBox="1">
            <a:spLocks noGrp="1"/>
          </p:cNvSpPr>
          <p:nvPr>
            <p:ph type="subTitle" idx="7"/>
          </p:nvPr>
        </p:nvSpPr>
        <p:spPr>
          <a:xfrm>
            <a:off x="2213733" y="4190867"/>
            <a:ext cx="3375200" cy="66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100"/>
              <a:buNone/>
              <a:defRPr sz="3333" b="1">
                <a:solidFill>
                  <a:schemeClr val="dk1"/>
                </a:solidFill>
                <a:latin typeface="Mukta"/>
                <a:ea typeface="Mukta"/>
                <a:cs typeface="Mukta"/>
                <a:sym typeface="Mukta"/>
              </a:defRPr>
            </a:lvl1pPr>
            <a:lvl2pPr lvl="1" algn="ctr" rtl="0">
              <a:spcBef>
                <a:spcPts val="0"/>
              </a:spcBef>
              <a:spcAft>
                <a:spcPts val="0"/>
              </a:spcAft>
              <a:buClr>
                <a:schemeClr val="dk1"/>
              </a:buClr>
              <a:buSzPts val="2100"/>
              <a:buNone/>
              <a:defRPr sz="2800">
                <a:solidFill>
                  <a:schemeClr val="dk1"/>
                </a:solidFill>
              </a:defRPr>
            </a:lvl2pPr>
            <a:lvl3pPr lvl="2" algn="ctr" rtl="0">
              <a:spcBef>
                <a:spcPts val="0"/>
              </a:spcBef>
              <a:spcAft>
                <a:spcPts val="0"/>
              </a:spcAft>
              <a:buClr>
                <a:schemeClr val="dk1"/>
              </a:buClr>
              <a:buSzPts val="2100"/>
              <a:buNone/>
              <a:defRPr sz="2800">
                <a:solidFill>
                  <a:schemeClr val="dk1"/>
                </a:solidFill>
              </a:defRPr>
            </a:lvl3pPr>
            <a:lvl4pPr lvl="3" algn="ctr" rtl="0">
              <a:spcBef>
                <a:spcPts val="0"/>
              </a:spcBef>
              <a:spcAft>
                <a:spcPts val="0"/>
              </a:spcAft>
              <a:buClr>
                <a:schemeClr val="dk1"/>
              </a:buClr>
              <a:buSzPts val="2100"/>
              <a:buNone/>
              <a:defRPr sz="2800">
                <a:solidFill>
                  <a:schemeClr val="dk1"/>
                </a:solidFill>
              </a:defRPr>
            </a:lvl4pPr>
            <a:lvl5pPr lvl="4" algn="ctr" rtl="0">
              <a:spcBef>
                <a:spcPts val="0"/>
              </a:spcBef>
              <a:spcAft>
                <a:spcPts val="0"/>
              </a:spcAft>
              <a:buClr>
                <a:schemeClr val="dk1"/>
              </a:buClr>
              <a:buSzPts val="2100"/>
              <a:buNone/>
              <a:defRPr sz="2800">
                <a:solidFill>
                  <a:schemeClr val="dk1"/>
                </a:solidFill>
              </a:defRPr>
            </a:lvl5pPr>
            <a:lvl6pPr lvl="5" algn="ctr" rtl="0">
              <a:spcBef>
                <a:spcPts val="0"/>
              </a:spcBef>
              <a:spcAft>
                <a:spcPts val="0"/>
              </a:spcAft>
              <a:buClr>
                <a:schemeClr val="dk1"/>
              </a:buClr>
              <a:buSzPts val="2100"/>
              <a:buNone/>
              <a:defRPr sz="2800">
                <a:solidFill>
                  <a:schemeClr val="dk1"/>
                </a:solidFill>
              </a:defRPr>
            </a:lvl6pPr>
            <a:lvl7pPr lvl="6" algn="ctr" rtl="0">
              <a:spcBef>
                <a:spcPts val="0"/>
              </a:spcBef>
              <a:spcAft>
                <a:spcPts val="0"/>
              </a:spcAft>
              <a:buClr>
                <a:schemeClr val="dk1"/>
              </a:buClr>
              <a:buSzPts val="2100"/>
              <a:buNone/>
              <a:defRPr sz="2800">
                <a:solidFill>
                  <a:schemeClr val="dk1"/>
                </a:solidFill>
              </a:defRPr>
            </a:lvl7pPr>
            <a:lvl8pPr lvl="7" algn="ctr" rtl="0">
              <a:spcBef>
                <a:spcPts val="0"/>
              </a:spcBef>
              <a:spcAft>
                <a:spcPts val="0"/>
              </a:spcAft>
              <a:buClr>
                <a:schemeClr val="dk1"/>
              </a:buClr>
              <a:buSzPts val="2100"/>
              <a:buNone/>
              <a:defRPr sz="2800">
                <a:solidFill>
                  <a:schemeClr val="dk1"/>
                </a:solidFill>
              </a:defRPr>
            </a:lvl8pPr>
            <a:lvl9pPr lvl="8" algn="ctr" rtl="0">
              <a:spcBef>
                <a:spcPts val="0"/>
              </a:spcBef>
              <a:spcAft>
                <a:spcPts val="0"/>
              </a:spcAft>
              <a:buClr>
                <a:schemeClr val="dk1"/>
              </a:buClr>
              <a:buSzPts val="2100"/>
              <a:buNone/>
              <a:defRPr sz="2800">
                <a:solidFill>
                  <a:schemeClr val="dk1"/>
                </a:solidFill>
              </a:defRPr>
            </a:lvl9pPr>
          </a:lstStyle>
          <a:p>
            <a:endParaRPr/>
          </a:p>
        </p:txBody>
      </p:sp>
      <p:sp>
        <p:nvSpPr>
          <p:cNvPr id="110" name="Google Shape;110;p13"/>
          <p:cNvSpPr txBox="1">
            <a:spLocks noGrp="1"/>
          </p:cNvSpPr>
          <p:nvPr>
            <p:ph type="subTitle" idx="8"/>
          </p:nvPr>
        </p:nvSpPr>
        <p:spPr>
          <a:xfrm>
            <a:off x="2213717" y="4721933"/>
            <a:ext cx="3375200" cy="82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11" name="Google Shape;111;p13"/>
          <p:cNvSpPr txBox="1">
            <a:spLocks noGrp="1"/>
          </p:cNvSpPr>
          <p:nvPr>
            <p:ph type="title" idx="9" hasCustomPrompt="1"/>
          </p:nvPr>
        </p:nvSpPr>
        <p:spPr>
          <a:xfrm>
            <a:off x="1029833" y="2357917"/>
            <a:ext cx="1136000" cy="824800"/>
          </a:xfrm>
          <a:prstGeom prst="rect">
            <a:avLst/>
          </a:prstGeom>
          <a:solidFill>
            <a:schemeClr val="accent6"/>
          </a:solidFill>
        </p:spPr>
        <p:txBody>
          <a:bodyPr spcFirstLastPara="1" wrap="square" lIns="91425" tIns="91425" rIns="91425" bIns="91425" anchor="ctr" anchorCtr="0">
            <a:noAutofit/>
          </a:bodyPr>
          <a:lstStyle>
            <a:lvl1pPr lvl="0" algn="ctr" rtl="0">
              <a:spcBef>
                <a:spcPts val="0"/>
              </a:spcBef>
              <a:spcAft>
                <a:spcPts val="0"/>
              </a:spcAft>
              <a:buSzPts val="4000"/>
              <a:buNone/>
              <a:defRPr sz="5733">
                <a:solidFill>
                  <a:srgbClr val="FFFFFF"/>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12" name="Google Shape;112;p13"/>
          <p:cNvSpPr txBox="1">
            <a:spLocks noGrp="1"/>
          </p:cNvSpPr>
          <p:nvPr>
            <p:ph type="title" idx="13" hasCustomPrompt="1"/>
          </p:nvPr>
        </p:nvSpPr>
        <p:spPr>
          <a:xfrm>
            <a:off x="5950000" y="2248200"/>
            <a:ext cx="1136000" cy="824800"/>
          </a:xfrm>
          <a:prstGeom prst="rect">
            <a:avLst/>
          </a:prstGeom>
          <a:solidFill>
            <a:schemeClr val="accent6"/>
          </a:solidFill>
        </p:spPr>
        <p:txBody>
          <a:bodyPr spcFirstLastPara="1" wrap="square" lIns="91425" tIns="91425" rIns="91425" bIns="91425" anchor="ctr" anchorCtr="0">
            <a:noAutofit/>
          </a:bodyPr>
          <a:lstStyle>
            <a:lvl1pPr lvl="0" algn="ctr" rtl="0">
              <a:spcBef>
                <a:spcPts val="0"/>
              </a:spcBef>
              <a:spcAft>
                <a:spcPts val="0"/>
              </a:spcAft>
              <a:buSzPts val="4000"/>
              <a:buNone/>
              <a:defRPr sz="5733">
                <a:solidFill>
                  <a:srgbClr val="FFFFFF"/>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13" name="Google Shape;113;p13"/>
          <p:cNvSpPr txBox="1">
            <a:spLocks noGrp="1"/>
          </p:cNvSpPr>
          <p:nvPr>
            <p:ph type="title" idx="14" hasCustomPrompt="1"/>
          </p:nvPr>
        </p:nvSpPr>
        <p:spPr>
          <a:xfrm>
            <a:off x="1029733" y="4058267"/>
            <a:ext cx="1136000" cy="824800"/>
          </a:xfrm>
          <a:prstGeom prst="rect">
            <a:avLst/>
          </a:prstGeom>
          <a:solidFill>
            <a:schemeClr val="accent6"/>
          </a:solidFill>
        </p:spPr>
        <p:txBody>
          <a:bodyPr spcFirstLastPara="1" wrap="square" lIns="91425" tIns="91425" rIns="91425" bIns="91425" anchor="ctr" anchorCtr="0">
            <a:noAutofit/>
          </a:bodyPr>
          <a:lstStyle>
            <a:lvl1pPr lvl="0" algn="ctr" rtl="0">
              <a:spcBef>
                <a:spcPts val="0"/>
              </a:spcBef>
              <a:spcAft>
                <a:spcPts val="0"/>
              </a:spcAft>
              <a:buSzPts val="4000"/>
              <a:buNone/>
              <a:defRPr sz="5733">
                <a:solidFill>
                  <a:srgbClr val="FFFFFF"/>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14" name="Google Shape;114;p13"/>
          <p:cNvSpPr txBox="1">
            <a:spLocks noGrp="1"/>
          </p:cNvSpPr>
          <p:nvPr>
            <p:ph type="title" idx="15" hasCustomPrompt="1"/>
          </p:nvPr>
        </p:nvSpPr>
        <p:spPr>
          <a:xfrm>
            <a:off x="5950000" y="4058299"/>
            <a:ext cx="1136000" cy="824800"/>
          </a:xfrm>
          <a:prstGeom prst="rect">
            <a:avLst/>
          </a:prstGeom>
          <a:solidFill>
            <a:schemeClr val="accent6"/>
          </a:solidFill>
        </p:spPr>
        <p:txBody>
          <a:bodyPr spcFirstLastPara="1" wrap="square" lIns="91425" tIns="91425" rIns="91425" bIns="91425" anchor="ctr" anchorCtr="0">
            <a:noAutofit/>
          </a:bodyPr>
          <a:lstStyle>
            <a:lvl1pPr lvl="0" algn="ctr" rtl="0">
              <a:spcBef>
                <a:spcPts val="0"/>
              </a:spcBef>
              <a:spcAft>
                <a:spcPts val="0"/>
              </a:spcAft>
              <a:buSzPts val="4000"/>
              <a:buNone/>
              <a:defRPr sz="5733">
                <a:solidFill>
                  <a:srgbClr val="FFFFFF"/>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15" name="Google Shape;115;p13"/>
          <p:cNvSpPr/>
          <p:nvPr/>
        </p:nvSpPr>
        <p:spPr>
          <a:xfrm>
            <a:off x="8023331" y="-454299"/>
            <a:ext cx="5537544" cy="1391669"/>
          </a:xfrm>
          <a:custGeom>
            <a:avLst/>
            <a:gdLst/>
            <a:ahLst/>
            <a:cxnLst/>
            <a:rect l="l" t="t" r="r" b="b"/>
            <a:pathLst>
              <a:path w="95125" h="23905" extrusionOk="0">
                <a:moveTo>
                  <a:pt x="95124" y="1"/>
                </a:moveTo>
                <a:lnTo>
                  <a:pt x="10178" y="4821"/>
                </a:lnTo>
                <a:cubicBezTo>
                  <a:pt x="10178" y="4821"/>
                  <a:pt x="1898" y="7433"/>
                  <a:pt x="1" y="13794"/>
                </a:cubicBezTo>
                <a:cubicBezTo>
                  <a:pt x="1" y="13794"/>
                  <a:pt x="1766" y="14985"/>
                  <a:pt x="5124" y="14985"/>
                </a:cubicBezTo>
                <a:cubicBezTo>
                  <a:pt x="5954" y="14985"/>
                  <a:pt x="6880" y="14912"/>
                  <a:pt x="7902" y="14731"/>
                </a:cubicBezTo>
                <a:lnTo>
                  <a:pt x="13057" y="13794"/>
                </a:lnTo>
                <a:lnTo>
                  <a:pt x="13057" y="13794"/>
                </a:lnTo>
                <a:cubicBezTo>
                  <a:pt x="12053" y="15936"/>
                  <a:pt x="11807" y="18324"/>
                  <a:pt x="12321" y="20601"/>
                </a:cubicBezTo>
                <a:cubicBezTo>
                  <a:pt x="12321" y="20601"/>
                  <a:pt x="16003" y="18838"/>
                  <a:pt x="17320" y="16918"/>
                </a:cubicBezTo>
                <a:lnTo>
                  <a:pt x="18659" y="14999"/>
                </a:lnTo>
                <a:cubicBezTo>
                  <a:pt x="18659" y="14999"/>
                  <a:pt x="20333" y="19128"/>
                  <a:pt x="21583" y="21962"/>
                </a:cubicBezTo>
                <a:cubicBezTo>
                  <a:pt x="21583" y="21962"/>
                  <a:pt x="26449" y="17543"/>
                  <a:pt x="28480" y="14843"/>
                </a:cubicBezTo>
                <a:lnTo>
                  <a:pt x="30511" y="12120"/>
                </a:lnTo>
                <a:lnTo>
                  <a:pt x="30511" y="12120"/>
                </a:lnTo>
                <a:cubicBezTo>
                  <a:pt x="30511" y="12120"/>
                  <a:pt x="28837" y="19441"/>
                  <a:pt x="30912" y="23904"/>
                </a:cubicBezTo>
                <a:cubicBezTo>
                  <a:pt x="30912" y="23904"/>
                  <a:pt x="35175" y="20601"/>
                  <a:pt x="36470" y="18324"/>
                </a:cubicBezTo>
                <a:lnTo>
                  <a:pt x="37376" y="16773"/>
                </a:lnTo>
                <a:lnTo>
                  <a:pt x="37376" y="16773"/>
                </a:lnTo>
                <a:cubicBezTo>
                  <a:pt x="37385" y="17309"/>
                  <a:pt x="37843" y="18207"/>
                  <a:pt x="39661" y="19641"/>
                </a:cubicBezTo>
                <a:cubicBezTo>
                  <a:pt x="41386" y="21010"/>
                  <a:pt x="42080" y="21364"/>
                  <a:pt x="42336" y="21364"/>
                </a:cubicBezTo>
                <a:cubicBezTo>
                  <a:pt x="42611" y="21364"/>
                  <a:pt x="42384" y="20958"/>
                  <a:pt x="42384" y="20958"/>
                </a:cubicBezTo>
                <a:cubicBezTo>
                  <a:pt x="42384" y="20958"/>
                  <a:pt x="45397" y="18949"/>
                  <a:pt x="45308" y="16896"/>
                </a:cubicBezTo>
                <a:cubicBezTo>
                  <a:pt x="45197" y="14865"/>
                  <a:pt x="45308" y="10669"/>
                  <a:pt x="45308" y="10669"/>
                </a:cubicBezTo>
                <a:cubicBezTo>
                  <a:pt x="45308" y="10669"/>
                  <a:pt x="46580" y="14017"/>
                  <a:pt x="49794" y="18324"/>
                </a:cubicBezTo>
                <a:cubicBezTo>
                  <a:pt x="52986" y="22654"/>
                  <a:pt x="53455" y="22877"/>
                  <a:pt x="53455" y="22877"/>
                </a:cubicBezTo>
                <a:cubicBezTo>
                  <a:pt x="53455" y="22877"/>
                  <a:pt x="59637" y="16651"/>
                  <a:pt x="59838" y="13191"/>
                </a:cubicBezTo>
                <a:cubicBezTo>
                  <a:pt x="59927" y="11606"/>
                  <a:pt x="59972" y="10736"/>
                  <a:pt x="59994" y="10267"/>
                </a:cubicBezTo>
                <a:lnTo>
                  <a:pt x="60039" y="9709"/>
                </a:lnTo>
                <a:cubicBezTo>
                  <a:pt x="60039" y="9709"/>
                  <a:pt x="64190" y="17030"/>
                  <a:pt x="67248" y="18324"/>
                </a:cubicBezTo>
                <a:lnTo>
                  <a:pt x="70283" y="19619"/>
                </a:lnTo>
                <a:cubicBezTo>
                  <a:pt x="70283" y="19619"/>
                  <a:pt x="71712" y="16360"/>
                  <a:pt x="73162" y="14709"/>
                </a:cubicBezTo>
                <a:lnTo>
                  <a:pt x="74591" y="13079"/>
                </a:lnTo>
                <a:lnTo>
                  <a:pt x="74591" y="13079"/>
                </a:lnTo>
                <a:cubicBezTo>
                  <a:pt x="74591" y="13080"/>
                  <a:pt x="73296" y="20467"/>
                  <a:pt x="74702" y="23904"/>
                </a:cubicBezTo>
                <a:cubicBezTo>
                  <a:pt x="74702" y="23904"/>
                  <a:pt x="79702" y="22386"/>
                  <a:pt x="82759" y="19887"/>
                </a:cubicBezTo>
                <a:cubicBezTo>
                  <a:pt x="85795" y="17365"/>
                  <a:pt x="89031" y="15200"/>
                  <a:pt x="92089" y="7611"/>
                </a:cubicBezTo>
                <a:lnTo>
                  <a:pt x="95124"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13"/>
          <p:cNvSpPr/>
          <p:nvPr/>
        </p:nvSpPr>
        <p:spPr>
          <a:xfrm>
            <a:off x="6767867" y="-179099"/>
            <a:ext cx="5485356" cy="1578948"/>
          </a:xfrm>
          <a:custGeom>
            <a:avLst/>
            <a:gdLst/>
            <a:ahLst/>
            <a:cxnLst/>
            <a:rect l="l" t="t" r="r" b="b"/>
            <a:pathLst>
              <a:path w="124809" h="35926" extrusionOk="0">
                <a:moveTo>
                  <a:pt x="124206" y="1"/>
                </a:moveTo>
                <a:cubicBezTo>
                  <a:pt x="123157" y="1072"/>
                  <a:pt x="122063" y="2121"/>
                  <a:pt x="120947" y="3148"/>
                </a:cubicBezTo>
                <a:cubicBezTo>
                  <a:pt x="119831" y="4197"/>
                  <a:pt x="118715" y="5201"/>
                  <a:pt x="117554" y="6183"/>
                </a:cubicBezTo>
                <a:cubicBezTo>
                  <a:pt x="115278" y="8170"/>
                  <a:pt x="112912" y="10044"/>
                  <a:pt x="110502" y="11875"/>
                </a:cubicBezTo>
                <a:cubicBezTo>
                  <a:pt x="108091" y="13705"/>
                  <a:pt x="105614" y="15446"/>
                  <a:pt x="103092" y="17120"/>
                </a:cubicBezTo>
                <a:cubicBezTo>
                  <a:pt x="100570" y="18771"/>
                  <a:pt x="97981" y="20356"/>
                  <a:pt x="95347" y="21807"/>
                </a:cubicBezTo>
                <a:cubicBezTo>
                  <a:pt x="92713" y="23280"/>
                  <a:pt x="90035" y="24686"/>
                  <a:pt x="87312" y="25936"/>
                </a:cubicBezTo>
                <a:cubicBezTo>
                  <a:pt x="86643" y="26270"/>
                  <a:pt x="85928" y="26538"/>
                  <a:pt x="85237" y="26851"/>
                </a:cubicBezTo>
                <a:cubicBezTo>
                  <a:pt x="84567" y="27163"/>
                  <a:pt x="83853" y="27453"/>
                  <a:pt x="83161" y="27743"/>
                </a:cubicBezTo>
                <a:lnTo>
                  <a:pt x="81063" y="28569"/>
                </a:lnTo>
                <a:lnTo>
                  <a:pt x="78943" y="29350"/>
                </a:lnTo>
                <a:cubicBezTo>
                  <a:pt x="76130" y="30377"/>
                  <a:pt x="73251" y="31270"/>
                  <a:pt x="70327" y="32006"/>
                </a:cubicBezTo>
                <a:lnTo>
                  <a:pt x="69256" y="32274"/>
                </a:lnTo>
                <a:lnTo>
                  <a:pt x="68140" y="32520"/>
                </a:lnTo>
                <a:cubicBezTo>
                  <a:pt x="67404" y="32676"/>
                  <a:pt x="66689" y="32854"/>
                  <a:pt x="65953" y="33011"/>
                </a:cubicBezTo>
                <a:cubicBezTo>
                  <a:pt x="64502" y="33301"/>
                  <a:pt x="63029" y="33502"/>
                  <a:pt x="61556" y="33636"/>
                </a:cubicBezTo>
                <a:cubicBezTo>
                  <a:pt x="60476" y="33726"/>
                  <a:pt x="59392" y="33769"/>
                  <a:pt x="58308" y="33769"/>
                </a:cubicBezTo>
                <a:cubicBezTo>
                  <a:pt x="53480" y="33769"/>
                  <a:pt x="48639" y="32906"/>
                  <a:pt x="43991" y="31448"/>
                </a:cubicBezTo>
                <a:cubicBezTo>
                  <a:pt x="42563" y="31002"/>
                  <a:pt x="41157" y="30489"/>
                  <a:pt x="39750" y="29931"/>
                </a:cubicBezTo>
                <a:cubicBezTo>
                  <a:pt x="38367" y="29395"/>
                  <a:pt x="36983" y="28792"/>
                  <a:pt x="35644" y="28123"/>
                </a:cubicBezTo>
                <a:cubicBezTo>
                  <a:pt x="32921" y="26828"/>
                  <a:pt x="30265" y="25378"/>
                  <a:pt x="27721" y="23793"/>
                </a:cubicBezTo>
                <a:cubicBezTo>
                  <a:pt x="22587" y="20579"/>
                  <a:pt x="17722" y="16963"/>
                  <a:pt x="13191" y="12968"/>
                </a:cubicBezTo>
                <a:cubicBezTo>
                  <a:pt x="8593" y="8995"/>
                  <a:pt x="4308" y="4710"/>
                  <a:pt x="313" y="135"/>
                </a:cubicBezTo>
                <a:lnTo>
                  <a:pt x="0" y="403"/>
                </a:lnTo>
                <a:cubicBezTo>
                  <a:pt x="1853" y="2813"/>
                  <a:pt x="3839" y="5134"/>
                  <a:pt x="5915" y="7366"/>
                </a:cubicBezTo>
                <a:cubicBezTo>
                  <a:pt x="7991" y="9620"/>
                  <a:pt x="10155" y="11785"/>
                  <a:pt x="12387" y="13861"/>
                </a:cubicBezTo>
                <a:cubicBezTo>
                  <a:pt x="14619" y="15937"/>
                  <a:pt x="16940" y="17945"/>
                  <a:pt x="19329" y="19842"/>
                </a:cubicBezTo>
                <a:cubicBezTo>
                  <a:pt x="21739" y="21762"/>
                  <a:pt x="24216" y="23547"/>
                  <a:pt x="26805" y="25221"/>
                </a:cubicBezTo>
                <a:cubicBezTo>
                  <a:pt x="28078" y="26069"/>
                  <a:pt x="29394" y="26873"/>
                  <a:pt x="30734" y="27632"/>
                </a:cubicBezTo>
                <a:cubicBezTo>
                  <a:pt x="32073" y="28413"/>
                  <a:pt x="33434" y="29127"/>
                  <a:pt x="34796" y="29841"/>
                </a:cubicBezTo>
                <a:cubicBezTo>
                  <a:pt x="36179" y="30533"/>
                  <a:pt x="37586" y="31180"/>
                  <a:pt x="39014" y="31738"/>
                </a:cubicBezTo>
                <a:cubicBezTo>
                  <a:pt x="40442" y="32341"/>
                  <a:pt x="41893" y="32877"/>
                  <a:pt x="43366" y="33368"/>
                </a:cubicBezTo>
                <a:cubicBezTo>
                  <a:pt x="48228" y="34976"/>
                  <a:pt x="53364" y="35926"/>
                  <a:pt x="58536" y="35926"/>
                </a:cubicBezTo>
                <a:cubicBezTo>
                  <a:pt x="59609" y="35926"/>
                  <a:pt x="60683" y="35885"/>
                  <a:pt x="61757" y="35800"/>
                </a:cubicBezTo>
                <a:cubicBezTo>
                  <a:pt x="63319" y="35689"/>
                  <a:pt x="64859" y="35466"/>
                  <a:pt x="66399" y="35176"/>
                </a:cubicBezTo>
                <a:cubicBezTo>
                  <a:pt x="67158" y="35019"/>
                  <a:pt x="67917" y="34863"/>
                  <a:pt x="68654" y="34685"/>
                </a:cubicBezTo>
                <a:lnTo>
                  <a:pt x="69769" y="34439"/>
                </a:lnTo>
                <a:lnTo>
                  <a:pt x="70885" y="34149"/>
                </a:lnTo>
                <a:cubicBezTo>
                  <a:pt x="73876" y="33390"/>
                  <a:pt x="76822" y="32497"/>
                  <a:pt x="79724" y="31426"/>
                </a:cubicBezTo>
                <a:cubicBezTo>
                  <a:pt x="85482" y="29306"/>
                  <a:pt x="91062" y="26672"/>
                  <a:pt x="96351" y="23570"/>
                </a:cubicBezTo>
                <a:cubicBezTo>
                  <a:pt x="101663" y="20490"/>
                  <a:pt x="106707" y="16986"/>
                  <a:pt x="111484" y="13147"/>
                </a:cubicBezTo>
                <a:cubicBezTo>
                  <a:pt x="113872" y="11227"/>
                  <a:pt x="116171" y="9219"/>
                  <a:pt x="118403" y="7121"/>
                </a:cubicBezTo>
                <a:cubicBezTo>
                  <a:pt x="120657" y="5045"/>
                  <a:pt x="122777" y="2835"/>
                  <a:pt x="124808" y="537"/>
                </a:cubicBezTo>
                <a:lnTo>
                  <a:pt x="124206"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13"/>
          <p:cNvSpPr/>
          <p:nvPr/>
        </p:nvSpPr>
        <p:spPr>
          <a:xfrm rot="-538858" flipH="1">
            <a:off x="-311770" y="3860296"/>
            <a:ext cx="984993" cy="2062216"/>
          </a:xfrm>
          <a:custGeom>
            <a:avLst/>
            <a:gdLst/>
            <a:ahLst/>
            <a:cxnLst/>
            <a:rect l="l" t="t" r="r" b="b"/>
            <a:pathLst>
              <a:path w="29551" h="61869" extrusionOk="0">
                <a:moveTo>
                  <a:pt x="14664" y="0"/>
                </a:moveTo>
                <a:cubicBezTo>
                  <a:pt x="14664" y="2"/>
                  <a:pt x="14486" y="18904"/>
                  <a:pt x="16092" y="23881"/>
                </a:cubicBezTo>
                <a:lnTo>
                  <a:pt x="17699" y="28881"/>
                </a:lnTo>
                <a:cubicBezTo>
                  <a:pt x="17699" y="28881"/>
                  <a:pt x="9263" y="15958"/>
                  <a:pt x="9620" y="10602"/>
                </a:cubicBezTo>
                <a:lnTo>
                  <a:pt x="9977" y="5223"/>
                </a:lnTo>
                <a:lnTo>
                  <a:pt x="9977" y="5223"/>
                </a:lnTo>
                <a:cubicBezTo>
                  <a:pt x="9977" y="5224"/>
                  <a:pt x="6384" y="20221"/>
                  <a:pt x="11963" y="26961"/>
                </a:cubicBezTo>
                <a:cubicBezTo>
                  <a:pt x="15393" y="31118"/>
                  <a:pt x="15829" y="31919"/>
                  <a:pt x="15656" y="31919"/>
                </a:cubicBezTo>
                <a:cubicBezTo>
                  <a:pt x="15548" y="31919"/>
                  <a:pt x="15200" y="31604"/>
                  <a:pt x="15200" y="31604"/>
                </a:cubicBezTo>
                <a:lnTo>
                  <a:pt x="0" y="26359"/>
                </a:lnTo>
                <a:lnTo>
                  <a:pt x="0" y="26359"/>
                </a:lnTo>
                <a:lnTo>
                  <a:pt x="12321" y="41067"/>
                </a:lnTo>
                <a:lnTo>
                  <a:pt x="7410" y="39415"/>
                </a:lnTo>
                <a:lnTo>
                  <a:pt x="7410" y="39415"/>
                </a:lnTo>
                <a:cubicBezTo>
                  <a:pt x="7410" y="39416"/>
                  <a:pt x="8192" y="43366"/>
                  <a:pt x="13749" y="48588"/>
                </a:cubicBezTo>
                <a:cubicBezTo>
                  <a:pt x="19329" y="53811"/>
                  <a:pt x="29551" y="61868"/>
                  <a:pt x="29551" y="61868"/>
                </a:cubicBezTo>
                <a:cubicBezTo>
                  <a:pt x="29551" y="61868"/>
                  <a:pt x="17164" y="17029"/>
                  <a:pt x="15914" y="8504"/>
                </a:cubicBezTo>
                <a:lnTo>
                  <a:pt x="14664"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13"/>
          <p:cNvSpPr/>
          <p:nvPr/>
        </p:nvSpPr>
        <p:spPr>
          <a:xfrm>
            <a:off x="10461201" y="5617418"/>
            <a:ext cx="1136100" cy="1392733"/>
          </a:xfrm>
          <a:custGeom>
            <a:avLst/>
            <a:gdLst/>
            <a:ahLst/>
            <a:cxnLst/>
            <a:rect l="l" t="t" r="r" b="b"/>
            <a:pathLst>
              <a:path w="34083" h="41782" extrusionOk="0">
                <a:moveTo>
                  <a:pt x="12343" y="2456"/>
                </a:moveTo>
                <a:cubicBezTo>
                  <a:pt x="12331" y="2490"/>
                  <a:pt x="12320" y="2527"/>
                  <a:pt x="12310" y="2564"/>
                </a:cubicBezTo>
                <a:lnTo>
                  <a:pt x="12310" y="2564"/>
                </a:lnTo>
                <a:cubicBezTo>
                  <a:pt x="12331" y="2492"/>
                  <a:pt x="12343" y="2456"/>
                  <a:pt x="12343" y="2456"/>
                </a:cubicBezTo>
                <a:close/>
                <a:moveTo>
                  <a:pt x="34082" y="1"/>
                </a:moveTo>
                <a:lnTo>
                  <a:pt x="34082" y="1"/>
                </a:lnTo>
                <a:cubicBezTo>
                  <a:pt x="34081" y="1"/>
                  <a:pt x="23592" y="7054"/>
                  <a:pt x="20959" y="20623"/>
                </a:cubicBezTo>
                <a:lnTo>
                  <a:pt x="20959" y="20623"/>
                </a:lnTo>
                <a:cubicBezTo>
                  <a:pt x="20959" y="20623"/>
                  <a:pt x="21159" y="12499"/>
                  <a:pt x="18414" y="7745"/>
                </a:cubicBezTo>
                <a:cubicBezTo>
                  <a:pt x="18414" y="7745"/>
                  <a:pt x="16405" y="13637"/>
                  <a:pt x="17075" y="15445"/>
                </a:cubicBezTo>
                <a:cubicBezTo>
                  <a:pt x="17075" y="15445"/>
                  <a:pt x="11579" y="5322"/>
                  <a:pt x="12310" y="2564"/>
                </a:cubicBezTo>
                <a:lnTo>
                  <a:pt x="12310" y="2564"/>
                </a:lnTo>
                <a:cubicBezTo>
                  <a:pt x="12098" y="3281"/>
                  <a:pt x="10964" y="7558"/>
                  <a:pt x="11451" y="15445"/>
                </a:cubicBezTo>
                <a:lnTo>
                  <a:pt x="11964" y="24172"/>
                </a:lnTo>
                <a:cubicBezTo>
                  <a:pt x="11964" y="24172"/>
                  <a:pt x="6116" y="18481"/>
                  <a:pt x="3059" y="11629"/>
                </a:cubicBezTo>
                <a:lnTo>
                  <a:pt x="1" y="4799"/>
                </a:lnTo>
                <a:lnTo>
                  <a:pt x="1" y="4799"/>
                </a:lnTo>
                <a:cubicBezTo>
                  <a:pt x="1" y="4800"/>
                  <a:pt x="1184" y="22320"/>
                  <a:pt x="2523" y="25935"/>
                </a:cubicBezTo>
                <a:cubicBezTo>
                  <a:pt x="3862" y="29529"/>
                  <a:pt x="6630" y="41782"/>
                  <a:pt x="6630" y="41782"/>
                </a:cubicBezTo>
                <a:lnTo>
                  <a:pt x="24887" y="38858"/>
                </a:lnTo>
                <a:lnTo>
                  <a:pt x="24396" y="38255"/>
                </a:lnTo>
                <a:cubicBezTo>
                  <a:pt x="24396" y="38255"/>
                  <a:pt x="23436" y="9799"/>
                  <a:pt x="3408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9" name="Google Shape;119;p13"/>
          <p:cNvGrpSpPr/>
          <p:nvPr/>
        </p:nvGrpSpPr>
        <p:grpSpPr>
          <a:xfrm>
            <a:off x="1" y="5892134"/>
            <a:ext cx="1713367" cy="1171833"/>
            <a:chOff x="-824250" y="4460825"/>
            <a:chExt cx="1285025" cy="878875"/>
          </a:xfrm>
        </p:grpSpPr>
        <p:sp>
          <p:nvSpPr>
            <p:cNvPr id="120" name="Google Shape;120;p13"/>
            <p:cNvSpPr/>
            <p:nvPr/>
          </p:nvSpPr>
          <p:spPr>
            <a:xfrm>
              <a:off x="-824250" y="4460825"/>
              <a:ext cx="1285025" cy="878875"/>
            </a:xfrm>
            <a:custGeom>
              <a:avLst/>
              <a:gdLst/>
              <a:ahLst/>
              <a:cxnLst/>
              <a:rect l="l" t="t" r="r" b="b"/>
              <a:pathLst>
                <a:path w="51401" h="35155" extrusionOk="0">
                  <a:moveTo>
                    <a:pt x="28041" y="34381"/>
                  </a:moveTo>
                  <a:lnTo>
                    <a:pt x="28041" y="34381"/>
                  </a:lnTo>
                  <a:cubicBezTo>
                    <a:pt x="28028" y="34400"/>
                    <a:pt x="28055" y="34408"/>
                    <a:pt x="28055" y="34408"/>
                  </a:cubicBezTo>
                  <a:lnTo>
                    <a:pt x="28041" y="34381"/>
                  </a:lnTo>
                  <a:close/>
                  <a:moveTo>
                    <a:pt x="24596" y="0"/>
                  </a:moveTo>
                  <a:cubicBezTo>
                    <a:pt x="22612" y="0"/>
                    <a:pt x="21270" y="148"/>
                    <a:pt x="21270" y="148"/>
                  </a:cubicBezTo>
                  <a:lnTo>
                    <a:pt x="20333" y="15526"/>
                  </a:lnTo>
                  <a:lnTo>
                    <a:pt x="15400" y="952"/>
                  </a:lnTo>
                  <a:cubicBezTo>
                    <a:pt x="6830" y="1822"/>
                    <a:pt x="3036" y="7871"/>
                    <a:pt x="3036" y="7871"/>
                  </a:cubicBezTo>
                  <a:lnTo>
                    <a:pt x="12030" y="16352"/>
                  </a:lnTo>
                  <a:lnTo>
                    <a:pt x="1161" y="13250"/>
                  </a:lnTo>
                  <a:lnTo>
                    <a:pt x="580" y="15816"/>
                  </a:lnTo>
                  <a:cubicBezTo>
                    <a:pt x="0" y="18383"/>
                    <a:pt x="580" y="22713"/>
                    <a:pt x="580" y="22713"/>
                  </a:cubicBezTo>
                  <a:lnTo>
                    <a:pt x="10736" y="25570"/>
                  </a:lnTo>
                  <a:lnTo>
                    <a:pt x="1853" y="27556"/>
                  </a:lnTo>
                  <a:cubicBezTo>
                    <a:pt x="8555" y="33832"/>
                    <a:pt x="15496" y="35154"/>
                    <a:pt x="20156" y="35154"/>
                  </a:cubicBezTo>
                  <a:cubicBezTo>
                    <a:pt x="23550" y="35154"/>
                    <a:pt x="25734" y="34453"/>
                    <a:pt x="25734" y="34453"/>
                  </a:cubicBezTo>
                  <a:lnTo>
                    <a:pt x="26649" y="31819"/>
                  </a:lnTo>
                  <a:lnTo>
                    <a:pt x="28041" y="34381"/>
                  </a:lnTo>
                  <a:lnTo>
                    <a:pt x="28041" y="34381"/>
                  </a:lnTo>
                  <a:cubicBezTo>
                    <a:pt x="28082" y="34319"/>
                    <a:pt x="28544" y="34132"/>
                    <a:pt x="31715" y="33671"/>
                  </a:cubicBezTo>
                  <a:cubicBezTo>
                    <a:pt x="34260" y="33292"/>
                    <a:pt x="36715" y="32622"/>
                    <a:pt x="39103" y="31663"/>
                  </a:cubicBezTo>
                  <a:lnTo>
                    <a:pt x="37117" y="25882"/>
                  </a:lnTo>
                  <a:lnTo>
                    <a:pt x="43433" y="29230"/>
                  </a:lnTo>
                  <a:cubicBezTo>
                    <a:pt x="46736" y="27199"/>
                    <a:pt x="51088" y="21664"/>
                    <a:pt x="51088" y="21664"/>
                  </a:cubicBezTo>
                  <a:lnTo>
                    <a:pt x="44348" y="19164"/>
                  </a:lnTo>
                  <a:lnTo>
                    <a:pt x="51401" y="14656"/>
                  </a:lnTo>
                  <a:cubicBezTo>
                    <a:pt x="48745" y="6465"/>
                    <a:pt x="39371" y="3519"/>
                    <a:pt x="39371" y="3519"/>
                  </a:cubicBezTo>
                  <a:lnTo>
                    <a:pt x="30733" y="14656"/>
                  </a:lnTo>
                  <a:lnTo>
                    <a:pt x="34952" y="1755"/>
                  </a:lnTo>
                  <a:cubicBezTo>
                    <a:pt x="31544" y="300"/>
                    <a:pt x="27420" y="0"/>
                    <a:pt x="24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a:off x="-257350" y="4462300"/>
              <a:ext cx="598175" cy="705300"/>
            </a:xfrm>
            <a:custGeom>
              <a:avLst/>
              <a:gdLst/>
              <a:ahLst/>
              <a:cxnLst/>
              <a:rect l="l" t="t" r="r" b="b"/>
              <a:pathLst>
                <a:path w="23927" h="28212" extrusionOk="0">
                  <a:moveTo>
                    <a:pt x="3393" y="0"/>
                  </a:moveTo>
                  <a:lnTo>
                    <a:pt x="0" y="28211"/>
                  </a:lnTo>
                  <a:lnTo>
                    <a:pt x="23926" y="8504"/>
                  </a:lnTo>
                  <a:lnTo>
                    <a:pt x="23748" y="8303"/>
                  </a:lnTo>
                  <a:lnTo>
                    <a:pt x="357" y="27542"/>
                  </a:lnTo>
                  <a:lnTo>
                    <a:pt x="3661" y="22"/>
                  </a:lnTo>
                  <a:lnTo>
                    <a:pt x="339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13"/>
            <p:cNvSpPr/>
            <p:nvPr/>
          </p:nvSpPr>
          <p:spPr>
            <a:xfrm>
              <a:off x="-811425" y="4533700"/>
              <a:ext cx="567475" cy="633325"/>
            </a:xfrm>
            <a:custGeom>
              <a:avLst/>
              <a:gdLst/>
              <a:ahLst/>
              <a:cxnLst/>
              <a:rect l="l" t="t" r="r" b="b"/>
              <a:pathLst>
                <a:path w="22699" h="25333" extrusionOk="0">
                  <a:moveTo>
                    <a:pt x="8281" y="1"/>
                  </a:moveTo>
                  <a:lnTo>
                    <a:pt x="8035" y="135"/>
                  </a:lnTo>
                  <a:lnTo>
                    <a:pt x="22007" y="24708"/>
                  </a:lnTo>
                  <a:lnTo>
                    <a:pt x="134" y="14352"/>
                  </a:lnTo>
                  <a:lnTo>
                    <a:pt x="1" y="14620"/>
                  </a:lnTo>
                  <a:lnTo>
                    <a:pt x="22699" y="25333"/>
                  </a:lnTo>
                  <a:lnTo>
                    <a:pt x="22699" y="25333"/>
                  </a:lnTo>
                  <a:lnTo>
                    <a:pt x="828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13"/>
            <p:cNvSpPr/>
            <p:nvPr/>
          </p:nvSpPr>
          <p:spPr>
            <a:xfrm>
              <a:off x="-686450" y="4576675"/>
              <a:ext cx="923475" cy="653975"/>
            </a:xfrm>
            <a:custGeom>
              <a:avLst/>
              <a:gdLst/>
              <a:ahLst/>
              <a:cxnLst/>
              <a:rect l="l" t="t" r="r" b="b"/>
              <a:pathLst>
                <a:path w="36939" h="26159" extrusionOk="0">
                  <a:moveTo>
                    <a:pt x="36716" y="0"/>
                  </a:moveTo>
                  <a:lnTo>
                    <a:pt x="17276" y="23168"/>
                  </a:lnTo>
                  <a:lnTo>
                    <a:pt x="1" y="25868"/>
                  </a:lnTo>
                  <a:lnTo>
                    <a:pt x="46" y="26158"/>
                  </a:lnTo>
                  <a:lnTo>
                    <a:pt x="17365" y="23435"/>
                  </a:lnTo>
                  <a:lnTo>
                    <a:pt x="17432" y="23435"/>
                  </a:lnTo>
                  <a:lnTo>
                    <a:pt x="36939" y="179"/>
                  </a:lnTo>
                  <a:lnTo>
                    <a:pt x="367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a:off x="-255675" y="5158650"/>
              <a:ext cx="19000" cy="170200"/>
            </a:xfrm>
            <a:custGeom>
              <a:avLst/>
              <a:gdLst/>
              <a:ahLst/>
              <a:cxnLst/>
              <a:rect l="l" t="t" r="r" b="b"/>
              <a:pathLst>
                <a:path w="760" h="6808" extrusionOk="0">
                  <a:moveTo>
                    <a:pt x="268" y="0"/>
                  </a:moveTo>
                  <a:lnTo>
                    <a:pt x="0" y="22"/>
                  </a:lnTo>
                  <a:lnTo>
                    <a:pt x="469" y="6807"/>
                  </a:lnTo>
                  <a:lnTo>
                    <a:pt x="759" y="6785"/>
                  </a:lnTo>
                  <a:lnTo>
                    <a:pt x="2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67067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25"/>
        <p:cNvGrpSpPr/>
        <p:nvPr/>
      </p:nvGrpSpPr>
      <p:grpSpPr>
        <a:xfrm>
          <a:off x="0" y="0"/>
          <a:ext cx="0" cy="0"/>
          <a:chOff x="0" y="0"/>
          <a:chExt cx="0" cy="0"/>
        </a:xfrm>
      </p:grpSpPr>
      <p:sp>
        <p:nvSpPr>
          <p:cNvPr id="126" name="Google Shape;126;p14"/>
          <p:cNvSpPr txBox="1">
            <a:spLocks noGrp="1"/>
          </p:cNvSpPr>
          <p:nvPr>
            <p:ph type="title"/>
          </p:nvPr>
        </p:nvSpPr>
        <p:spPr>
          <a:xfrm>
            <a:off x="828133" y="694967"/>
            <a:ext cx="10535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7" name="Google Shape;127;p14"/>
          <p:cNvSpPr txBox="1">
            <a:spLocks noGrp="1"/>
          </p:cNvSpPr>
          <p:nvPr>
            <p:ph type="subTitle" idx="1"/>
          </p:nvPr>
        </p:nvSpPr>
        <p:spPr>
          <a:xfrm>
            <a:off x="4699897" y="3628500"/>
            <a:ext cx="2792400" cy="686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100"/>
              <a:buNone/>
              <a:defRPr sz="3333" b="1">
                <a:solidFill>
                  <a:schemeClr val="dk1"/>
                </a:solidFill>
                <a:latin typeface="Mukta"/>
                <a:ea typeface="Mukta"/>
                <a:cs typeface="Mukta"/>
                <a:sym typeface="Mukta"/>
              </a:defRPr>
            </a:lvl1pPr>
            <a:lvl2pPr lvl="1" algn="ctr" rtl="0">
              <a:spcBef>
                <a:spcPts val="0"/>
              </a:spcBef>
              <a:spcAft>
                <a:spcPts val="0"/>
              </a:spcAft>
              <a:buClr>
                <a:schemeClr val="dk1"/>
              </a:buClr>
              <a:buSzPts val="2100"/>
              <a:buNone/>
              <a:defRPr sz="2800">
                <a:solidFill>
                  <a:schemeClr val="dk1"/>
                </a:solidFill>
              </a:defRPr>
            </a:lvl2pPr>
            <a:lvl3pPr lvl="2" algn="ctr" rtl="0">
              <a:spcBef>
                <a:spcPts val="0"/>
              </a:spcBef>
              <a:spcAft>
                <a:spcPts val="0"/>
              </a:spcAft>
              <a:buClr>
                <a:schemeClr val="dk1"/>
              </a:buClr>
              <a:buSzPts val="2100"/>
              <a:buNone/>
              <a:defRPr sz="2800">
                <a:solidFill>
                  <a:schemeClr val="dk1"/>
                </a:solidFill>
              </a:defRPr>
            </a:lvl3pPr>
            <a:lvl4pPr lvl="3" algn="ctr" rtl="0">
              <a:spcBef>
                <a:spcPts val="0"/>
              </a:spcBef>
              <a:spcAft>
                <a:spcPts val="0"/>
              </a:spcAft>
              <a:buClr>
                <a:schemeClr val="dk1"/>
              </a:buClr>
              <a:buSzPts val="2100"/>
              <a:buNone/>
              <a:defRPr sz="2800">
                <a:solidFill>
                  <a:schemeClr val="dk1"/>
                </a:solidFill>
              </a:defRPr>
            </a:lvl4pPr>
            <a:lvl5pPr lvl="4" algn="ctr" rtl="0">
              <a:spcBef>
                <a:spcPts val="0"/>
              </a:spcBef>
              <a:spcAft>
                <a:spcPts val="0"/>
              </a:spcAft>
              <a:buClr>
                <a:schemeClr val="dk1"/>
              </a:buClr>
              <a:buSzPts val="2100"/>
              <a:buNone/>
              <a:defRPr sz="2800">
                <a:solidFill>
                  <a:schemeClr val="dk1"/>
                </a:solidFill>
              </a:defRPr>
            </a:lvl5pPr>
            <a:lvl6pPr lvl="5" algn="ctr" rtl="0">
              <a:spcBef>
                <a:spcPts val="0"/>
              </a:spcBef>
              <a:spcAft>
                <a:spcPts val="0"/>
              </a:spcAft>
              <a:buClr>
                <a:schemeClr val="dk1"/>
              </a:buClr>
              <a:buSzPts val="2100"/>
              <a:buNone/>
              <a:defRPr sz="2800">
                <a:solidFill>
                  <a:schemeClr val="dk1"/>
                </a:solidFill>
              </a:defRPr>
            </a:lvl6pPr>
            <a:lvl7pPr lvl="6" algn="ctr" rtl="0">
              <a:spcBef>
                <a:spcPts val="0"/>
              </a:spcBef>
              <a:spcAft>
                <a:spcPts val="0"/>
              </a:spcAft>
              <a:buClr>
                <a:schemeClr val="dk1"/>
              </a:buClr>
              <a:buSzPts val="2100"/>
              <a:buNone/>
              <a:defRPr sz="2800">
                <a:solidFill>
                  <a:schemeClr val="dk1"/>
                </a:solidFill>
              </a:defRPr>
            </a:lvl7pPr>
            <a:lvl8pPr lvl="7" algn="ctr" rtl="0">
              <a:spcBef>
                <a:spcPts val="0"/>
              </a:spcBef>
              <a:spcAft>
                <a:spcPts val="0"/>
              </a:spcAft>
              <a:buClr>
                <a:schemeClr val="dk1"/>
              </a:buClr>
              <a:buSzPts val="2100"/>
              <a:buNone/>
              <a:defRPr sz="2800">
                <a:solidFill>
                  <a:schemeClr val="dk1"/>
                </a:solidFill>
              </a:defRPr>
            </a:lvl8pPr>
            <a:lvl9pPr lvl="8" algn="ctr" rtl="0">
              <a:spcBef>
                <a:spcPts val="0"/>
              </a:spcBef>
              <a:spcAft>
                <a:spcPts val="0"/>
              </a:spcAft>
              <a:buClr>
                <a:schemeClr val="dk1"/>
              </a:buClr>
              <a:buSzPts val="2100"/>
              <a:buNone/>
              <a:defRPr sz="2800">
                <a:solidFill>
                  <a:schemeClr val="dk1"/>
                </a:solidFill>
              </a:defRPr>
            </a:lvl9pPr>
          </a:lstStyle>
          <a:p>
            <a:endParaRPr/>
          </a:p>
        </p:txBody>
      </p:sp>
      <p:sp>
        <p:nvSpPr>
          <p:cNvPr id="128" name="Google Shape;128;p14"/>
          <p:cNvSpPr txBox="1">
            <a:spLocks noGrp="1"/>
          </p:cNvSpPr>
          <p:nvPr>
            <p:ph type="subTitle" idx="2"/>
          </p:nvPr>
        </p:nvSpPr>
        <p:spPr>
          <a:xfrm>
            <a:off x="4699867" y="4140048"/>
            <a:ext cx="27924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129" name="Google Shape;129;p14"/>
          <p:cNvSpPr txBox="1">
            <a:spLocks noGrp="1"/>
          </p:cNvSpPr>
          <p:nvPr>
            <p:ph type="subTitle" idx="3"/>
          </p:nvPr>
        </p:nvSpPr>
        <p:spPr>
          <a:xfrm>
            <a:off x="1474916" y="3628500"/>
            <a:ext cx="2792400" cy="686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100"/>
              <a:buNone/>
              <a:defRPr sz="3333" b="1">
                <a:solidFill>
                  <a:schemeClr val="dk1"/>
                </a:solidFill>
                <a:latin typeface="Mukta"/>
                <a:ea typeface="Mukta"/>
                <a:cs typeface="Mukta"/>
                <a:sym typeface="Mukta"/>
              </a:defRPr>
            </a:lvl1pPr>
            <a:lvl2pPr lvl="1" algn="ctr" rtl="0">
              <a:spcBef>
                <a:spcPts val="0"/>
              </a:spcBef>
              <a:spcAft>
                <a:spcPts val="0"/>
              </a:spcAft>
              <a:buClr>
                <a:schemeClr val="dk1"/>
              </a:buClr>
              <a:buSzPts val="2100"/>
              <a:buNone/>
              <a:defRPr sz="2800">
                <a:solidFill>
                  <a:schemeClr val="dk1"/>
                </a:solidFill>
              </a:defRPr>
            </a:lvl2pPr>
            <a:lvl3pPr lvl="2" algn="ctr" rtl="0">
              <a:spcBef>
                <a:spcPts val="0"/>
              </a:spcBef>
              <a:spcAft>
                <a:spcPts val="0"/>
              </a:spcAft>
              <a:buClr>
                <a:schemeClr val="dk1"/>
              </a:buClr>
              <a:buSzPts val="2100"/>
              <a:buNone/>
              <a:defRPr sz="2800">
                <a:solidFill>
                  <a:schemeClr val="dk1"/>
                </a:solidFill>
              </a:defRPr>
            </a:lvl3pPr>
            <a:lvl4pPr lvl="3" algn="ctr" rtl="0">
              <a:spcBef>
                <a:spcPts val="0"/>
              </a:spcBef>
              <a:spcAft>
                <a:spcPts val="0"/>
              </a:spcAft>
              <a:buClr>
                <a:schemeClr val="dk1"/>
              </a:buClr>
              <a:buSzPts val="2100"/>
              <a:buNone/>
              <a:defRPr sz="2800">
                <a:solidFill>
                  <a:schemeClr val="dk1"/>
                </a:solidFill>
              </a:defRPr>
            </a:lvl4pPr>
            <a:lvl5pPr lvl="4" algn="ctr" rtl="0">
              <a:spcBef>
                <a:spcPts val="0"/>
              </a:spcBef>
              <a:spcAft>
                <a:spcPts val="0"/>
              </a:spcAft>
              <a:buClr>
                <a:schemeClr val="dk1"/>
              </a:buClr>
              <a:buSzPts val="2100"/>
              <a:buNone/>
              <a:defRPr sz="2800">
                <a:solidFill>
                  <a:schemeClr val="dk1"/>
                </a:solidFill>
              </a:defRPr>
            </a:lvl5pPr>
            <a:lvl6pPr lvl="5" algn="ctr" rtl="0">
              <a:spcBef>
                <a:spcPts val="0"/>
              </a:spcBef>
              <a:spcAft>
                <a:spcPts val="0"/>
              </a:spcAft>
              <a:buClr>
                <a:schemeClr val="dk1"/>
              </a:buClr>
              <a:buSzPts val="2100"/>
              <a:buNone/>
              <a:defRPr sz="2800">
                <a:solidFill>
                  <a:schemeClr val="dk1"/>
                </a:solidFill>
              </a:defRPr>
            </a:lvl6pPr>
            <a:lvl7pPr lvl="6" algn="ctr" rtl="0">
              <a:spcBef>
                <a:spcPts val="0"/>
              </a:spcBef>
              <a:spcAft>
                <a:spcPts val="0"/>
              </a:spcAft>
              <a:buClr>
                <a:schemeClr val="dk1"/>
              </a:buClr>
              <a:buSzPts val="2100"/>
              <a:buNone/>
              <a:defRPr sz="2800">
                <a:solidFill>
                  <a:schemeClr val="dk1"/>
                </a:solidFill>
              </a:defRPr>
            </a:lvl7pPr>
            <a:lvl8pPr lvl="7" algn="ctr" rtl="0">
              <a:spcBef>
                <a:spcPts val="0"/>
              </a:spcBef>
              <a:spcAft>
                <a:spcPts val="0"/>
              </a:spcAft>
              <a:buClr>
                <a:schemeClr val="dk1"/>
              </a:buClr>
              <a:buSzPts val="2100"/>
              <a:buNone/>
              <a:defRPr sz="2800">
                <a:solidFill>
                  <a:schemeClr val="dk1"/>
                </a:solidFill>
              </a:defRPr>
            </a:lvl8pPr>
            <a:lvl9pPr lvl="8" algn="ctr" rtl="0">
              <a:spcBef>
                <a:spcPts val="0"/>
              </a:spcBef>
              <a:spcAft>
                <a:spcPts val="0"/>
              </a:spcAft>
              <a:buClr>
                <a:schemeClr val="dk1"/>
              </a:buClr>
              <a:buSzPts val="2100"/>
              <a:buNone/>
              <a:defRPr sz="2800">
                <a:solidFill>
                  <a:schemeClr val="dk1"/>
                </a:solidFill>
              </a:defRPr>
            </a:lvl9pPr>
          </a:lstStyle>
          <a:p>
            <a:endParaRPr/>
          </a:p>
        </p:txBody>
      </p:sp>
      <p:sp>
        <p:nvSpPr>
          <p:cNvPr id="130" name="Google Shape;130;p14"/>
          <p:cNvSpPr txBox="1">
            <a:spLocks noGrp="1"/>
          </p:cNvSpPr>
          <p:nvPr>
            <p:ph type="subTitle" idx="4"/>
          </p:nvPr>
        </p:nvSpPr>
        <p:spPr>
          <a:xfrm>
            <a:off x="1474916" y="4140048"/>
            <a:ext cx="27924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131" name="Google Shape;131;p14"/>
          <p:cNvSpPr txBox="1">
            <a:spLocks noGrp="1"/>
          </p:cNvSpPr>
          <p:nvPr>
            <p:ph type="subTitle" idx="5"/>
          </p:nvPr>
        </p:nvSpPr>
        <p:spPr>
          <a:xfrm>
            <a:off x="7924848" y="3628500"/>
            <a:ext cx="2792400" cy="686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100"/>
              <a:buNone/>
              <a:defRPr sz="3333" b="1">
                <a:solidFill>
                  <a:schemeClr val="dk1"/>
                </a:solidFill>
                <a:latin typeface="Mukta"/>
                <a:ea typeface="Mukta"/>
                <a:cs typeface="Mukta"/>
                <a:sym typeface="Mukta"/>
              </a:defRPr>
            </a:lvl1pPr>
            <a:lvl2pPr lvl="1" algn="ctr" rtl="0">
              <a:spcBef>
                <a:spcPts val="0"/>
              </a:spcBef>
              <a:spcAft>
                <a:spcPts val="0"/>
              </a:spcAft>
              <a:buClr>
                <a:schemeClr val="dk1"/>
              </a:buClr>
              <a:buSzPts val="2100"/>
              <a:buNone/>
              <a:defRPr sz="2800">
                <a:solidFill>
                  <a:schemeClr val="dk1"/>
                </a:solidFill>
              </a:defRPr>
            </a:lvl2pPr>
            <a:lvl3pPr lvl="2" algn="ctr" rtl="0">
              <a:spcBef>
                <a:spcPts val="0"/>
              </a:spcBef>
              <a:spcAft>
                <a:spcPts val="0"/>
              </a:spcAft>
              <a:buClr>
                <a:schemeClr val="dk1"/>
              </a:buClr>
              <a:buSzPts val="2100"/>
              <a:buNone/>
              <a:defRPr sz="2800">
                <a:solidFill>
                  <a:schemeClr val="dk1"/>
                </a:solidFill>
              </a:defRPr>
            </a:lvl3pPr>
            <a:lvl4pPr lvl="3" algn="ctr" rtl="0">
              <a:spcBef>
                <a:spcPts val="0"/>
              </a:spcBef>
              <a:spcAft>
                <a:spcPts val="0"/>
              </a:spcAft>
              <a:buClr>
                <a:schemeClr val="dk1"/>
              </a:buClr>
              <a:buSzPts val="2100"/>
              <a:buNone/>
              <a:defRPr sz="2800">
                <a:solidFill>
                  <a:schemeClr val="dk1"/>
                </a:solidFill>
              </a:defRPr>
            </a:lvl4pPr>
            <a:lvl5pPr lvl="4" algn="ctr" rtl="0">
              <a:spcBef>
                <a:spcPts val="0"/>
              </a:spcBef>
              <a:spcAft>
                <a:spcPts val="0"/>
              </a:spcAft>
              <a:buClr>
                <a:schemeClr val="dk1"/>
              </a:buClr>
              <a:buSzPts val="2100"/>
              <a:buNone/>
              <a:defRPr sz="2800">
                <a:solidFill>
                  <a:schemeClr val="dk1"/>
                </a:solidFill>
              </a:defRPr>
            </a:lvl5pPr>
            <a:lvl6pPr lvl="5" algn="ctr" rtl="0">
              <a:spcBef>
                <a:spcPts val="0"/>
              </a:spcBef>
              <a:spcAft>
                <a:spcPts val="0"/>
              </a:spcAft>
              <a:buClr>
                <a:schemeClr val="dk1"/>
              </a:buClr>
              <a:buSzPts val="2100"/>
              <a:buNone/>
              <a:defRPr sz="2800">
                <a:solidFill>
                  <a:schemeClr val="dk1"/>
                </a:solidFill>
              </a:defRPr>
            </a:lvl6pPr>
            <a:lvl7pPr lvl="6" algn="ctr" rtl="0">
              <a:spcBef>
                <a:spcPts val="0"/>
              </a:spcBef>
              <a:spcAft>
                <a:spcPts val="0"/>
              </a:spcAft>
              <a:buClr>
                <a:schemeClr val="dk1"/>
              </a:buClr>
              <a:buSzPts val="2100"/>
              <a:buNone/>
              <a:defRPr sz="2800">
                <a:solidFill>
                  <a:schemeClr val="dk1"/>
                </a:solidFill>
              </a:defRPr>
            </a:lvl7pPr>
            <a:lvl8pPr lvl="7" algn="ctr" rtl="0">
              <a:spcBef>
                <a:spcPts val="0"/>
              </a:spcBef>
              <a:spcAft>
                <a:spcPts val="0"/>
              </a:spcAft>
              <a:buClr>
                <a:schemeClr val="dk1"/>
              </a:buClr>
              <a:buSzPts val="2100"/>
              <a:buNone/>
              <a:defRPr sz="2800">
                <a:solidFill>
                  <a:schemeClr val="dk1"/>
                </a:solidFill>
              </a:defRPr>
            </a:lvl8pPr>
            <a:lvl9pPr lvl="8" algn="ctr" rtl="0">
              <a:spcBef>
                <a:spcPts val="0"/>
              </a:spcBef>
              <a:spcAft>
                <a:spcPts val="0"/>
              </a:spcAft>
              <a:buClr>
                <a:schemeClr val="dk1"/>
              </a:buClr>
              <a:buSzPts val="2100"/>
              <a:buNone/>
              <a:defRPr sz="2800">
                <a:solidFill>
                  <a:schemeClr val="dk1"/>
                </a:solidFill>
              </a:defRPr>
            </a:lvl9pPr>
          </a:lstStyle>
          <a:p>
            <a:endParaRPr/>
          </a:p>
        </p:txBody>
      </p:sp>
      <p:sp>
        <p:nvSpPr>
          <p:cNvPr id="132" name="Google Shape;132;p14"/>
          <p:cNvSpPr txBox="1">
            <a:spLocks noGrp="1"/>
          </p:cNvSpPr>
          <p:nvPr>
            <p:ph type="subTitle" idx="6"/>
          </p:nvPr>
        </p:nvSpPr>
        <p:spPr>
          <a:xfrm>
            <a:off x="7924817" y="4140048"/>
            <a:ext cx="27924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133" name="Google Shape;133;p14"/>
          <p:cNvSpPr/>
          <p:nvPr/>
        </p:nvSpPr>
        <p:spPr>
          <a:xfrm flipH="1">
            <a:off x="8555533" y="33434"/>
            <a:ext cx="5009001" cy="1769933"/>
          </a:xfrm>
          <a:custGeom>
            <a:avLst/>
            <a:gdLst/>
            <a:ahLst/>
            <a:cxnLst/>
            <a:rect l="l" t="t" r="r" b="b"/>
            <a:pathLst>
              <a:path w="124809" h="35928" extrusionOk="0">
                <a:moveTo>
                  <a:pt x="124206" y="1"/>
                </a:moveTo>
                <a:cubicBezTo>
                  <a:pt x="123157" y="1072"/>
                  <a:pt x="122063" y="2121"/>
                  <a:pt x="120948" y="3148"/>
                </a:cubicBezTo>
                <a:cubicBezTo>
                  <a:pt x="119832" y="4197"/>
                  <a:pt x="118716" y="5201"/>
                  <a:pt x="117555" y="6183"/>
                </a:cubicBezTo>
                <a:cubicBezTo>
                  <a:pt x="115279" y="8170"/>
                  <a:pt x="112913" y="10067"/>
                  <a:pt x="110502" y="11875"/>
                </a:cubicBezTo>
                <a:cubicBezTo>
                  <a:pt x="108092" y="13705"/>
                  <a:pt x="105614" y="15446"/>
                  <a:pt x="103092" y="17120"/>
                </a:cubicBezTo>
                <a:cubicBezTo>
                  <a:pt x="100570" y="18794"/>
                  <a:pt x="98004" y="20356"/>
                  <a:pt x="95348" y="21807"/>
                </a:cubicBezTo>
                <a:cubicBezTo>
                  <a:pt x="92714" y="23257"/>
                  <a:pt x="90058" y="24686"/>
                  <a:pt x="87313" y="25936"/>
                </a:cubicBezTo>
                <a:cubicBezTo>
                  <a:pt x="86643" y="26248"/>
                  <a:pt x="85929" y="26538"/>
                  <a:pt x="85237" y="26851"/>
                </a:cubicBezTo>
                <a:cubicBezTo>
                  <a:pt x="84568" y="27141"/>
                  <a:pt x="83876" y="27453"/>
                  <a:pt x="83161" y="27721"/>
                </a:cubicBezTo>
                <a:lnTo>
                  <a:pt x="81063" y="28569"/>
                </a:lnTo>
                <a:lnTo>
                  <a:pt x="78966" y="29350"/>
                </a:lnTo>
                <a:cubicBezTo>
                  <a:pt x="76131" y="30377"/>
                  <a:pt x="73252" y="31270"/>
                  <a:pt x="70328" y="32006"/>
                </a:cubicBezTo>
                <a:lnTo>
                  <a:pt x="69257" y="32297"/>
                </a:lnTo>
                <a:lnTo>
                  <a:pt x="68141" y="32520"/>
                </a:lnTo>
                <a:cubicBezTo>
                  <a:pt x="67404" y="32676"/>
                  <a:pt x="66690" y="32854"/>
                  <a:pt x="65954" y="33011"/>
                </a:cubicBezTo>
                <a:cubicBezTo>
                  <a:pt x="64503" y="33301"/>
                  <a:pt x="63030" y="33502"/>
                  <a:pt x="61557" y="33636"/>
                </a:cubicBezTo>
                <a:cubicBezTo>
                  <a:pt x="60472" y="33726"/>
                  <a:pt x="59385" y="33769"/>
                  <a:pt x="58298" y="33769"/>
                </a:cubicBezTo>
                <a:cubicBezTo>
                  <a:pt x="53458" y="33769"/>
                  <a:pt x="48617" y="32906"/>
                  <a:pt x="43969" y="31448"/>
                </a:cubicBezTo>
                <a:cubicBezTo>
                  <a:pt x="42541" y="31002"/>
                  <a:pt x="41135" y="30489"/>
                  <a:pt x="39751" y="29953"/>
                </a:cubicBezTo>
                <a:cubicBezTo>
                  <a:pt x="38345" y="29395"/>
                  <a:pt x="36983" y="28792"/>
                  <a:pt x="35622" y="28145"/>
                </a:cubicBezTo>
                <a:cubicBezTo>
                  <a:pt x="32899" y="26851"/>
                  <a:pt x="30265" y="25400"/>
                  <a:pt x="27699" y="23815"/>
                </a:cubicBezTo>
                <a:cubicBezTo>
                  <a:pt x="22588" y="20579"/>
                  <a:pt x="17722" y="16963"/>
                  <a:pt x="13191" y="12968"/>
                </a:cubicBezTo>
                <a:cubicBezTo>
                  <a:pt x="8594" y="9018"/>
                  <a:pt x="4286" y="4710"/>
                  <a:pt x="313" y="135"/>
                </a:cubicBezTo>
                <a:lnTo>
                  <a:pt x="1" y="380"/>
                </a:lnTo>
                <a:cubicBezTo>
                  <a:pt x="1853" y="2813"/>
                  <a:pt x="3862" y="5134"/>
                  <a:pt x="5938" y="7366"/>
                </a:cubicBezTo>
                <a:cubicBezTo>
                  <a:pt x="8013" y="9598"/>
                  <a:pt x="10156" y="11763"/>
                  <a:pt x="12388" y="13861"/>
                </a:cubicBezTo>
                <a:cubicBezTo>
                  <a:pt x="14642" y="15937"/>
                  <a:pt x="16941" y="17945"/>
                  <a:pt x="19351" y="19843"/>
                </a:cubicBezTo>
                <a:cubicBezTo>
                  <a:pt x="21740" y="21762"/>
                  <a:pt x="24239" y="23570"/>
                  <a:pt x="26806" y="25244"/>
                </a:cubicBezTo>
                <a:cubicBezTo>
                  <a:pt x="28101" y="26070"/>
                  <a:pt x="29395" y="26873"/>
                  <a:pt x="30734" y="27654"/>
                </a:cubicBezTo>
                <a:cubicBezTo>
                  <a:pt x="32073" y="28413"/>
                  <a:pt x="33435" y="29150"/>
                  <a:pt x="34796" y="29841"/>
                </a:cubicBezTo>
                <a:cubicBezTo>
                  <a:pt x="36180" y="30511"/>
                  <a:pt x="37586" y="31158"/>
                  <a:pt x="39015" y="31761"/>
                </a:cubicBezTo>
                <a:cubicBezTo>
                  <a:pt x="40443" y="32341"/>
                  <a:pt x="41894" y="32899"/>
                  <a:pt x="43367" y="33368"/>
                </a:cubicBezTo>
                <a:cubicBezTo>
                  <a:pt x="48198" y="34990"/>
                  <a:pt x="53333" y="35927"/>
                  <a:pt x="58484" y="35927"/>
                </a:cubicBezTo>
                <a:cubicBezTo>
                  <a:pt x="59568" y="35927"/>
                  <a:pt x="60652" y="35886"/>
                  <a:pt x="61735" y="35801"/>
                </a:cubicBezTo>
                <a:cubicBezTo>
                  <a:pt x="63298" y="35689"/>
                  <a:pt x="64860" y="35466"/>
                  <a:pt x="66400" y="35176"/>
                </a:cubicBezTo>
                <a:cubicBezTo>
                  <a:pt x="67159" y="35042"/>
                  <a:pt x="67895" y="34863"/>
                  <a:pt x="68654" y="34707"/>
                </a:cubicBezTo>
                <a:lnTo>
                  <a:pt x="69770" y="34439"/>
                </a:lnTo>
                <a:lnTo>
                  <a:pt x="70886" y="34171"/>
                </a:lnTo>
                <a:cubicBezTo>
                  <a:pt x="73877" y="33412"/>
                  <a:pt x="76823" y="32497"/>
                  <a:pt x="79702" y="31448"/>
                </a:cubicBezTo>
                <a:cubicBezTo>
                  <a:pt x="85483" y="29306"/>
                  <a:pt x="91040" y="26672"/>
                  <a:pt x="96352" y="23570"/>
                </a:cubicBezTo>
                <a:cubicBezTo>
                  <a:pt x="101642" y="20490"/>
                  <a:pt x="106708" y="16986"/>
                  <a:pt x="111484" y="13147"/>
                </a:cubicBezTo>
                <a:cubicBezTo>
                  <a:pt x="113872" y="11227"/>
                  <a:pt x="116171" y="9219"/>
                  <a:pt x="118403" y="7121"/>
                </a:cubicBezTo>
                <a:cubicBezTo>
                  <a:pt x="120657" y="5045"/>
                  <a:pt x="122778" y="2835"/>
                  <a:pt x="124809" y="537"/>
                </a:cubicBezTo>
                <a:lnTo>
                  <a:pt x="12420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 name="Google Shape;134;p14"/>
          <p:cNvSpPr/>
          <p:nvPr/>
        </p:nvSpPr>
        <p:spPr>
          <a:xfrm rot="920261">
            <a:off x="7874392" y="-909756"/>
            <a:ext cx="5088304" cy="2203717"/>
          </a:xfrm>
          <a:custGeom>
            <a:avLst/>
            <a:gdLst/>
            <a:ahLst/>
            <a:cxnLst/>
            <a:rect l="l" t="t" r="r" b="b"/>
            <a:pathLst>
              <a:path w="89567" h="38791" extrusionOk="0">
                <a:moveTo>
                  <a:pt x="89566" y="0"/>
                </a:moveTo>
                <a:lnTo>
                  <a:pt x="7879" y="23904"/>
                </a:lnTo>
                <a:lnTo>
                  <a:pt x="7879" y="23904"/>
                </a:lnTo>
                <a:cubicBezTo>
                  <a:pt x="7879" y="23904"/>
                  <a:pt x="402" y="28300"/>
                  <a:pt x="0" y="34929"/>
                </a:cubicBezTo>
                <a:cubicBezTo>
                  <a:pt x="0" y="34929"/>
                  <a:pt x="883" y="35268"/>
                  <a:pt x="2443" y="35268"/>
                </a:cubicBezTo>
                <a:cubicBezTo>
                  <a:pt x="3797" y="35268"/>
                  <a:pt x="5661" y="35013"/>
                  <a:pt x="7901" y="34059"/>
                </a:cubicBezTo>
                <a:lnTo>
                  <a:pt x="12722" y="31983"/>
                </a:lnTo>
                <a:lnTo>
                  <a:pt x="12722" y="31983"/>
                </a:lnTo>
                <a:cubicBezTo>
                  <a:pt x="12231" y="34282"/>
                  <a:pt x="12521" y="36670"/>
                  <a:pt x="13548" y="38790"/>
                </a:cubicBezTo>
                <a:cubicBezTo>
                  <a:pt x="13548" y="38790"/>
                  <a:pt x="16717" y="36224"/>
                  <a:pt x="17588" y="34036"/>
                </a:cubicBezTo>
                <a:lnTo>
                  <a:pt x="18458" y="31871"/>
                </a:lnTo>
                <a:cubicBezTo>
                  <a:pt x="18458" y="31871"/>
                  <a:pt x="21002" y="35509"/>
                  <a:pt x="22877" y="37987"/>
                </a:cubicBezTo>
                <a:cubicBezTo>
                  <a:pt x="22877" y="37987"/>
                  <a:pt x="26604" y="32586"/>
                  <a:pt x="27966" y="29506"/>
                </a:cubicBezTo>
                <a:lnTo>
                  <a:pt x="29327" y="26403"/>
                </a:lnTo>
                <a:cubicBezTo>
                  <a:pt x="29327" y="26403"/>
                  <a:pt x="29327" y="33902"/>
                  <a:pt x="32407" y="37786"/>
                </a:cubicBezTo>
                <a:cubicBezTo>
                  <a:pt x="32407" y="37786"/>
                  <a:pt x="35800" y="33612"/>
                  <a:pt x="36559" y="31090"/>
                </a:cubicBezTo>
                <a:lnTo>
                  <a:pt x="37094" y="29378"/>
                </a:lnTo>
                <a:lnTo>
                  <a:pt x="37094" y="29378"/>
                </a:lnTo>
                <a:cubicBezTo>
                  <a:pt x="37223" y="29900"/>
                  <a:pt x="37869" y="30669"/>
                  <a:pt x="39951" y="31648"/>
                </a:cubicBezTo>
                <a:cubicBezTo>
                  <a:pt x="41768" y="32512"/>
                  <a:pt x="42556" y="32754"/>
                  <a:pt x="42870" y="32754"/>
                </a:cubicBezTo>
                <a:cubicBezTo>
                  <a:pt x="43268" y="32754"/>
                  <a:pt x="42897" y="32362"/>
                  <a:pt x="42897" y="32362"/>
                </a:cubicBezTo>
                <a:cubicBezTo>
                  <a:pt x="42897" y="32362"/>
                  <a:pt x="45397" y="29707"/>
                  <a:pt x="44839" y="27742"/>
                </a:cubicBezTo>
                <a:cubicBezTo>
                  <a:pt x="44281" y="25801"/>
                  <a:pt x="43455" y="21672"/>
                  <a:pt x="43455" y="21672"/>
                </a:cubicBezTo>
                <a:lnTo>
                  <a:pt x="43455" y="21672"/>
                </a:lnTo>
                <a:cubicBezTo>
                  <a:pt x="43455" y="21672"/>
                  <a:pt x="45442" y="24663"/>
                  <a:pt x="49526" y="28122"/>
                </a:cubicBezTo>
                <a:cubicBezTo>
                  <a:pt x="53610" y="31604"/>
                  <a:pt x="54146" y="31715"/>
                  <a:pt x="54146" y="31715"/>
                </a:cubicBezTo>
                <a:cubicBezTo>
                  <a:pt x="54146" y="31715"/>
                  <a:pt x="58766" y="24283"/>
                  <a:pt x="58163" y="20846"/>
                </a:cubicBezTo>
                <a:lnTo>
                  <a:pt x="57672" y="17967"/>
                </a:lnTo>
                <a:lnTo>
                  <a:pt x="57583" y="17409"/>
                </a:lnTo>
                <a:lnTo>
                  <a:pt x="57583" y="17409"/>
                </a:lnTo>
                <a:cubicBezTo>
                  <a:pt x="57583" y="17409"/>
                  <a:pt x="63275" y="23591"/>
                  <a:pt x="66533" y="24171"/>
                </a:cubicBezTo>
                <a:lnTo>
                  <a:pt x="69792" y="24729"/>
                </a:lnTo>
                <a:cubicBezTo>
                  <a:pt x="69792" y="24729"/>
                  <a:pt x="70461" y="21225"/>
                  <a:pt x="71488" y="19306"/>
                </a:cubicBezTo>
                <a:lnTo>
                  <a:pt x="72515" y="17386"/>
                </a:lnTo>
                <a:cubicBezTo>
                  <a:pt x="72515" y="17386"/>
                  <a:pt x="72916" y="24886"/>
                  <a:pt x="75081" y="27899"/>
                </a:cubicBezTo>
                <a:cubicBezTo>
                  <a:pt x="75081" y="27899"/>
                  <a:pt x="79612" y="25310"/>
                  <a:pt x="82000" y="22163"/>
                </a:cubicBezTo>
                <a:cubicBezTo>
                  <a:pt x="84411" y="19038"/>
                  <a:pt x="87044" y="16204"/>
                  <a:pt x="88294" y="8102"/>
                </a:cubicBezTo>
                <a:lnTo>
                  <a:pt x="89566"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 name="Google Shape;135;p14"/>
          <p:cNvSpPr/>
          <p:nvPr/>
        </p:nvSpPr>
        <p:spPr>
          <a:xfrm rot="538858">
            <a:off x="11518797" y="2831629"/>
            <a:ext cx="984993" cy="2062216"/>
          </a:xfrm>
          <a:custGeom>
            <a:avLst/>
            <a:gdLst/>
            <a:ahLst/>
            <a:cxnLst/>
            <a:rect l="l" t="t" r="r" b="b"/>
            <a:pathLst>
              <a:path w="29551" h="61869" extrusionOk="0">
                <a:moveTo>
                  <a:pt x="14664" y="0"/>
                </a:moveTo>
                <a:cubicBezTo>
                  <a:pt x="14664" y="2"/>
                  <a:pt x="14486" y="18904"/>
                  <a:pt x="16092" y="23881"/>
                </a:cubicBezTo>
                <a:lnTo>
                  <a:pt x="17699" y="28881"/>
                </a:lnTo>
                <a:cubicBezTo>
                  <a:pt x="17699" y="28881"/>
                  <a:pt x="9263" y="15958"/>
                  <a:pt x="9620" y="10602"/>
                </a:cubicBezTo>
                <a:lnTo>
                  <a:pt x="9977" y="5223"/>
                </a:lnTo>
                <a:lnTo>
                  <a:pt x="9977" y="5223"/>
                </a:lnTo>
                <a:cubicBezTo>
                  <a:pt x="9977" y="5224"/>
                  <a:pt x="6384" y="20221"/>
                  <a:pt x="11963" y="26961"/>
                </a:cubicBezTo>
                <a:cubicBezTo>
                  <a:pt x="15393" y="31118"/>
                  <a:pt x="15829" y="31919"/>
                  <a:pt x="15656" y="31919"/>
                </a:cubicBezTo>
                <a:cubicBezTo>
                  <a:pt x="15548" y="31919"/>
                  <a:pt x="15200" y="31604"/>
                  <a:pt x="15200" y="31604"/>
                </a:cubicBezTo>
                <a:lnTo>
                  <a:pt x="0" y="26359"/>
                </a:lnTo>
                <a:lnTo>
                  <a:pt x="0" y="26359"/>
                </a:lnTo>
                <a:lnTo>
                  <a:pt x="12321" y="41067"/>
                </a:lnTo>
                <a:lnTo>
                  <a:pt x="7410" y="39415"/>
                </a:lnTo>
                <a:lnTo>
                  <a:pt x="7410" y="39415"/>
                </a:lnTo>
                <a:cubicBezTo>
                  <a:pt x="7410" y="39416"/>
                  <a:pt x="8192" y="43366"/>
                  <a:pt x="13749" y="48588"/>
                </a:cubicBezTo>
                <a:cubicBezTo>
                  <a:pt x="19329" y="53811"/>
                  <a:pt x="29551" y="61868"/>
                  <a:pt x="29551" y="61868"/>
                </a:cubicBezTo>
                <a:cubicBezTo>
                  <a:pt x="29551" y="61868"/>
                  <a:pt x="17164" y="17029"/>
                  <a:pt x="15914" y="8504"/>
                </a:cubicBezTo>
                <a:lnTo>
                  <a:pt x="14664"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6" name="Google Shape;136;p14"/>
          <p:cNvGrpSpPr/>
          <p:nvPr/>
        </p:nvGrpSpPr>
        <p:grpSpPr>
          <a:xfrm>
            <a:off x="10592556" y="5330628"/>
            <a:ext cx="2278264" cy="1558187"/>
            <a:chOff x="-824250" y="4460825"/>
            <a:chExt cx="1285025" cy="878875"/>
          </a:xfrm>
        </p:grpSpPr>
        <p:sp>
          <p:nvSpPr>
            <p:cNvPr id="137" name="Google Shape;137;p14"/>
            <p:cNvSpPr/>
            <p:nvPr/>
          </p:nvSpPr>
          <p:spPr>
            <a:xfrm>
              <a:off x="-824250" y="4460825"/>
              <a:ext cx="1285025" cy="878875"/>
            </a:xfrm>
            <a:custGeom>
              <a:avLst/>
              <a:gdLst/>
              <a:ahLst/>
              <a:cxnLst/>
              <a:rect l="l" t="t" r="r" b="b"/>
              <a:pathLst>
                <a:path w="51401" h="35155" extrusionOk="0">
                  <a:moveTo>
                    <a:pt x="28041" y="34381"/>
                  </a:moveTo>
                  <a:lnTo>
                    <a:pt x="28041" y="34381"/>
                  </a:lnTo>
                  <a:cubicBezTo>
                    <a:pt x="28028" y="34400"/>
                    <a:pt x="28055" y="34408"/>
                    <a:pt x="28055" y="34408"/>
                  </a:cubicBezTo>
                  <a:lnTo>
                    <a:pt x="28041" y="34381"/>
                  </a:lnTo>
                  <a:close/>
                  <a:moveTo>
                    <a:pt x="24596" y="0"/>
                  </a:moveTo>
                  <a:cubicBezTo>
                    <a:pt x="22612" y="0"/>
                    <a:pt x="21270" y="148"/>
                    <a:pt x="21270" y="148"/>
                  </a:cubicBezTo>
                  <a:lnTo>
                    <a:pt x="20333" y="15526"/>
                  </a:lnTo>
                  <a:lnTo>
                    <a:pt x="15400" y="952"/>
                  </a:lnTo>
                  <a:cubicBezTo>
                    <a:pt x="6830" y="1822"/>
                    <a:pt x="3036" y="7871"/>
                    <a:pt x="3036" y="7871"/>
                  </a:cubicBezTo>
                  <a:lnTo>
                    <a:pt x="12030" y="16352"/>
                  </a:lnTo>
                  <a:lnTo>
                    <a:pt x="1161" y="13250"/>
                  </a:lnTo>
                  <a:lnTo>
                    <a:pt x="580" y="15816"/>
                  </a:lnTo>
                  <a:cubicBezTo>
                    <a:pt x="0" y="18383"/>
                    <a:pt x="580" y="22713"/>
                    <a:pt x="580" y="22713"/>
                  </a:cubicBezTo>
                  <a:lnTo>
                    <a:pt x="10736" y="25570"/>
                  </a:lnTo>
                  <a:lnTo>
                    <a:pt x="1853" y="27556"/>
                  </a:lnTo>
                  <a:cubicBezTo>
                    <a:pt x="8555" y="33832"/>
                    <a:pt x="15496" y="35154"/>
                    <a:pt x="20156" y="35154"/>
                  </a:cubicBezTo>
                  <a:cubicBezTo>
                    <a:pt x="23550" y="35154"/>
                    <a:pt x="25734" y="34453"/>
                    <a:pt x="25734" y="34453"/>
                  </a:cubicBezTo>
                  <a:lnTo>
                    <a:pt x="26649" y="31819"/>
                  </a:lnTo>
                  <a:lnTo>
                    <a:pt x="28041" y="34381"/>
                  </a:lnTo>
                  <a:lnTo>
                    <a:pt x="28041" y="34381"/>
                  </a:lnTo>
                  <a:cubicBezTo>
                    <a:pt x="28082" y="34319"/>
                    <a:pt x="28544" y="34132"/>
                    <a:pt x="31715" y="33671"/>
                  </a:cubicBezTo>
                  <a:cubicBezTo>
                    <a:pt x="34260" y="33292"/>
                    <a:pt x="36715" y="32622"/>
                    <a:pt x="39103" y="31663"/>
                  </a:cubicBezTo>
                  <a:lnTo>
                    <a:pt x="37117" y="25882"/>
                  </a:lnTo>
                  <a:lnTo>
                    <a:pt x="43433" y="29230"/>
                  </a:lnTo>
                  <a:cubicBezTo>
                    <a:pt x="46736" y="27199"/>
                    <a:pt x="51088" y="21664"/>
                    <a:pt x="51088" y="21664"/>
                  </a:cubicBezTo>
                  <a:lnTo>
                    <a:pt x="44348" y="19164"/>
                  </a:lnTo>
                  <a:lnTo>
                    <a:pt x="51401" y="14656"/>
                  </a:lnTo>
                  <a:cubicBezTo>
                    <a:pt x="48745" y="6465"/>
                    <a:pt x="39371" y="3519"/>
                    <a:pt x="39371" y="3519"/>
                  </a:cubicBezTo>
                  <a:lnTo>
                    <a:pt x="30733" y="14656"/>
                  </a:lnTo>
                  <a:lnTo>
                    <a:pt x="34952" y="1755"/>
                  </a:lnTo>
                  <a:cubicBezTo>
                    <a:pt x="31544" y="300"/>
                    <a:pt x="27420" y="0"/>
                    <a:pt x="24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14"/>
            <p:cNvSpPr/>
            <p:nvPr/>
          </p:nvSpPr>
          <p:spPr>
            <a:xfrm>
              <a:off x="-811425" y="4533700"/>
              <a:ext cx="567475" cy="633325"/>
            </a:xfrm>
            <a:custGeom>
              <a:avLst/>
              <a:gdLst/>
              <a:ahLst/>
              <a:cxnLst/>
              <a:rect l="l" t="t" r="r" b="b"/>
              <a:pathLst>
                <a:path w="22699" h="25333" extrusionOk="0">
                  <a:moveTo>
                    <a:pt x="8281" y="1"/>
                  </a:moveTo>
                  <a:lnTo>
                    <a:pt x="8035" y="135"/>
                  </a:lnTo>
                  <a:lnTo>
                    <a:pt x="22007" y="24708"/>
                  </a:lnTo>
                  <a:lnTo>
                    <a:pt x="134" y="14352"/>
                  </a:lnTo>
                  <a:lnTo>
                    <a:pt x="1" y="14620"/>
                  </a:lnTo>
                  <a:lnTo>
                    <a:pt x="22699" y="25333"/>
                  </a:lnTo>
                  <a:lnTo>
                    <a:pt x="22699" y="25333"/>
                  </a:lnTo>
                  <a:lnTo>
                    <a:pt x="828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14"/>
            <p:cNvSpPr/>
            <p:nvPr/>
          </p:nvSpPr>
          <p:spPr>
            <a:xfrm>
              <a:off x="-257350" y="4462300"/>
              <a:ext cx="598175" cy="705300"/>
            </a:xfrm>
            <a:custGeom>
              <a:avLst/>
              <a:gdLst/>
              <a:ahLst/>
              <a:cxnLst/>
              <a:rect l="l" t="t" r="r" b="b"/>
              <a:pathLst>
                <a:path w="23927" h="28212" extrusionOk="0">
                  <a:moveTo>
                    <a:pt x="3393" y="0"/>
                  </a:moveTo>
                  <a:lnTo>
                    <a:pt x="0" y="28211"/>
                  </a:lnTo>
                  <a:lnTo>
                    <a:pt x="23926" y="8504"/>
                  </a:lnTo>
                  <a:lnTo>
                    <a:pt x="23748" y="8303"/>
                  </a:lnTo>
                  <a:lnTo>
                    <a:pt x="357" y="27542"/>
                  </a:lnTo>
                  <a:lnTo>
                    <a:pt x="3661" y="22"/>
                  </a:lnTo>
                  <a:lnTo>
                    <a:pt x="339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14"/>
            <p:cNvSpPr/>
            <p:nvPr/>
          </p:nvSpPr>
          <p:spPr>
            <a:xfrm>
              <a:off x="-686450" y="4576675"/>
              <a:ext cx="923475" cy="653975"/>
            </a:xfrm>
            <a:custGeom>
              <a:avLst/>
              <a:gdLst/>
              <a:ahLst/>
              <a:cxnLst/>
              <a:rect l="l" t="t" r="r" b="b"/>
              <a:pathLst>
                <a:path w="36939" h="26159" extrusionOk="0">
                  <a:moveTo>
                    <a:pt x="36716" y="0"/>
                  </a:moveTo>
                  <a:lnTo>
                    <a:pt x="17276" y="23168"/>
                  </a:lnTo>
                  <a:lnTo>
                    <a:pt x="1" y="25868"/>
                  </a:lnTo>
                  <a:lnTo>
                    <a:pt x="46" y="26158"/>
                  </a:lnTo>
                  <a:lnTo>
                    <a:pt x="17365" y="23435"/>
                  </a:lnTo>
                  <a:lnTo>
                    <a:pt x="17432" y="23435"/>
                  </a:lnTo>
                  <a:lnTo>
                    <a:pt x="36939" y="179"/>
                  </a:lnTo>
                  <a:lnTo>
                    <a:pt x="367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14"/>
            <p:cNvSpPr/>
            <p:nvPr/>
          </p:nvSpPr>
          <p:spPr>
            <a:xfrm>
              <a:off x="-255675" y="5158650"/>
              <a:ext cx="19000" cy="170200"/>
            </a:xfrm>
            <a:custGeom>
              <a:avLst/>
              <a:gdLst/>
              <a:ahLst/>
              <a:cxnLst/>
              <a:rect l="l" t="t" r="r" b="b"/>
              <a:pathLst>
                <a:path w="760" h="6808" extrusionOk="0">
                  <a:moveTo>
                    <a:pt x="268" y="0"/>
                  </a:moveTo>
                  <a:lnTo>
                    <a:pt x="0" y="22"/>
                  </a:lnTo>
                  <a:lnTo>
                    <a:pt x="469" y="6807"/>
                  </a:lnTo>
                  <a:lnTo>
                    <a:pt x="759" y="6785"/>
                  </a:lnTo>
                  <a:lnTo>
                    <a:pt x="2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90432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42"/>
        <p:cNvGrpSpPr/>
        <p:nvPr/>
      </p:nvGrpSpPr>
      <p:grpSpPr>
        <a:xfrm>
          <a:off x="0" y="0"/>
          <a:ext cx="0" cy="0"/>
          <a:chOff x="0" y="0"/>
          <a:chExt cx="0" cy="0"/>
        </a:xfrm>
      </p:grpSpPr>
      <p:sp>
        <p:nvSpPr>
          <p:cNvPr id="143" name="Google Shape;143;p15"/>
          <p:cNvSpPr txBox="1">
            <a:spLocks noGrp="1"/>
          </p:cNvSpPr>
          <p:nvPr>
            <p:ph type="title"/>
          </p:nvPr>
        </p:nvSpPr>
        <p:spPr>
          <a:xfrm>
            <a:off x="828133" y="694967"/>
            <a:ext cx="10535600" cy="7636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144" name="Google Shape;144;p15"/>
          <p:cNvSpPr txBox="1">
            <a:spLocks noGrp="1"/>
          </p:cNvSpPr>
          <p:nvPr>
            <p:ph type="subTitle" idx="1"/>
          </p:nvPr>
        </p:nvSpPr>
        <p:spPr>
          <a:xfrm>
            <a:off x="4699897" y="2561000"/>
            <a:ext cx="2792400" cy="686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100"/>
              <a:buNone/>
              <a:defRPr sz="3333" b="1">
                <a:solidFill>
                  <a:schemeClr val="dk1"/>
                </a:solidFill>
                <a:latin typeface="Mukta"/>
                <a:ea typeface="Mukta"/>
                <a:cs typeface="Mukta"/>
                <a:sym typeface="Mukta"/>
              </a:defRPr>
            </a:lvl1pPr>
            <a:lvl2pPr lvl="1" algn="ctr" rtl="0">
              <a:spcBef>
                <a:spcPts val="0"/>
              </a:spcBef>
              <a:spcAft>
                <a:spcPts val="0"/>
              </a:spcAft>
              <a:buClr>
                <a:schemeClr val="dk1"/>
              </a:buClr>
              <a:buSzPts val="2100"/>
              <a:buNone/>
              <a:defRPr sz="2800">
                <a:solidFill>
                  <a:schemeClr val="dk1"/>
                </a:solidFill>
              </a:defRPr>
            </a:lvl2pPr>
            <a:lvl3pPr lvl="2" algn="ctr" rtl="0">
              <a:spcBef>
                <a:spcPts val="0"/>
              </a:spcBef>
              <a:spcAft>
                <a:spcPts val="0"/>
              </a:spcAft>
              <a:buClr>
                <a:schemeClr val="dk1"/>
              </a:buClr>
              <a:buSzPts val="2100"/>
              <a:buNone/>
              <a:defRPr sz="2800">
                <a:solidFill>
                  <a:schemeClr val="dk1"/>
                </a:solidFill>
              </a:defRPr>
            </a:lvl3pPr>
            <a:lvl4pPr lvl="3" algn="ctr" rtl="0">
              <a:spcBef>
                <a:spcPts val="0"/>
              </a:spcBef>
              <a:spcAft>
                <a:spcPts val="0"/>
              </a:spcAft>
              <a:buClr>
                <a:schemeClr val="dk1"/>
              </a:buClr>
              <a:buSzPts val="2100"/>
              <a:buNone/>
              <a:defRPr sz="2800">
                <a:solidFill>
                  <a:schemeClr val="dk1"/>
                </a:solidFill>
              </a:defRPr>
            </a:lvl4pPr>
            <a:lvl5pPr lvl="4" algn="ctr" rtl="0">
              <a:spcBef>
                <a:spcPts val="0"/>
              </a:spcBef>
              <a:spcAft>
                <a:spcPts val="0"/>
              </a:spcAft>
              <a:buClr>
                <a:schemeClr val="dk1"/>
              </a:buClr>
              <a:buSzPts val="2100"/>
              <a:buNone/>
              <a:defRPr sz="2800">
                <a:solidFill>
                  <a:schemeClr val="dk1"/>
                </a:solidFill>
              </a:defRPr>
            </a:lvl5pPr>
            <a:lvl6pPr lvl="5" algn="ctr" rtl="0">
              <a:spcBef>
                <a:spcPts val="0"/>
              </a:spcBef>
              <a:spcAft>
                <a:spcPts val="0"/>
              </a:spcAft>
              <a:buClr>
                <a:schemeClr val="dk1"/>
              </a:buClr>
              <a:buSzPts val="2100"/>
              <a:buNone/>
              <a:defRPr sz="2800">
                <a:solidFill>
                  <a:schemeClr val="dk1"/>
                </a:solidFill>
              </a:defRPr>
            </a:lvl6pPr>
            <a:lvl7pPr lvl="6" algn="ctr" rtl="0">
              <a:spcBef>
                <a:spcPts val="0"/>
              </a:spcBef>
              <a:spcAft>
                <a:spcPts val="0"/>
              </a:spcAft>
              <a:buClr>
                <a:schemeClr val="dk1"/>
              </a:buClr>
              <a:buSzPts val="2100"/>
              <a:buNone/>
              <a:defRPr sz="2800">
                <a:solidFill>
                  <a:schemeClr val="dk1"/>
                </a:solidFill>
              </a:defRPr>
            </a:lvl7pPr>
            <a:lvl8pPr lvl="7" algn="ctr" rtl="0">
              <a:spcBef>
                <a:spcPts val="0"/>
              </a:spcBef>
              <a:spcAft>
                <a:spcPts val="0"/>
              </a:spcAft>
              <a:buClr>
                <a:schemeClr val="dk1"/>
              </a:buClr>
              <a:buSzPts val="2100"/>
              <a:buNone/>
              <a:defRPr sz="2800">
                <a:solidFill>
                  <a:schemeClr val="dk1"/>
                </a:solidFill>
              </a:defRPr>
            </a:lvl8pPr>
            <a:lvl9pPr lvl="8" algn="ctr" rtl="0">
              <a:spcBef>
                <a:spcPts val="0"/>
              </a:spcBef>
              <a:spcAft>
                <a:spcPts val="0"/>
              </a:spcAft>
              <a:buClr>
                <a:schemeClr val="dk1"/>
              </a:buClr>
              <a:buSzPts val="2100"/>
              <a:buNone/>
              <a:defRPr sz="2800">
                <a:solidFill>
                  <a:schemeClr val="dk1"/>
                </a:solidFill>
              </a:defRPr>
            </a:lvl9pPr>
          </a:lstStyle>
          <a:p>
            <a:endParaRPr/>
          </a:p>
        </p:txBody>
      </p:sp>
      <p:sp>
        <p:nvSpPr>
          <p:cNvPr id="145" name="Google Shape;145;p15"/>
          <p:cNvSpPr txBox="1">
            <a:spLocks noGrp="1"/>
          </p:cNvSpPr>
          <p:nvPr>
            <p:ph type="subTitle" idx="2"/>
          </p:nvPr>
        </p:nvSpPr>
        <p:spPr>
          <a:xfrm>
            <a:off x="4699867" y="3072548"/>
            <a:ext cx="27924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146" name="Google Shape;146;p15"/>
          <p:cNvSpPr txBox="1">
            <a:spLocks noGrp="1"/>
          </p:cNvSpPr>
          <p:nvPr>
            <p:ph type="subTitle" idx="3"/>
          </p:nvPr>
        </p:nvSpPr>
        <p:spPr>
          <a:xfrm>
            <a:off x="1474916" y="2561000"/>
            <a:ext cx="2792400" cy="686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100"/>
              <a:buNone/>
              <a:defRPr sz="3333" b="1">
                <a:solidFill>
                  <a:schemeClr val="dk1"/>
                </a:solidFill>
                <a:latin typeface="Mukta"/>
                <a:ea typeface="Mukta"/>
                <a:cs typeface="Mukta"/>
                <a:sym typeface="Mukta"/>
              </a:defRPr>
            </a:lvl1pPr>
            <a:lvl2pPr lvl="1" algn="ctr" rtl="0">
              <a:spcBef>
                <a:spcPts val="0"/>
              </a:spcBef>
              <a:spcAft>
                <a:spcPts val="0"/>
              </a:spcAft>
              <a:buClr>
                <a:schemeClr val="dk1"/>
              </a:buClr>
              <a:buSzPts val="2100"/>
              <a:buNone/>
              <a:defRPr sz="2800">
                <a:solidFill>
                  <a:schemeClr val="dk1"/>
                </a:solidFill>
              </a:defRPr>
            </a:lvl2pPr>
            <a:lvl3pPr lvl="2" algn="ctr" rtl="0">
              <a:spcBef>
                <a:spcPts val="0"/>
              </a:spcBef>
              <a:spcAft>
                <a:spcPts val="0"/>
              </a:spcAft>
              <a:buClr>
                <a:schemeClr val="dk1"/>
              </a:buClr>
              <a:buSzPts val="2100"/>
              <a:buNone/>
              <a:defRPr sz="2800">
                <a:solidFill>
                  <a:schemeClr val="dk1"/>
                </a:solidFill>
              </a:defRPr>
            </a:lvl3pPr>
            <a:lvl4pPr lvl="3" algn="ctr" rtl="0">
              <a:spcBef>
                <a:spcPts val="0"/>
              </a:spcBef>
              <a:spcAft>
                <a:spcPts val="0"/>
              </a:spcAft>
              <a:buClr>
                <a:schemeClr val="dk1"/>
              </a:buClr>
              <a:buSzPts val="2100"/>
              <a:buNone/>
              <a:defRPr sz="2800">
                <a:solidFill>
                  <a:schemeClr val="dk1"/>
                </a:solidFill>
              </a:defRPr>
            </a:lvl4pPr>
            <a:lvl5pPr lvl="4" algn="ctr" rtl="0">
              <a:spcBef>
                <a:spcPts val="0"/>
              </a:spcBef>
              <a:spcAft>
                <a:spcPts val="0"/>
              </a:spcAft>
              <a:buClr>
                <a:schemeClr val="dk1"/>
              </a:buClr>
              <a:buSzPts val="2100"/>
              <a:buNone/>
              <a:defRPr sz="2800">
                <a:solidFill>
                  <a:schemeClr val="dk1"/>
                </a:solidFill>
              </a:defRPr>
            </a:lvl5pPr>
            <a:lvl6pPr lvl="5" algn="ctr" rtl="0">
              <a:spcBef>
                <a:spcPts val="0"/>
              </a:spcBef>
              <a:spcAft>
                <a:spcPts val="0"/>
              </a:spcAft>
              <a:buClr>
                <a:schemeClr val="dk1"/>
              </a:buClr>
              <a:buSzPts val="2100"/>
              <a:buNone/>
              <a:defRPr sz="2800">
                <a:solidFill>
                  <a:schemeClr val="dk1"/>
                </a:solidFill>
              </a:defRPr>
            </a:lvl6pPr>
            <a:lvl7pPr lvl="6" algn="ctr" rtl="0">
              <a:spcBef>
                <a:spcPts val="0"/>
              </a:spcBef>
              <a:spcAft>
                <a:spcPts val="0"/>
              </a:spcAft>
              <a:buClr>
                <a:schemeClr val="dk1"/>
              </a:buClr>
              <a:buSzPts val="2100"/>
              <a:buNone/>
              <a:defRPr sz="2800">
                <a:solidFill>
                  <a:schemeClr val="dk1"/>
                </a:solidFill>
              </a:defRPr>
            </a:lvl7pPr>
            <a:lvl8pPr lvl="7" algn="ctr" rtl="0">
              <a:spcBef>
                <a:spcPts val="0"/>
              </a:spcBef>
              <a:spcAft>
                <a:spcPts val="0"/>
              </a:spcAft>
              <a:buClr>
                <a:schemeClr val="dk1"/>
              </a:buClr>
              <a:buSzPts val="2100"/>
              <a:buNone/>
              <a:defRPr sz="2800">
                <a:solidFill>
                  <a:schemeClr val="dk1"/>
                </a:solidFill>
              </a:defRPr>
            </a:lvl8pPr>
            <a:lvl9pPr lvl="8" algn="ctr" rtl="0">
              <a:spcBef>
                <a:spcPts val="0"/>
              </a:spcBef>
              <a:spcAft>
                <a:spcPts val="0"/>
              </a:spcAft>
              <a:buClr>
                <a:schemeClr val="dk1"/>
              </a:buClr>
              <a:buSzPts val="2100"/>
              <a:buNone/>
              <a:defRPr sz="2800">
                <a:solidFill>
                  <a:schemeClr val="dk1"/>
                </a:solidFill>
              </a:defRPr>
            </a:lvl9pPr>
          </a:lstStyle>
          <a:p>
            <a:endParaRPr/>
          </a:p>
        </p:txBody>
      </p:sp>
      <p:sp>
        <p:nvSpPr>
          <p:cNvPr id="147" name="Google Shape;147;p15"/>
          <p:cNvSpPr txBox="1">
            <a:spLocks noGrp="1"/>
          </p:cNvSpPr>
          <p:nvPr>
            <p:ph type="subTitle" idx="4"/>
          </p:nvPr>
        </p:nvSpPr>
        <p:spPr>
          <a:xfrm>
            <a:off x="1474916" y="3072548"/>
            <a:ext cx="27924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148" name="Google Shape;148;p15"/>
          <p:cNvSpPr txBox="1">
            <a:spLocks noGrp="1"/>
          </p:cNvSpPr>
          <p:nvPr>
            <p:ph type="subTitle" idx="5"/>
          </p:nvPr>
        </p:nvSpPr>
        <p:spPr>
          <a:xfrm>
            <a:off x="7924848" y="2561000"/>
            <a:ext cx="2792400" cy="686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100"/>
              <a:buNone/>
              <a:defRPr sz="3333" b="1">
                <a:solidFill>
                  <a:schemeClr val="dk1"/>
                </a:solidFill>
                <a:latin typeface="Mukta"/>
                <a:ea typeface="Mukta"/>
                <a:cs typeface="Mukta"/>
                <a:sym typeface="Mukta"/>
              </a:defRPr>
            </a:lvl1pPr>
            <a:lvl2pPr lvl="1" algn="ctr" rtl="0">
              <a:spcBef>
                <a:spcPts val="0"/>
              </a:spcBef>
              <a:spcAft>
                <a:spcPts val="0"/>
              </a:spcAft>
              <a:buClr>
                <a:schemeClr val="dk1"/>
              </a:buClr>
              <a:buSzPts val="2100"/>
              <a:buNone/>
              <a:defRPr sz="2800">
                <a:solidFill>
                  <a:schemeClr val="dk1"/>
                </a:solidFill>
              </a:defRPr>
            </a:lvl2pPr>
            <a:lvl3pPr lvl="2" algn="ctr" rtl="0">
              <a:spcBef>
                <a:spcPts val="0"/>
              </a:spcBef>
              <a:spcAft>
                <a:spcPts val="0"/>
              </a:spcAft>
              <a:buClr>
                <a:schemeClr val="dk1"/>
              </a:buClr>
              <a:buSzPts val="2100"/>
              <a:buNone/>
              <a:defRPr sz="2800">
                <a:solidFill>
                  <a:schemeClr val="dk1"/>
                </a:solidFill>
              </a:defRPr>
            </a:lvl3pPr>
            <a:lvl4pPr lvl="3" algn="ctr" rtl="0">
              <a:spcBef>
                <a:spcPts val="0"/>
              </a:spcBef>
              <a:spcAft>
                <a:spcPts val="0"/>
              </a:spcAft>
              <a:buClr>
                <a:schemeClr val="dk1"/>
              </a:buClr>
              <a:buSzPts val="2100"/>
              <a:buNone/>
              <a:defRPr sz="2800">
                <a:solidFill>
                  <a:schemeClr val="dk1"/>
                </a:solidFill>
              </a:defRPr>
            </a:lvl4pPr>
            <a:lvl5pPr lvl="4" algn="ctr" rtl="0">
              <a:spcBef>
                <a:spcPts val="0"/>
              </a:spcBef>
              <a:spcAft>
                <a:spcPts val="0"/>
              </a:spcAft>
              <a:buClr>
                <a:schemeClr val="dk1"/>
              </a:buClr>
              <a:buSzPts val="2100"/>
              <a:buNone/>
              <a:defRPr sz="2800">
                <a:solidFill>
                  <a:schemeClr val="dk1"/>
                </a:solidFill>
              </a:defRPr>
            </a:lvl5pPr>
            <a:lvl6pPr lvl="5" algn="ctr" rtl="0">
              <a:spcBef>
                <a:spcPts val="0"/>
              </a:spcBef>
              <a:spcAft>
                <a:spcPts val="0"/>
              </a:spcAft>
              <a:buClr>
                <a:schemeClr val="dk1"/>
              </a:buClr>
              <a:buSzPts val="2100"/>
              <a:buNone/>
              <a:defRPr sz="2800">
                <a:solidFill>
                  <a:schemeClr val="dk1"/>
                </a:solidFill>
              </a:defRPr>
            </a:lvl6pPr>
            <a:lvl7pPr lvl="6" algn="ctr" rtl="0">
              <a:spcBef>
                <a:spcPts val="0"/>
              </a:spcBef>
              <a:spcAft>
                <a:spcPts val="0"/>
              </a:spcAft>
              <a:buClr>
                <a:schemeClr val="dk1"/>
              </a:buClr>
              <a:buSzPts val="2100"/>
              <a:buNone/>
              <a:defRPr sz="2800">
                <a:solidFill>
                  <a:schemeClr val="dk1"/>
                </a:solidFill>
              </a:defRPr>
            </a:lvl7pPr>
            <a:lvl8pPr lvl="7" algn="ctr" rtl="0">
              <a:spcBef>
                <a:spcPts val="0"/>
              </a:spcBef>
              <a:spcAft>
                <a:spcPts val="0"/>
              </a:spcAft>
              <a:buClr>
                <a:schemeClr val="dk1"/>
              </a:buClr>
              <a:buSzPts val="2100"/>
              <a:buNone/>
              <a:defRPr sz="2800">
                <a:solidFill>
                  <a:schemeClr val="dk1"/>
                </a:solidFill>
              </a:defRPr>
            </a:lvl8pPr>
            <a:lvl9pPr lvl="8" algn="ctr" rtl="0">
              <a:spcBef>
                <a:spcPts val="0"/>
              </a:spcBef>
              <a:spcAft>
                <a:spcPts val="0"/>
              </a:spcAft>
              <a:buClr>
                <a:schemeClr val="dk1"/>
              </a:buClr>
              <a:buSzPts val="2100"/>
              <a:buNone/>
              <a:defRPr sz="2800">
                <a:solidFill>
                  <a:schemeClr val="dk1"/>
                </a:solidFill>
              </a:defRPr>
            </a:lvl9pPr>
          </a:lstStyle>
          <a:p>
            <a:endParaRPr/>
          </a:p>
        </p:txBody>
      </p:sp>
      <p:sp>
        <p:nvSpPr>
          <p:cNvPr id="149" name="Google Shape;149;p15"/>
          <p:cNvSpPr txBox="1">
            <a:spLocks noGrp="1"/>
          </p:cNvSpPr>
          <p:nvPr>
            <p:ph type="subTitle" idx="6"/>
          </p:nvPr>
        </p:nvSpPr>
        <p:spPr>
          <a:xfrm>
            <a:off x="7924817" y="3072548"/>
            <a:ext cx="27924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150" name="Google Shape;150;p15"/>
          <p:cNvSpPr txBox="1">
            <a:spLocks noGrp="1"/>
          </p:cNvSpPr>
          <p:nvPr>
            <p:ph type="subTitle" idx="7"/>
          </p:nvPr>
        </p:nvSpPr>
        <p:spPr>
          <a:xfrm>
            <a:off x="4699897" y="4869705"/>
            <a:ext cx="2792400" cy="686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100"/>
              <a:buNone/>
              <a:defRPr sz="3333" b="1">
                <a:solidFill>
                  <a:schemeClr val="dk1"/>
                </a:solidFill>
                <a:latin typeface="Mukta"/>
                <a:ea typeface="Mukta"/>
                <a:cs typeface="Mukta"/>
                <a:sym typeface="Mukta"/>
              </a:defRPr>
            </a:lvl1pPr>
            <a:lvl2pPr lvl="1" algn="ctr" rtl="0">
              <a:spcBef>
                <a:spcPts val="0"/>
              </a:spcBef>
              <a:spcAft>
                <a:spcPts val="0"/>
              </a:spcAft>
              <a:buClr>
                <a:schemeClr val="dk1"/>
              </a:buClr>
              <a:buSzPts val="2100"/>
              <a:buNone/>
              <a:defRPr sz="2800">
                <a:solidFill>
                  <a:schemeClr val="dk1"/>
                </a:solidFill>
              </a:defRPr>
            </a:lvl2pPr>
            <a:lvl3pPr lvl="2" algn="ctr" rtl="0">
              <a:spcBef>
                <a:spcPts val="0"/>
              </a:spcBef>
              <a:spcAft>
                <a:spcPts val="0"/>
              </a:spcAft>
              <a:buClr>
                <a:schemeClr val="dk1"/>
              </a:buClr>
              <a:buSzPts val="2100"/>
              <a:buNone/>
              <a:defRPr sz="2800">
                <a:solidFill>
                  <a:schemeClr val="dk1"/>
                </a:solidFill>
              </a:defRPr>
            </a:lvl3pPr>
            <a:lvl4pPr lvl="3" algn="ctr" rtl="0">
              <a:spcBef>
                <a:spcPts val="0"/>
              </a:spcBef>
              <a:spcAft>
                <a:spcPts val="0"/>
              </a:spcAft>
              <a:buClr>
                <a:schemeClr val="dk1"/>
              </a:buClr>
              <a:buSzPts val="2100"/>
              <a:buNone/>
              <a:defRPr sz="2800">
                <a:solidFill>
                  <a:schemeClr val="dk1"/>
                </a:solidFill>
              </a:defRPr>
            </a:lvl4pPr>
            <a:lvl5pPr lvl="4" algn="ctr" rtl="0">
              <a:spcBef>
                <a:spcPts val="0"/>
              </a:spcBef>
              <a:spcAft>
                <a:spcPts val="0"/>
              </a:spcAft>
              <a:buClr>
                <a:schemeClr val="dk1"/>
              </a:buClr>
              <a:buSzPts val="2100"/>
              <a:buNone/>
              <a:defRPr sz="2800">
                <a:solidFill>
                  <a:schemeClr val="dk1"/>
                </a:solidFill>
              </a:defRPr>
            </a:lvl5pPr>
            <a:lvl6pPr lvl="5" algn="ctr" rtl="0">
              <a:spcBef>
                <a:spcPts val="0"/>
              </a:spcBef>
              <a:spcAft>
                <a:spcPts val="0"/>
              </a:spcAft>
              <a:buClr>
                <a:schemeClr val="dk1"/>
              </a:buClr>
              <a:buSzPts val="2100"/>
              <a:buNone/>
              <a:defRPr sz="2800">
                <a:solidFill>
                  <a:schemeClr val="dk1"/>
                </a:solidFill>
              </a:defRPr>
            </a:lvl6pPr>
            <a:lvl7pPr lvl="6" algn="ctr" rtl="0">
              <a:spcBef>
                <a:spcPts val="0"/>
              </a:spcBef>
              <a:spcAft>
                <a:spcPts val="0"/>
              </a:spcAft>
              <a:buClr>
                <a:schemeClr val="dk1"/>
              </a:buClr>
              <a:buSzPts val="2100"/>
              <a:buNone/>
              <a:defRPr sz="2800">
                <a:solidFill>
                  <a:schemeClr val="dk1"/>
                </a:solidFill>
              </a:defRPr>
            </a:lvl7pPr>
            <a:lvl8pPr lvl="7" algn="ctr" rtl="0">
              <a:spcBef>
                <a:spcPts val="0"/>
              </a:spcBef>
              <a:spcAft>
                <a:spcPts val="0"/>
              </a:spcAft>
              <a:buClr>
                <a:schemeClr val="dk1"/>
              </a:buClr>
              <a:buSzPts val="2100"/>
              <a:buNone/>
              <a:defRPr sz="2800">
                <a:solidFill>
                  <a:schemeClr val="dk1"/>
                </a:solidFill>
              </a:defRPr>
            </a:lvl8pPr>
            <a:lvl9pPr lvl="8" algn="ctr" rtl="0">
              <a:spcBef>
                <a:spcPts val="0"/>
              </a:spcBef>
              <a:spcAft>
                <a:spcPts val="0"/>
              </a:spcAft>
              <a:buClr>
                <a:schemeClr val="dk1"/>
              </a:buClr>
              <a:buSzPts val="2100"/>
              <a:buNone/>
              <a:defRPr sz="2800">
                <a:solidFill>
                  <a:schemeClr val="dk1"/>
                </a:solidFill>
              </a:defRPr>
            </a:lvl9pPr>
          </a:lstStyle>
          <a:p>
            <a:endParaRPr/>
          </a:p>
        </p:txBody>
      </p:sp>
      <p:sp>
        <p:nvSpPr>
          <p:cNvPr id="151" name="Google Shape;151;p15"/>
          <p:cNvSpPr txBox="1">
            <a:spLocks noGrp="1"/>
          </p:cNvSpPr>
          <p:nvPr>
            <p:ph type="subTitle" idx="8"/>
          </p:nvPr>
        </p:nvSpPr>
        <p:spPr>
          <a:xfrm>
            <a:off x="4699929" y="5381171"/>
            <a:ext cx="27924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152" name="Google Shape;152;p15"/>
          <p:cNvSpPr txBox="1">
            <a:spLocks noGrp="1"/>
          </p:cNvSpPr>
          <p:nvPr>
            <p:ph type="subTitle" idx="9"/>
          </p:nvPr>
        </p:nvSpPr>
        <p:spPr>
          <a:xfrm>
            <a:off x="1474931" y="4869705"/>
            <a:ext cx="2792400" cy="686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100"/>
              <a:buNone/>
              <a:defRPr sz="3333" b="1">
                <a:solidFill>
                  <a:schemeClr val="dk1"/>
                </a:solidFill>
                <a:latin typeface="Mukta"/>
                <a:ea typeface="Mukta"/>
                <a:cs typeface="Mukta"/>
                <a:sym typeface="Mukta"/>
              </a:defRPr>
            </a:lvl1pPr>
            <a:lvl2pPr lvl="1" algn="ctr" rtl="0">
              <a:spcBef>
                <a:spcPts val="0"/>
              </a:spcBef>
              <a:spcAft>
                <a:spcPts val="0"/>
              </a:spcAft>
              <a:buClr>
                <a:schemeClr val="dk1"/>
              </a:buClr>
              <a:buSzPts val="2100"/>
              <a:buNone/>
              <a:defRPr sz="2800">
                <a:solidFill>
                  <a:schemeClr val="dk1"/>
                </a:solidFill>
              </a:defRPr>
            </a:lvl2pPr>
            <a:lvl3pPr lvl="2" algn="ctr" rtl="0">
              <a:spcBef>
                <a:spcPts val="0"/>
              </a:spcBef>
              <a:spcAft>
                <a:spcPts val="0"/>
              </a:spcAft>
              <a:buClr>
                <a:schemeClr val="dk1"/>
              </a:buClr>
              <a:buSzPts val="2100"/>
              <a:buNone/>
              <a:defRPr sz="2800">
                <a:solidFill>
                  <a:schemeClr val="dk1"/>
                </a:solidFill>
              </a:defRPr>
            </a:lvl3pPr>
            <a:lvl4pPr lvl="3" algn="ctr" rtl="0">
              <a:spcBef>
                <a:spcPts val="0"/>
              </a:spcBef>
              <a:spcAft>
                <a:spcPts val="0"/>
              </a:spcAft>
              <a:buClr>
                <a:schemeClr val="dk1"/>
              </a:buClr>
              <a:buSzPts val="2100"/>
              <a:buNone/>
              <a:defRPr sz="2800">
                <a:solidFill>
                  <a:schemeClr val="dk1"/>
                </a:solidFill>
              </a:defRPr>
            </a:lvl4pPr>
            <a:lvl5pPr lvl="4" algn="ctr" rtl="0">
              <a:spcBef>
                <a:spcPts val="0"/>
              </a:spcBef>
              <a:spcAft>
                <a:spcPts val="0"/>
              </a:spcAft>
              <a:buClr>
                <a:schemeClr val="dk1"/>
              </a:buClr>
              <a:buSzPts val="2100"/>
              <a:buNone/>
              <a:defRPr sz="2800">
                <a:solidFill>
                  <a:schemeClr val="dk1"/>
                </a:solidFill>
              </a:defRPr>
            </a:lvl5pPr>
            <a:lvl6pPr lvl="5" algn="ctr" rtl="0">
              <a:spcBef>
                <a:spcPts val="0"/>
              </a:spcBef>
              <a:spcAft>
                <a:spcPts val="0"/>
              </a:spcAft>
              <a:buClr>
                <a:schemeClr val="dk1"/>
              </a:buClr>
              <a:buSzPts val="2100"/>
              <a:buNone/>
              <a:defRPr sz="2800">
                <a:solidFill>
                  <a:schemeClr val="dk1"/>
                </a:solidFill>
              </a:defRPr>
            </a:lvl6pPr>
            <a:lvl7pPr lvl="6" algn="ctr" rtl="0">
              <a:spcBef>
                <a:spcPts val="0"/>
              </a:spcBef>
              <a:spcAft>
                <a:spcPts val="0"/>
              </a:spcAft>
              <a:buClr>
                <a:schemeClr val="dk1"/>
              </a:buClr>
              <a:buSzPts val="2100"/>
              <a:buNone/>
              <a:defRPr sz="2800">
                <a:solidFill>
                  <a:schemeClr val="dk1"/>
                </a:solidFill>
              </a:defRPr>
            </a:lvl7pPr>
            <a:lvl8pPr lvl="7" algn="ctr" rtl="0">
              <a:spcBef>
                <a:spcPts val="0"/>
              </a:spcBef>
              <a:spcAft>
                <a:spcPts val="0"/>
              </a:spcAft>
              <a:buClr>
                <a:schemeClr val="dk1"/>
              </a:buClr>
              <a:buSzPts val="2100"/>
              <a:buNone/>
              <a:defRPr sz="2800">
                <a:solidFill>
                  <a:schemeClr val="dk1"/>
                </a:solidFill>
              </a:defRPr>
            </a:lvl8pPr>
            <a:lvl9pPr lvl="8" algn="ctr" rtl="0">
              <a:spcBef>
                <a:spcPts val="0"/>
              </a:spcBef>
              <a:spcAft>
                <a:spcPts val="0"/>
              </a:spcAft>
              <a:buClr>
                <a:schemeClr val="dk1"/>
              </a:buClr>
              <a:buSzPts val="2100"/>
              <a:buNone/>
              <a:defRPr sz="2800">
                <a:solidFill>
                  <a:schemeClr val="dk1"/>
                </a:solidFill>
              </a:defRPr>
            </a:lvl9pPr>
          </a:lstStyle>
          <a:p>
            <a:endParaRPr/>
          </a:p>
        </p:txBody>
      </p:sp>
      <p:sp>
        <p:nvSpPr>
          <p:cNvPr id="153" name="Google Shape;153;p15"/>
          <p:cNvSpPr txBox="1">
            <a:spLocks noGrp="1"/>
          </p:cNvSpPr>
          <p:nvPr>
            <p:ph type="subTitle" idx="13"/>
          </p:nvPr>
        </p:nvSpPr>
        <p:spPr>
          <a:xfrm>
            <a:off x="1474900" y="5381171"/>
            <a:ext cx="27924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154" name="Google Shape;154;p15"/>
          <p:cNvSpPr txBox="1">
            <a:spLocks noGrp="1"/>
          </p:cNvSpPr>
          <p:nvPr>
            <p:ph type="subTitle" idx="14"/>
          </p:nvPr>
        </p:nvSpPr>
        <p:spPr>
          <a:xfrm>
            <a:off x="7924848" y="4869705"/>
            <a:ext cx="2792400" cy="686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100"/>
              <a:buNone/>
              <a:defRPr sz="3333" b="1">
                <a:solidFill>
                  <a:schemeClr val="dk1"/>
                </a:solidFill>
                <a:latin typeface="Mukta"/>
                <a:ea typeface="Mukta"/>
                <a:cs typeface="Mukta"/>
                <a:sym typeface="Mukta"/>
              </a:defRPr>
            </a:lvl1pPr>
            <a:lvl2pPr lvl="1" algn="ctr" rtl="0">
              <a:spcBef>
                <a:spcPts val="0"/>
              </a:spcBef>
              <a:spcAft>
                <a:spcPts val="0"/>
              </a:spcAft>
              <a:buClr>
                <a:schemeClr val="dk1"/>
              </a:buClr>
              <a:buSzPts val="2100"/>
              <a:buNone/>
              <a:defRPr sz="2800">
                <a:solidFill>
                  <a:schemeClr val="dk1"/>
                </a:solidFill>
              </a:defRPr>
            </a:lvl2pPr>
            <a:lvl3pPr lvl="2" algn="ctr" rtl="0">
              <a:spcBef>
                <a:spcPts val="0"/>
              </a:spcBef>
              <a:spcAft>
                <a:spcPts val="0"/>
              </a:spcAft>
              <a:buClr>
                <a:schemeClr val="dk1"/>
              </a:buClr>
              <a:buSzPts val="2100"/>
              <a:buNone/>
              <a:defRPr sz="2800">
                <a:solidFill>
                  <a:schemeClr val="dk1"/>
                </a:solidFill>
              </a:defRPr>
            </a:lvl3pPr>
            <a:lvl4pPr lvl="3" algn="ctr" rtl="0">
              <a:spcBef>
                <a:spcPts val="0"/>
              </a:spcBef>
              <a:spcAft>
                <a:spcPts val="0"/>
              </a:spcAft>
              <a:buClr>
                <a:schemeClr val="dk1"/>
              </a:buClr>
              <a:buSzPts val="2100"/>
              <a:buNone/>
              <a:defRPr sz="2800">
                <a:solidFill>
                  <a:schemeClr val="dk1"/>
                </a:solidFill>
              </a:defRPr>
            </a:lvl4pPr>
            <a:lvl5pPr lvl="4" algn="ctr" rtl="0">
              <a:spcBef>
                <a:spcPts val="0"/>
              </a:spcBef>
              <a:spcAft>
                <a:spcPts val="0"/>
              </a:spcAft>
              <a:buClr>
                <a:schemeClr val="dk1"/>
              </a:buClr>
              <a:buSzPts val="2100"/>
              <a:buNone/>
              <a:defRPr sz="2800">
                <a:solidFill>
                  <a:schemeClr val="dk1"/>
                </a:solidFill>
              </a:defRPr>
            </a:lvl5pPr>
            <a:lvl6pPr lvl="5" algn="ctr" rtl="0">
              <a:spcBef>
                <a:spcPts val="0"/>
              </a:spcBef>
              <a:spcAft>
                <a:spcPts val="0"/>
              </a:spcAft>
              <a:buClr>
                <a:schemeClr val="dk1"/>
              </a:buClr>
              <a:buSzPts val="2100"/>
              <a:buNone/>
              <a:defRPr sz="2800">
                <a:solidFill>
                  <a:schemeClr val="dk1"/>
                </a:solidFill>
              </a:defRPr>
            </a:lvl6pPr>
            <a:lvl7pPr lvl="6" algn="ctr" rtl="0">
              <a:spcBef>
                <a:spcPts val="0"/>
              </a:spcBef>
              <a:spcAft>
                <a:spcPts val="0"/>
              </a:spcAft>
              <a:buClr>
                <a:schemeClr val="dk1"/>
              </a:buClr>
              <a:buSzPts val="2100"/>
              <a:buNone/>
              <a:defRPr sz="2800">
                <a:solidFill>
                  <a:schemeClr val="dk1"/>
                </a:solidFill>
              </a:defRPr>
            </a:lvl7pPr>
            <a:lvl8pPr lvl="7" algn="ctr" rtl="0">
              <a:spcBef>
                <a:spcPts val="0"/>
              </a:spcBef>
              <a:spcAft>
                <a:spcPts val="0"/>
              </a:spcAft>
              <a:buClr>
                <a:schemeClr val="dk1"/>
              </a:buClr>
              <a:buSzPts val="2100"/>
              <a:buNone/>
              <a:defRPr sz="2800">
                <a:solidFill>
                  <a:schemeClr val="dk1"/>
                </a:solidFill>
              </a:defRPr>
            </a:lvl8pPr>
            <a:lvl9pPr lvl="8" algn="ctr" rtl="0">
              <a:spcBef>
                <a:spcPts val="0"/>
              </a:spcBef>
              <a:spcAft>
                <a:spcPts val="0"/>
              </a:spcAft>
              <a:buClr>
                <a:schemeClr val="dk1"/>
              </a:buClr>
              <a:buSzPts val="2100"/>
              <a:buNone/>
              <a:defRPr sz="2800">
                <a:solidFill>
                  <a:schemeClr val="dk1"/>
                </a:solidFill>
              </a:defRPr>
            </a:lvl9pPr>
          </a:lstStyle>
          <a:p>
            <a:endParaRPr/>
          </a:p>
        </p:txBody>
      </p:sp>
      <p:sp>
        <p:nvSpPr>
          <p:cNvPr id="155" name="Google Shape;155;p15"/>
          <p:cNvSpPr txBox="1">
            <a:spLocks noGrp="1"/>
          </p:cNvSpPr>
          <p:nvPr>
            <p:ph type="subTitle" idx="15"/>
          </p:nvPr>
        </p:nvSpPr>
        <p:spPr>
          <a:xfrm>
            <a:off x="7924817" y="5381171"/>
            <a:ext cx="27924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Tree>
    <p:extLst>
      <p:ext uri="{BB962C8B-B14F-4D97-AF65-F5344CB8AC3E}">
        <p14:creationId xmlns:p14="http://schemas.microsoft.com/office/powerpoint/2010/main" val="3974754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56"/>
        <p:cNvGrpSpPr/>
        <p:nvPr/>
      </p:nvGrpSpPr>
      <p:grpSpPr>
        <a:xfrm>
          <a:off x="0" y="0"/>
          <a:ext cx="0" cy="0"/>
          <a:chOff x="0" y="0"/>
          <a:chExt cx="0" cy="0"/>
        </a:xfrm>
      </p:grpSpPr>
      <p:sp>
        <p:nvSpPr>
          <p:cNvPr id="157" name="Google Shape;157;p16"/>
          <p:cNvSpPr txBox="1">
            <a:spLocks noGrp="1"/>
          </p:cNvSpPr>
          <p:nvPr>
            <p:ph type="title"/>
          </p:nvPr>
        </p:nvSpPr>
        <p:spPr>
          <a:xfrm>
            <a:off x="945800" y="2303567"/>
            <a:ext cx="4108800" cy="935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8" name="Google Shape;158;p16"/>
          <p:cNvSpPr txBox="1">
            <a:spLocks noGrp="1"/>
          </p:cNvSpPr>
          <p:nvPr>
            <p:ph type="body" idx="1"/>
          </p:nvPr>
        </p:nvSpPr>
        <p:spPr>
          <a:xfrm>
            <a:off x="945800" y="3337833"/>
            <a:ext cx="4108800" cy="13584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SzPts val="1200"/>
              <a:buChar char="●"/>
              <a:defRPr/>
            </a:lvl1pPr>
            <a:lvl2pPr marL="1219170" lvl="1" indent="-406390" rtl="0">
              <a:lnSpc>
                <a:spcPct val="100000"/>
              </a:lnSpc>
              <a:spcBef>
                <a:spcPts val="0"/>
              </a:spcBef>
              <a:spcAft>
                <a:spcPts val="0"/>
              </a:spcAft>
              <a:buSzPts val="1200"/>
              <a:buChar char="○"/>
              <a:defRPr sz="1600"/>
            </a:lvl2pPr>
            <a:lvl3pPr marL="1828754" lvl="2" indent="-406390" rtl="0">
              <a:lnSpc>
                <a:spcPct val="100000"/>
              </a:lnSpc>
              <a:spcBef>
                <a:spcPts val="0"/>
              </a:spcBef>
              <a:spcAft>
                <a:spcPts val="0"/>
              </a:spcAft>
              <a:buSzPts val="1200"/>
              <a:buChar char="■"/>
              <a:defRPr sz="1600"/>
            </a:lvl3pPr>
            <a:lvl4pPr marL="2438339" lvl="3" indent="-406390" rtl="0">
              <a:lnSpc>
                <a:spcPct val="100000"/>
              </a:lnSpc>
              <a:spcBef>
                <a:spcPts val="0"/>
              </a:spcBef>
              <a:spcAft>
                <a:spcPts val="0"/>
              </a:spcAft>
              <a:buSzPts val="1200"/>
              <a:buChar char="●"/>
              <a:defRPr sz="1600"/>
            </a:lvl4pPr>
            <a:lvl5pPr marL="3047924" lvl="4" indent="-406390" rtl="0">
              <a:lnSpc>
                <a:spcPct val="100000"/>
              </a:lnSpc>
              <a:spcBef>
                <a:spcPts val="0"/>
              </a:spcBef>
              <a:spcAft>
                <a:spcPts val="0"/>
              </a:spcAft>
              <a:buSzPts val="1200"/>
              <a:buChar char="○"/>
              <a:defRPr sz="1600"/>
            </a:lvl5pPr>
            <a:lvl6pPr marL="3657509" lvl="5" indent="-406390" rtl="0">
              <a:lnSpc>
                <a:spcPct val="100000"/>
              </a:lnSpc>
              <a:spcBef>
                <a:spcPts val="0"/>
              </a:spcBef>
              <a:spcAft>
                <a:spcPts val="0"/>
              </a:spcAft>
              <a:buSzPts val="1200"/>
              <a:buChar char="■"/>
              <a:defRPr sz="1600"/>
            </a:lvl6pPr>
            <a:lvl7pPr marL="4267093" lvl="6" indent="-406390" rtl="0">
              <a:lnSpc>
                <a:spcPct val="100000"/>
              </a:lnSpc>
              <a:spcBef>
                <a:spcPts val="0"/>
              </a:spcBef>
              <a:spcAft>
                <a:spcPts val="0"/>
              </a:spcAft>
              <a:buSzPts val="1200"/>
              <a:buChar char="●"/>
              <a:defRPr sz="1600"/>
            </a:lvl7pPr>
            <a:lvl8pPr marL="4876678" lvl="7" indent="-406390" rtl="0">
              <a:lnSpc>
                <a:spcPct val="100000"/>
              </a:lnSpc>
              <a:spcBef>
                <a:spcPts val="0"/>
              </a:spcBef>
              <a:spcAft>
                <a:spcPts val="0"/>
              </a:spcAft>
              <a:buSzPts val="1200"/>
              <a:buChar char="○"/>
              <a:defRPr sz="1600"/>
            </a:lvl8pPr>
            <a:lvl9pPr marL="5486263" lvl="8" indent="-406390" rtl="0">
              <a:lnSpc>
                <a:spcPct val="100000"/>
              </a:lnSpc>
              <a:spcBef>
                <a:spcPts val="0"/>
              </a:spcBef>
              <a:spcAft>
                <a:spcPts val="0"/>
              </a:spcAft>
              <a:buSzPts val="1200"/>
              <a:buChar char="■"/>
              <a:defRPr sz="1600"/>
            </a:lvl9pPr>
          </a:lstStyle>
          <a:p>
            <a:endParaRPr/>
          </a:p>
        </p:txBody>
      </p:sp>
      <p:sp>
        <p:nvSpPr>
          <p:cNvPr id="159" name="Google Shape;159;p16"/>
          <p:cNvSpPr/>
          <p:nvPr/>
        </p:nvSpPr>
        <p:spPr>
          <a:xfrm>
            <a:off x="6097467" y="-46167"/>
            <a:ext cx="5298143" cy="1525059"/>
          </a:xfrm>
          <a:custGeom>
            <a:avLst/>
            <a:gdLst/>
            <a:ahLst/>
            <a:cxnLst/>
            <a:rect l="l" t="t" r="r" b="b"/>
            <a:pathLst>
              <a:path w="124809" h="35926" extrusionOk="0">
                <a:moveTo>
                  <a:pt x="124206" y="1"/>
                </a:moveTo>
                <a:cubicBezTo>
                  <a:pt x="123157" y="1072"/>
                  <a:pt x="122063" y="2121"/>
                  <a:pt x="120947" y="3148"/>
                </a:cubicBezTo>
                <a:cubicBezTo>
                  <a:pt x="119831" y="4197"/>
                  <a:pt x="118715" y="5201"/>
                  <a:pt x="117554" y="6183"/>
                </a:cubicBezTo>
                <a:cubicBezTo>
                  <a:pt x="115278" y="8170"/>
                  <a:pt x="112912" y="10044"/>
                  <a:pt x="110502" y="11875"/>
                </a:cubicBezTo>
                <a:cubicBezTo>
                  <a:pt x="108091" y="13705"/>
                  <a:pt x="105614" y="15446"/>
                  <a:pt x="103092" y="17120"/>
                </a:cubicBezTo>
                <a:cubicBezTo>
                  <a:pt x="100570" y="18771"/>
                  <a:pt x="97981" y="20356"/>
                  <a:pt x="95347" y="21807"/>
                </a:cubicBezTo>
                <a:cubicBezTo>
                  <a:pt x="92713" y="23280"/>
                  <a:pt x="90035" y="24686"/>
                  <a:pt x="87312" y="25936"/>
                </a:cubicBezTo>
                <a:cubicBezTo>
                  <a:pt x="86643" y="26270"/>
                  <a:pt x="85928" y="26538"/>
                  <a:pt x="85237" y="26851"/>
                </a:cubicBezTo>
                <a:cubicBezTo>
                  <a:pt x="84567" y="27163"/>
                  <a:pt x="83853" y="27453"/>
                  <a:pt x="83161" y="27743"/>
                </a:cubicBezTo>
                <a:lnTo>
                  <a:pt x="81063" y="28569"/>
                </a:lnTo>
                <a:lnTo>
                  <a:pt x="78943" y="29350"/>
                </a:lnTo>
                <a:cubicBezTo>
                  <a:pt x="76130" y="30377"/>
                  <a:pt x="73251" y="31270"/>
                  <a:pt x="70327" y="32006"/>
                </a:cubicBezTo>
                <a:lnTo>
                  <a:pt x="69256" y="32274"/>
                </a:lnTo>
                <a:lnTo>
                  <a:pt x="68140" y="32520"/>
                </a:lnTo>
                <a:cubicBezTo>
                  <a:pt x="67404" y="32676"/>
                  <a:pt x="66689" y="32854"/>
                  <a:pt x="65953" y="33011"/>
                </a:cubicBezTo>
                <a:cubicBezTo>
                  <a:pt x="64502" y="33301"/>
                  <a:pt x="63029" y="33502"/>
                  <a:pt x="61556" y="33636"/>
                </a:cubicBezTo>
                <a:cubicBezTo>
                  <a:pt x="60476" y="33726"/>
                  <a:pt x="59392" y="33769"/>
                  <a:pt x="58308" y="33769"/>
                </a:cubicBezTo>
                <a:cubicBezTo>
                  <a:pt x="53480" y="33769"/>
                  <a:pt x="48639" y="32906"/>
                  <a:pt x="43991" y="31448"/>
                </a:cubicBezTo>
                <a:cubicBezTo>
                  <a:pt x="42563" y="31002"/>
                  <a:pt x="41157" y="30489"/>
                  <a:pt x="39750" y="29931"/>
                </a:cubicBezTo>
                <a:cubicBezTo>
                  <a:pt x="38367" y="29395"/>
                  <a:pt x="36983" y="28792"/>
                  <a:pt x="35644" y="28123"/>
                </a:cubicBezTo>
                <a:cubicBezTo>
                  <a:pt x="32921" y="26828"/>
                  <a:pt x="30265" y="25378"/>
                  <a:pt x="27721" y="23793"/>
                </a:cubicBezTo>
                <a:cubicBezTo>
                  <a:pt x="22587" y="20579"/>
                  <a:pt x="17722" y="16963"/>
                  <a:pt x="13191" y="12968"/>
                </a:cubicBezTo>
                <a:cubicBezTo>
                  <a:pt x="8593" y="8995"/>
                  <a:pt x="4308" y="4710"/>
                  <a:pt x="313" y="135"/>
                </a:cubicBezTo>
                <a:lnTo>
                  <a:pt x="0" y="403"/>
                </a:lnTo>
                <a:cubicBezTo>
                  <a:pt x="1853" y="2813"/>
                  <a:pt x="3839" y="5134"/>
                  <a:pt x="5915" y="7366"/>
                </a:cubicBezTo>
                <a:cubicBezTo>
                  <a:pt x="7991" y="9620"/>
                  <a:pt x="10155" y="11785"/>
                  <a:pt x="12387" y="13861"/>
                </a:cubicBezTo>
                <a:cubicBezTo>
                  <a:pt x="14619" y="15937"/>
                  <a:pt x="16940" y="17945"/>
                  <a:pt x="19329" y="19842"/>
                </a:cubicBezTo>
                <a:cubicBezTo>
                  <a:pt x="21739" y="21762"/>
                  <a:pt x="24216" y="23547"/>
                  <a:pt x="26805" y="25221"/>
                </a:cubicBezTo>
                <a:cubicBezTo>
                  <a:pt x="28078" y="26069"/>
                  <a:pt x="29394" y="26873"/>
                  <a:pt x="30734" y="27632"/>
                </a:cubicBezTo>
                <a:cubicBezTo>
                  <a:pt x="32073" y="28413"/>
                  <a:pt x="33434" y="29127"/>
                  <a:pt x="34796" y="29841"/>
                </a:cubicBezTo>
                <a:cubicBezTo>
                  <a:pt x="36179" y="30533"/>
                  <a:pt x="37586" y="31180"/>
                  <a:pt x="39014" y="31738"/>
                </a:cubicBezTo>
                <a:cubicBezTo>
                  <a:pt x="40442" y="32341"/>
                  <a:pt x="41893" y="32877"/>
                  <a:pt x="43366" y="33368"/>
                </a:cubicBezTo>
                <a:cubicBezTo>
                  <a:pt x="48228" y="34976"/>
                  <a:pt x="53364" y="35926"/>
                  <a:pt x="58536" y="35926"/>
                </a:cubicBezTo>
                <a:cubicBezTo>
                  <a:pt x="59609" y="35926"/>
                  <a:pt x="60683" y="35885"/>
                  <a:pt x="61757" y="35800"/>
                </a:cubicBezTo>
                <a:cubicBezTo>
                  <a:pt x="63319" y="35689"/>
                  <a:pt x="64859" y="35466"/>
                  <a:pt x="66399" y="35176"/>
                </a:cubicBezTo>
                <a:cubicBezTo>
                  <a:pt x="67158" y="35019"/>
                  <a:pt x="67917" y="34863"/>
                  <a:pt x="68654" y="34685"/>
                </a:cubicBezTo>
                <a:lnTo>
                  <a:pt x="69769" y="34439"/>
                </a:lnTo>
                <a:lnTo>
                  <a:pt x="70885" y="34149"/>
                </a:lnTo>
                <a:cubicBezTo>
                  <a:pt x="73876" y="33390"/>
                  <a:pt x="76822" y="32497"/>
                  <a:pt x="79724" y="31426"/>
                </a:cubicBezTo>
                <a:cubicBezTo>
                  <a:pt x="85482" y="29306"/>
                  <a:pt x="91062" y="26672"/>
                  <a:pt x="96351" y="23570"/>
                </a:cubicBezTo>
                <a:cubicBezTo>
                  <a:pt x="101663" y="20490"/>
                  <a:pt x="106707" y="16986"/>
                  <a:pt x="111484" y="13147"/>
                </a:cubicBezTo>
                <a:cubicBezTo>
                  <a:pt x="113872" y="11227"/>
                  <a:pt x="116171" y="9219"/>
                  <a:pt x="118403" y="7121"/>
                </a:cubicBezTo>
                <a:cubicBezTo>
                  <a:pt x="120657" y="5045"/>
                  <a:pt x="122777" y="2835"/>
                  <a:pt x="124808" y="537"/>
                </a:cubicBezTo>
                <a:lnTo>
                  <a:pt x="12420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0" name="Google Shape;160;p16"/>
          <p:cNvGrpSpPr/>
          <p:nvPr/>
        </p:nvGrpSpPr>
        <p:grpSpPr>
          <a:xfrm>
            <a:off x="7499701" y="411267"/>
            <a:ext cx="4965521" cy="6446728"/>
            <a:chOff x="5624775" y="308450"/>
            <a:chExt cx="3724141" cy="4835046"/>
          </a:xfrm>
        </p:grpSpPr>
        <p:sp>
          <p:nvSpPr>
            <p:cNvPr id="161" name="Google Shape;161;p16"/>
            <p:cNvSpPr/>
            <p:nvPr/>
          </p:nvSpPr>
          <p:spPr>
            <a:xfrm flipH="1">
              <a:off x="7181983" y="308450"/>
              <a:ext cx="2166933" cy="4835046"/>
            </a:xfrm>
            <a:custGeom>
              <a:avLst/>
              <a:gdLst/>
              <a:ahLst/>
              <a:cxnLst/>
              <a:rect l="l" t="t" r="r" b="b"/>
              <a:pathLst>
                <a:path w="71310" h="159113" extrusionOk="0">
                  <a:moveTo>
                    <a:pt x="60351" y="1"/>
                  </a:moveTo>
                  <a:lnTo>
                    <a:pt x="52896" y="7411"/>
                  </a:lnTo>
                  <a:cubicBezTo>
                    <a:pt x="52896" y="7411"/>
                    <a:pt x="56846" y="24328"/>
                    <a:pt x="55641" y="29551"/>
                  </a:cubicBezTo>
                  <a:cubicBezTo>
                    <a:pt x="54458" y="34774"/>
                    <a:pt x="51111" y="33702"/>
                    <a:pt x="44950" y="39416"/>
                  </a:cubicBezTo>
                  <a:cubicBezTo>
                    <a:pt x="41067" y="42965"/>
                    <a:pt x="36983" y="46268"/>
                    <a:pt x="32697" y="49303"/>
                  </a:cubicBezTo>
                  <a:cubicBezTo>
                    <a:pt x="32697" y="49303"/>
                    <a:pt x="27318" y="41625"/>
                    <a:pt x="22765" y="33680"/>
                  </a:cubicBezTo>
                  <a:cubicBezTo>
                    <a:pt x="18212" y="25757"/>
                    <a:pt x="5223" y="1139"/>
                    <a:pt x="5223" y="1139"/>
                  </a:cubicBezTo>
                  <a:cubicBezTo>
                    <a:pt x="5223" y="1139"/>
                    <a:pt x="0" y="18793"/>
                    <a:pt x="4776" y="25556"/>
                  </a:cubicBezTo>
                  <a:cubicBezTo>
                    <a:pt x="14240" y="39036"/>
                    <a:pt x="20645" y="43456"/>
                    <a:pt x="24551" y="51781"/>
                  </a:cubicBezTo>
                  <a:cubicBezTo>
                    <a:pt x="28479" y="60128"/>
                    <a:pt x="14128" y="159112"/>
                    <a:pt x="14128" y="159112"/>
                  </a:cubicBezTo>
                  <a:lnTo>
                    <a:pt x="42317" y="159112"/>
                  </a:lnTo>
                  <a:cubicBezTo>
                    <a:pt x="42317" y="159112"/>
                    <a:pt x="35420" y="63520"/>
                    <a:pt x="42317" y="51714"/>
                  </a:cubicBezTo>
                  <a:cubicBezTo>
                    <a:pt x="69925" y="35555"/>
                    <a:pt x="71309" y="14329"/>
                    <a:pt x="71309" y="14329"/>
                  </a:cubicBezTo>
                  <a:lnTo>
                    <a:pt x="69167" y="2880"/>
                  </a:lnTo>
                  <a:cubicBezTo>
                    <a:pt x="69167" y="2880"/>
                    <a:pt x="67649" y="11205"/>
                    <a:pt x="64993" y="18302"/>
                  </a:cubicBezTo>
                  <a:cubicBezTo>
                    <a:pt x="63211" y="23064"/>
                    <a:pt x="61731" y="23847"/>
                    <a:pt x="60949" y="23847"/>
                  </a:cubicBezTo>
                  <a:cubicBezTo>
                    <a:pt x="60566" y="23847"/>
                    <a:pt x="60351" y="23659"/>
                    <a:pt x="60351" y="23659"/>
                  </a:cubicBezTo>
                  <a:lnTo>
                    <a:pt x="62627" y="3996"/>
                  </a:lnTo>
                  <a:lnTo>
                    <a:pt x="6035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16"/>
            <p:cNvSpPr/>
            <p:nvPr/>
          </p:nvSpPr>
          <p:spPr>
            <a:xfrm flipH="1">
              <a:off x="5624775" y="564519"/>
              <a:ext cx="2571816" cy="2603723"/>
            </a:xfrm>
            <a:custGeom>
              <a:avLst/>
              <a:gdLst/>
              <a:ahLst/>
              <a:cxnLst/>
              <a:rect l="l" t="t" r="r" b="b"/>
              <a:pathLst>
                <a:path w="84634" h="85684" extrusionOk="0">
                  <a:moveTo>
                    <a:pt x="79590" y="1"/>
                  </a:moveTo>
                  <a:cubicBezTo>
                    <a:pt x="79724" y="135"/>
                    <a:pt x="79947" y="1295"/>
                    <a:pt x="75059" y="12499"/>
                  </a:cubicBezTo>
                  <a:cubicBezTo>
                    <a:pt x="69568" y="25154"/>
                    <a:pt x="65261" y="31895"/>
                    <a:pt x="56378" y="34305"/>
                  </a:cubicBezTo>
                  <a:cubicBezTo>
                    <a:pt x="47495" y="36738"/>
                    <a:pt x="37295" y="39416"/>
                    <a:pt x="31358" y="44259"/>
                  </a:cubicBezTo>
                  <a:cubicBezTo>
                    <a:pt x="25444" y="49080"/>
                    <a:pt x="19261" y="67382"/>
                    <a:pt x="10646" y="69814"/>
                  </a:cubicBezTo>
                  <a:cubicBezTo>
                    <a:pt x="7973" y="70562"/>
                    <a:pt x="5933" y="70820"/>
                    <a:pt x="4392" y="70820"/>
                  </a:cubicBezTo>
                  <a:cubicBezTo>
                    <a:pt x="966" y="70820"/>
                    <a:pt x="0" y="69547"/>
                    <a:pt x="0" y="69547"/>
                  </a:cubicBezTo>
                  <a:lnTo>
                    <a:pt x="0" y="69547"/>
                  </a:lnTo>
                  <a:lnTo>
                    <a:pt x="156" y="85683"/>
                  </a:lnTo>
                  <a:cubicBezTo>
                    <a:pt x="156" y="85683"/>
                    <a:pt x="24640" y="75193"/>
                    <a:pt x="29751" y="64436"/>
                  </a:cubicBezTo>
                  <a:cubicBezTo>
                    <a:pt x="34862" y="53678"/>
                    <a:pt x="27341" y="54481"/>
                    <a:pt x="40509" y="46960"/>
                  </a:cubicBezTo>
                  <a:cubicBezTo>
                    <a:pt x="53700" y="39416"/>
                    <a:pt x="71711" y="42117"/>
                    <a:pt x="78183" y="27855"/>
                  </a:cubicBezTo>
                  <a:cubicBezTo>
                    <a:pt x="84634" y="13593"/>
                    <a:pt x="83719" y="2054"/>
                    <a:pt x="83719" y="2054"/>
                  </a:cubicBezTo>
                  <a:lnTo>
                    <a:pt x="7959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3" name="Google Shape;163;p16"/>
          <p:cNvSpPr/>
          <p:nvPr/>
        </p:nvSpPr>
        <p:spPr>
          <a:xfrm rot="126340">
            <a:off x="4838423" y="-232872"/>
            <a:ext cx="6273925" cy="1576723"/>
          </a:xfrm>
          <a:custGeom>
            <a:avLst/>
            <a:gdLst/>
            <a:ahLst/>
            <a:cxnLst/>
            <a:rect l="l" t="t" r="r" b="b"/>
            <a:pathLst>
              <a:path w="95125" h="23905" extrusionOk="0">
                <a:moveTo>
                  <a:pt x="95124" y="1"/>
                </a:moveTo>
                <a:lnTo>
                  <a:pt x="10178" y="4821"/>
                </a:lnTo>
                <a:cubicBezTo>
                  <a:pt x="10178" y="4821"/>
                  <a:pt x="1898" y="7433"/>
                  <a:pt x="1" y="13794"/>
                </a:cubicBezTo>
                <a:cubicBezTo>
                  <a:pt x="1" y="13794"/>
                  <a:pt x="1766" y="14985"/>
                  <a:pt x="5124" y="14985"/>
                </a:cubicBezTo>
                <a:cubicBezTo>
                  <a:pt x="5954" y="14985"/>
                  <a:pt x="6880" y="14912"/>
                  <a:pt x="7902" y="14731"/>
                </a:cubicBezTo>
                <a:lnTo>
                  <a:pt x="13057" y="13794"/>
                </a:lnTo>
                <a:lnTo>
                  <a:pt x="13057" y="13794"/>
                </a:lnTo>
                <a:cubicBezTo>
                  <a:pt x="12053" y="15936"/>
                  <a:pt x="11807" y="18324"/>
                  <a:pt x="12321" y="20601"/>
                </a:cubicBezTo>
                <a:cubicBezTo>
                  <a:pt x="12321" y="20601"/>
                  <a:pt x="16003" y="18838"/>
                  <a:pt x="17320" y="16918"/>
                </a:cubicBezTo>
                <a:lnTo>
                  <a:pt x="18659" y="14999"/>
                </a:lnTo>
                <a:cubicBezTo>
                  <a:pt x="18659" y="14999"/>
                  <a:pt x="20333" y="19128"/>
                  <a:pt x="21583" y="21962"/>
                </a:cubicBezTo>
                <a:cubicBezTo>
                  <a:pt x="21583" y="21962"/>
                  <a:pt x="26449" y="17543"/>
                  <a:pt x="28480" y="14843"/>
                </a:cubicBezTo>
                <a:lnTo>
                  <a:pt x="30511" y="12120"/>
                </a:lnTo>
                <a:lnTo>
                  <a:pt x="30511" y="12120"/>
                </a:lnTo>
                <a:cubicBezTo>
                  <a:pt x="30511" y="12120"/>
                  <a:pt x="28837" y="19441"/>
                  <a:pt x="30912" y="23904"/>
                </a:cubicBezTo>
                <a:cubicBezTo>
                  <a:pt x="30912" y="23904"/>
                  <a:pt x="35175" y="20601"/>
                  <a:pt x="36470" y="18324"/>
                </a:cubicBezTo>
                <a:lnTo>
                  <a:pt x="37376" y="16773"/>
                </a:lnTo>
                <a:lnTo>
                  <a:pt x="37376" y="16773"/>
                </a:lnTo>
                <a:cubicBezTo>
                  <a:pt x="37385" y="17309"/>
                  <a:pt x="37843" y="18207"/>
                  <a:pt x="39661" y="19641"/>
                </a:cubicBezTo>
                <a:cubicBezTo>
                  <a:pt x="41386" y="21010"/>
                  <a:pt x="42080" y="21364"/>
                  <a:pt x="42336" y="21364"/>
                </a:cubicBezTo>
                <a:cubicBezTo>
                  <a:pt x="42611" y="21364"/>
                  <a:pt x="42384" y="20958"/>
                  <a:pt x="42384" y="20958"/>
                </a:cubicBezTo>
                <a:cubicBezTo>
                  <a:pt x="42384" y="20958"/>
                  <a:pt x="45397" y="18949"/>
                  <a:pt x="45308" y="16896"/>
                </a:cubicBezTo>
                <a:cubicBezTo>
                  <a:pt x="45197" y="14865"/>
                  <a:pt x="45308" y="10669"/>
                  <a:pt x="45308" y="10669"/>
                </a:cubicBezTo>
                <a:cubicBezTo>
                  <a:pt x="45308" y="10669"/>
                  <a:pt x="46580" y="14017"/>
                  <a:pt x="49794" y="18324"/>
                </a:cubicBezTo>
                <a:cubicBezTo>
                  <a:pt x="52986" y="22654"/>
                  <a:pt x="53455" y="22877"/>
                  <a:pt x="53455" y="22877"/>
                </a:cubicBezTo>
                <a:cubicBezTo>
                  <a:pt x="53455" y="22877"/>
                  <a:pt x="59637" y="16651"/>
                  <a:pt x="59838" y="13191"/>
                </a:cubicBezTo>
                <a:cubicBezTo>
                  <a:pt x="59927" y="11606"/>
                  <a:pt x="59972" y="10736"/>
                  <a:pt x="59994" y="10267"/>
                </a:cubicBezTo>
                <a:lnTo>
                  <a:pt x="60039" y="9709"/>
                </a:lnTo>
                <a:cubicBezTo>
                  <a:pt x="60039" y="9709"/>
                  <a:pt x="64190" y="17030"/>
                  <a:pt x="67248" y="18324"/>
                </a:cubicBezTo>
                <a:lnTo>
                  <a:pt x="70283" y="19619"/>
                </a:lnTo>
                <a:cubicBezTo>
                  <a:pt x="70283" y="19619"/>
                  <a:pt x="71712" y="16360"/>
                  <a:pt x="73162" y="14709"/>
                </a:cubicBezTo>
                <a:lnTo>
                  <a:pt x="74591" y="13079"/>
                </a:lnTo>
                <a:lnTo>
                  <a:pt x="74591" y="13079"/>
                </a:lnTo>
                <a:cubicBezTo>
                  <a:pt x="74591" y="13080"/>
                  <a:pt x="73296" y="20467"/>
                  <a:pt x="74702" y="23904"/>
                </a:cubicBezTo>
                <a:cubicBezTo>
                  <a:pt x="74702" y="23904"/>
                  <a:pt x="79702" y="22386"/>
                  <a:pt x="82759" y="19887"/>
                </a:cubicBezTo>
                <a:cubicBezTo>
                  <a:pt x="85795" y="17365"/>
                  <a:pt x="89031" y="15200"/>
                  <a:pt x="92089" y="7611"/>
                </a:cubicBezTo>
                <a:lnTo>
                  <a:pt x="95124"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16"/>
          <p:cNvSpPr/>
          <p:nvPr/>
        </p:nvSpPr>
        <p:spPr>
          <a:xfrm>
            <a:off x="7435265" y="-164133"/>
            <a:ext cx="5029788" cy="1264861"/>
          </a:xfrm>
          <a:custGeom>
            <a:avLst/>
            <a:gdLst/>
            <a:ahLst/>
            <a:cxnLst/>
            <a:rect l="l" t="t" r="r" b="b"/>
            <a:pathLst>
              <a:path w="95147" h="23927" extrusionOk="0">
                <a:moveTo>
                  <a:pt x="95147" y="0"/>
                </a:moveTo>
                <a:lnTo>
                  <a:pt x="10201" y="4821"/>
                </a:lnTo>
                <a:cubicBezTo>
                  <a:pt x="10201" y="4821"/>
                  <a:pt x="1920" y="7432"/>
                  <a:pt x="1" y="13793"/>
                </a:cubicBezTo>
                <a:cubicBezTo>
                  <a:pt x="1" y="13793"/>
                  <a:pt x="1766" y="14985"/>
                  <a:pt x="5125" y="14985"/>
                </a:cubicBezTo>
                <a:cubicBezTo>
                  <a:pt x="5954" y="14985"/>
                  <a:pt x="6881" y="14912"/>
                  <a:pt x="7902" y="14731"/>
                </a:cubicBezTo>
                <a:lnTo>
                  <a:pt x="13058" y="13793"/>
                </a:lnTo>
                <a:lnTo>
                  <a:pt x="13058" y="13793"/>
                </a:lnTo>
                <a:cubicBezTo>
                  <a:pt x="12053" y="15936"/>
                  <a:pt x="11808" y="18324"/>
                  <a:pt x="12321" y="20623"/>
                </a:cubicBezTo>
                <a:cubicBezTo>
                  <a:pt x="12321" y="20623"/>
                  <a:pt x="16004" y="18837"/>
                  <a:pt x="17321" y="16918"/>
                </a:cubicBezTo>
                <a:lnTo>
                  <a:pt x="18660" y="14999"/>
                </a:lnTo>
                <a:cubicBezTo>
                  <a:pt x="18660" y="14999"/>
                  <a:pt x="20334" y="19128"/>
                  <a:pt x="21583" y="21962"/>
                </a:cubicBezTo>
                <a:cubicBezTo>
                  <a:pt x="21583" y="21962"/>
                  <a:pt x="26427" y="17543"/>
                  <a:pt x="28480" y="14842"/>
                </a:cubicBezTo>
                <a:lnTo>
                  <a:pt x="30511" y="12142"/>
                </a:lnTo>
                <a:lnTo>
                  <a:pt x="30511" y="12142"/>
                </a:lnTo>
                <a:cubicBezTo>
                  <a:pt x="30511" y="12142"/>
                  <a:pt x="28837" y="19440"/>
                  <a:pt x="30913" y="23926"/>
                </a:cubicBezTo>
                <a:cubicBezTo>
                  <a:pt x="30913" y="23926"/>
                  <a:pt x="35176" y="20623"/>
                  <a:pt x="36470" y="18346"/>
                </a:cubicBezTo>
                <a:lnTo>
                  <a:pt x="37384" y="16766"/>
                </a:lnTo>
                <a:lnTo>
                  <a:pt x="37384" y="16766"/>
                </a:lnTo>
                <a:cubicBezTo>
                  <a:pt x="37386" y="17306"/>
                  <a:pt x="37834" y="18213"/>
                  <a:pt x="39662" y="19663"/>
                </a:cubicBezTo>
                <a:cubicBezTo>
                  <a:pt x="41386" y="21032"/>
                  <a:pt x="42080" y="21386"/>
                  <a:pt x="42337" y="21386"/>
                </a:cubicBezTo>
                <a:cubicBezTo>
                  <a:pt x="42612" y="21386"/>
                  <a:pt x="42385" y="20980"/>
                  <a:pt x="42385" y="20980"/>
                </a:cubicBezTo>
                <a:cubicBezTo>
                  <a:pt x="42385" y="20980"/>
                  <a:pt x="45398" y="18949"/>
                  <a:pt x="45309" y="16918"/>
                </a:cubicBezTo>
                <a:cubicBezTo>
                  <a:pt x="45219" y="14887"/>
                  <a:pt x="45309" y="10669"/>
                  <a:pt x="45309" y="10669"/>
                </a:cubicBezTo>
                <a:cubicBezTo>
                  <a:pt x="45309" y="10669"/>
                  <a:pt x="46581" y="14017"/>
                  <a:pt x="49795" y="18346"/>
                </a:cubicBezTo>
                <a:cubicBezTo>
                  <a:pt x="52986" y="22654"/>
                  <a:pt x="53477" y="22877"/>
                  <a:pt x="53477" y="22877"/>
                </a:cubicBezTo>
                <a:cubicBezTo>
                  <a:pt x="53477" y="22877"/>
                  <a:pt x="59660" y="16673"/>
                  <a:pt x="59861" y="13191"/>
                </a:cubicBezTo>
                <a:cubicBezTo>
                  <a:pt x="59950" y="11606"/>
                  <a:pt x="59994" y="10758"/>
                  <a:pt x="60017" y="10289"/>
                </a:cubicBezTo>
                <a:lnTo>
                  <a:pt x="60039" y="9731"/>
                </a:lnTo>
                <a:cubicBezTo>
                  <a:pt x="60039" y="9731"/>
                  <a:pt x="64213" y="17052"/>
                  <a:pt x="67248" y="18346"/>
                </a:cubicBezTo>
                <a:lnTo>
                  <a:pt x="70306" y="19619"/>
                </a:lnTo>
                <a:cubicBezTo>
                  <a:pt x="70306" y="19619"/>
                  <a:pt x="71734" y="16360"/>
                  <a:pt x="73163" y="14708"/>
                </a:cubicBezTo>
                <a:lnTo>
                  <a:pt x="74613" y="13079"/>
                </a:lnTo>
                <a:lnTo>
                  <a:pt x="74613" y="13079"/>
                </a:lnTo>
                <a:cubicBezTo>
                  <a:pt x="74613" y="13080"/>
                  <a:pt x="73319" y="20467"/>
                  <a:pt x="74725" y="23904"/>
                </a:cubicBezTo>
                <a:cubicBezTo>
                  <a:pt x="74725" y="23904"/>
                  <a:pt x="79724" y="22408"/>
                  <a:pt x="82760" y="19886"/>
                </a:cubicBezTo>
                <a:cubicBezTo>
                  <a:pt x="85818" y="17387"/>
                  <a:pt x="89054" y="15199"/>
                  <a:pt x="92089" y="7589"/>
                </a:cubicBezTo>
                <a:lnTo>
                  <a:pt x="95147"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3006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65"/>
        <p:cNvGrpSpPr/>
        <p:nvPr/>
      </p:nvGrpSpPr>
      <p:grpSpPr>
        <a:xfrm>
          <a:off x="0" y="0"/>
          <a:ext cx="0" cy="0"/>
          <a:chOff x="0" y="0"/>
          <a:chExt cx="0" cy="0"/>
        </a:xfrm>
      </p:grpSpPr>
      <p:sp>
        <p:nvSpPr>
          <p:cNvPr id="166" name="Google Shape;166;p17"/>
          <p:cNvSpPr txBox="1">
            <a:spLocks noGrp="1"/>
          </p:cNvSpPr>
          <p:nvPr>
            <p:ph type="title"/>
          </p:nvPr>
        </p:nvSpPr>
        <p:spPr>
          <a:xfrm>
            <a:off x="828133" y="694967"/>
            <a:ext cx="10535600" cy="7636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atin typeface="Mukta Medium"/>
                <a:ea typeface="Mukta Medium"/>
                <a:cs typeface="Mukta Medium"/>
                <a:sym typeface="Mukta Medium"/>
              </a:defRPr>
            </a:lvl1pPr>
            <a:lvl2pPr lvl="1">
              <a:spcBef>
                <a:spcPts val="0"/>
              </a:spcBef>
              <a:spcAft>
                <a:spcPts val="0"/>
              </a:spcAft>
              <a:buSzPts val="3500"/>
              <a:buNone/>
              <a:defRPr>
                <a:latin typeface="Mukta Medium"/>
                <a:ea typeface="Mukta Medium"/>
                <a:cs typeface="Mukta Medium"/>
                <a:sym typeface="Mukta Medium"/>
              </a:defRPr>
            </a:lvl2pPr>
            <a:lvl3pPr lvl="2">
              <a:spcBef>
                <a:spcPts val="0"/>
              </a:spcBef>
              <a:spcAft>
                <a:spcPts val="0"/>
              </a:spcAft>
              <a:buSzPts val="3500"/>
              <a:buNone/>
              <a:defRPr>
                <a:latin typeface="Mukta Medium"/>
                <a:ea typeface="Mukta Medium"/>
                <a:cs typeface="Mukta Medium"/>
                <a:sym typeface="Mukta Medium"/>
              </a:defRPr>
            </a:lvl3pPr>
            <a:lvl4pPr lvl="3">
              <a:spcBef>
                <a:spcPts val="0"/>
              </a:spcBef>
              <a:spcAft>
                <a:spcPts val="0"/>
              </a:spcAft>
              <a:buSzPts val="3500"/>
              <a:buNone/>
              <a:defRPr>
                <a:latin typeface="Mukta Medium"/>
                <a:ea typeface="Mukta Medium"/>
                <a:cs typeface="Mukta Medium"/>
                <a:sym typeface="Mukta Medium"/>
              </a:defRPr>
            </a:lvl4pPr>
            <a:lvl5pPr lvl="4">
              <a:spcBef>
                <a:spcPts val="0"/>
              </a:spcBef>
              <a:spcAft>
                <a:spcPts val="0"/>
              </a:spcAft>
              <a:buSzPts val="3500"/>
              <a:buNone/>
              <a:defRPr>
                <a:latin typeface="Mukta Medium"/>
                <a:ea typeface="Mukta Medium"/>
                <a:cs typeface="Mukta Medium"/>
                <a:sym typeface="Mukta Medium"/>
              </a:defRPr>
            </a:lvl5pPr>
            <a:lvl6pPr lvl="5">
              <a:spcBef>
                <a:spcPts val="0"/>
              </a:spcBef>
              <a:spcAft>
                <a:spcPts val="0"/>
              </a:spcAft>
              <a:buSzPts val="3500"/>
              <a:buNone/>
              <a:defRPr>
                <a:latin typeface="Mukta Medium"/>
                <a:ea typeface="Mukta Medium"/>
                <a:cs typeface="Mukta Medium"/>
                <a:sym typeface="Mukta Medium"/>
              </a:defRPr>
            </a:lvl6pPr>
            <a:lvl7pPr lvl="6">
              <a:spcBef>
                <a:spcPts val="0"/>
              </a:spcBef>
              <a:spcAft>
                <a:spcPts val="0"/>
              </a:spcAft>
              <a:buSzPts val="3500"/>
              <a:buNone/>
              <a:defRPr>
                <a:latin typeface="Mukta Medium"/>
                <a:ea typeface="Mukta Medium"/>
                <a:cs typeface="Mukta Medium"/>
                <a:sym typeface="Mukta Medium"/>
              </a:defRPr>
            </a:lvl7pPr>
            <a:lvl8pPr lvl="7">
              <a:spcBef>
                <a:spcPts val="0"/>
              </a:spcBef>
              <a:spcAft>
                <a:spcPts val="0"/>
              </a:spcAft>
              <a:buSzPts val="3500"/>
              <a:buNone/>
              <a:defRPr>
                <a:latin typeface="Mukta Medium"/>
                <a:ea typeface="Mukta Medium"/>
                <a:cs typeface="Mukta Medium"/>
                <a:sym typeface="Mukta Medium"/>
              </a:defRPr>
            </a:lvl8pPr>
            <a:lvl9pPr lvl="8">
              <a:spcBef>
                <a:spcPts val="0"/>
              </a:spcBef>
              <a:spcAft>
                <a:spcPts val="0"/>
              </a:spcAft>
              <a:buSzPts val="3500"/>
              <a:buNone/>
              <a:defRPr>
                <a:latin typeface="Mukta Medium"/>
                <a:ea typeface="Mukta Medium"/>
                <a:cs typeface="Mukta Medium"/>
                <a:sym typeface="Mukta Medium"/>
              </a:defRPr>
            </a:lvl9pPr>
          </a:lstStyle>
          <a:p>
            <a:endParaRPr/>
          </a:p>
        </p:txBody>
      </p:sp>
      <p:sp>
        <p:nvSpPr>
          <p:cNvPr id="167" name="Google Shape;167;p17"/>
          <p:cNvSpPr/>
          <p:nvPr/>
        </p:nvSpPr>
        <p:spPr>
          <a:xfrm flipH="1">
            <a:off x="9360033" y="-165633"/>
            <a:ext cx="5009001" cy="1769933"/>
          </a:xfrm>
          <a:custGeom>
            <a:avLst/>
            <a:gdLst/>
            <a:ahLst/>
            <a:cxnLst/>
            <a:rect l="l" t="t" r="r" b="b"/>
            <a:pathLst>
              <a:path w="124809" h="35928" extrusionOk="0">
                <a:moveTo>
                  <a:pt x="124206" y="1"/>
                </a:moveTo>
                <a:cubicBezTo>
                  <a:pt x="123157" y="1072"/>
                  <a:pt x="122063" y="2121"/>
                  <a:pt x="120948" y="3148"/>
                </a:cubicBezTo>
                <a:cubicBezTo>
                  <a:pt x="119832" y="4197"/>
                  <a:pt x="118716" y="5201"/>
                  <a:pt x="117555" y="6183"/>
                </a:cubicBezTo>
                <a:cubicBezTo>
                  <a:pt x="115279" y="8170"/>
                  <a:pt x="112913" y="10067"/>
                  <a:pt x="110502" y="11875"/>
                </a:cubicBezTo>
                <a:cubicBezTo>
                  <a:pt x="108092" y="13705"/>
                  <a:pt x="105614" y="15446"/>
                  <a:pt x="103092" y="17120"/>
                </a:cubicBezTo>
                <a:cubicBezTo>
                  <a:pt x="100570" y="18794"/>
                  <a:pt x="98004" y="20356"/>
                  <a:pt x="95348" y="21807"/>
                </a:cubicBezTo>
                <a:cubicBezTo>
                  <a:pt x="92714" y="23257"/>
                  <a:pt x="90058" y="24686"/>
                  <a:pt x="87313" y="25936"/>
                </a:cubicBezTo>
                <a:cubicBezTo>
                  <a:pt x="86643" y="26248"/>
                  <a:pt x="85929" y="26538"/>
                  <a:pt x="85237" y="26851"/>
                </a:cubicBezTo>
                <a:cubicBezTo>
                  <a:pt x="84568" y="27141"/>
                  <a:pt x="83876" y="27453"/>
                  <a:pt x="83161" y="27721"/>
                </a:cubicBezTo>
                <a:lnTo>
                  <a:pt x="81063" y="28569"/>
                </a:lnTo>
                <a:lnTo>
                  <a:pt x="78966" y="29350"/>
                </a:lnTo>
                <a:cubicBezTo>
                  <a:pt x="76131" y="30377"/>
                  <a:pt x="73252" y="31270"/>
                  <a:pt x="70328" y="32006"/>
                </a:cubicBezTo>
                <a:lnTo>
                  <a:pt x="69257" y="32297"/>
                </a:lnTo>
                <a:lnTo>
                  <a:pt x="68141" y="32520"/>
                </a:lnTo>
                <a:cubicBezTo>
                  <a:pt x="67404" y="32676"/>
                  <a:pt x="66690" y="32854"/>
                  <a:pt x="65954" y="33011"/>
                </a:cubicBezTo>
                <a:cubicBezTo>
                  <a:pt x="64503" y="33301"/>
                  <a:pt x="63030" y="33502"/>
                  <a:pt x="61557" y="33636"/>
                </a:cubicBezTo>
                <a:cubicBezTo>
                  <a:pt x="60472" y="33726"/>
                  <a:pt x="59385" y="33769"/>
                  <a:pt x="58298" y="33769"/>
                </a:cubicBezTo>
                <a:cubicBezTo>
                  <a:pt x="53458" y="33769"/>
                  <a:pt x="48617" y="32906"/>
                  <a:pt x="43969" y="31448"/>
                </a:cubicBezTo>
                <a:cubicBezTo>
                  <a:pt x="42541" y="31002"/>
                  <a:pt x="41135" y="30489"/>
                  <a:pt x="39751" y="29953"/>
                </a:cubicBezTo>
                <a:cubicBezTo>
                  <a:pt x="38345" y="29395"/>
                  <a:pt x="36983" y="28792"/>
                  <a:pt x="35622" y="28145"/>
                </a:cubicBezTo>
                <a:cubicBezTo>
                  <a:pt x="32899" y="26851"/>
                  <a:pt x="30265" y="25400"/>
                  <a:pt x="27699" y="23815"/>
                </a:cubicBezTo>
                <a:cubicBezTo>
                  <a:pt x="22588" y="20579"/>
                  <a:pt x="17722" y="16963"/>
                  <a:pt x="13191" y="12968"/>
                </a:cubicBezTo>
                <a:cubicBezTo>
                  <a:pt x="8594" y="9018"/>
                  <a:pt x="4286" y="4710"/>
                  <a:pt x="313" y="135"/>
                </a:cubicBezTo>
                <a:lnTo>
                  <a:pt x="1" y="380"/>
                </a:lnTo>
                <a:cubicBezTo>
                  <a:pt x="1853" y="2813"/>
                  <a:pt x="3862" y="5134"/>
                  <a:pt x="5938" y="7366"/>
                </a:cubicBezTo>
                <a:cubicBezTo>
                  <a:pt x="8013" y="9598"/>
                  <a:pt x="10156" y="11763"/>
                  <a:pt x="12388" y="13861"/>
                </a:cubicBezTo>
                <a:cubicBezTo>
                  <a:pt x="14642" y="15937"/>
                  <a:pt x="16941" y="17945"/>
                  <a:pt x="19351" y="19843"/>
                </a:cubicBezTo>
                <a:cubicBezTo>
                  <a:pt x="21740" y="21762"/>
                  <a:pt x="24239" y="23570"/>
                  <a:pt x="26806" y="25244"/>
                </a:cubicBezTo>
                <a:cubicBezTo>
                  <a:pt x="28101" y="26070"/>
                  <a:pt x="29395" y="26873"/>
                  <a:pt x="30734" y="27654"/>
                </a:cubicBezTo>
                <a:cubicBezTo>
                  <a:pt x="32073" y="28413"/>
                  <a:pt x="33435" y="29150"/>
                  <a:pt x="34796" y="29841"/>
                </a:cubicBezTo>
                <a:cubicBezTo>
                  <a:pt x="36180" y="30511"/>
                  <a:pt x="37586" y="31158"/>
                  <a:pt x="39015" y="31761"/>
                </a:cubicBezTo>
                <a:cubicBezTo>
                  <a:pt x="40443" y="32341"/>
                  <a:pt x="41894" y="32899"/>
                  <a:pt x="43367" y="33368"/>
                </a:cubicBezTo>
                <a:cubicBezTo>
                  <a:pt x="48198" y="34990"/>
                  <a:pt x="53333" y="35927"/>
                  <a:pt x="58484" y="35927"/>
                </a:cubicBezTo>
                <a:cubicBezTo>
                  <a:pt x="59568" y="35927"/>
                  <a:pt x="60652" y="35886"/>
                  <a:pt x="61735" y="35801"/>
                </a:cubicBezTo>
                <a:cubicBezTo>
                  <a:pt x="63298" y="35689"/>
                  <a:pt x="64860" y="35466"/>
                  <a:pt x="66400" y="35176"/>
                </a:cubicBezTo>
                <a:cubicBezTo>
                  <a:pt x="67159" y="35042"/>
                  <a:pt x="67895" y="34863"/>
                  <a:pt x="68654" y="34707"/>
                </a:cubicBezTo>
                <a:lnTo>
                  <a:pt x="69770" y="34439"/>
                </a:lnTo>
                <a:lnTo>
                  <a:pt x="70886" y="34171"/>
                </a:lnTo>
                <a:cubicBezTo>
                  <a:pt x="73877" y="33412"/>
                  <a:pt x="76823" y="32497"/>
                  <a:pt x="79702" y="31448"/>
                </a:cubicBezTo>
                <a:cubicBezTo>
                  <a:pt x="85483" y="29306"/>
                  <a:pt x="91040" y="26672"/>
                  <a:pt x="96352" y="23570"/>
                </a:cubicBezTo>
                <a:cubicBezTo>
                  <a:pt x="101642" y="20490"/>
                  <a:pt x="106708" y="16986"/>
                  <a:pt x="111484" y="13147"/>
                </a:cubicBezTo>
                <a:cubicBezTo>
                  <a:pt x="113872" y="11227"/>
                  <a:pt x="116171" y="9219"/>
                  <a:pt x="118403" y="7121"/>
                </a:cubicBezTo>
                <a:cubicBezTo>
                  <a:pt x="120657" y="5045"/>
                  <a:pt x="122778" y="2835"/>
                  <a:pt x="124809" y="537"/>
                </a:cubicBezTo>
                <a:lnTo>
                  <a:pt x="12420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 name="Google Shape;168;p17"/>
          <p:cNvSpPr/>
          <p:nvPr/>
        </p:nvSpPr>
        <p:spPr>
          <a:xfrm rot="1404734">
            <a:off x="8276619" y="-1002047"/>
            <a:ext cx="5088352" cy="2203739"/>
          </a:xfrm>
          <a:custGeom>
            <a:avLst/>
            <a:gdLst/>
            <a:ahLst/>
            <a:cxnLst/>
            <a:rect l="l" t="t" r="r" b="b"/>
            <a:pathLst>
              <a:path w="89567" h="38791" extrusionOk="0">
                <a:moveTo>
                  <a:pt x="89566" y="0"/>
                </a:moveTo>
                <a:lnTo>
                  <a:pt x="7879" y="23904"/>
                </a:lnTo>
                <a:lnTo>
                  <a:pt x="7879" y="23904"/>
                </a:lnTo>
                <a:cubicBezTo>
                  <a:pt x="7879" y="23904"/>
                  <a:pt x="402" y="28300"/>
                  <a:pt x="0" y="34929"/>
                </a:cubicBezTo>
                <a:cubicBezTo>
                  <a:pt x="0" y="34929"/>
                  <a:pt x="883" y="35268"/>
                  <a:pt x="2443" y="35268"/>
                </a:cubicBezTo>
                <a:cubicBezTo>
                  <a:pt x="3797" y="35268"/>
                  <a:pt x="5661" y="35013"/>
                  <a:pt x="7901" y="34059"/>
                </a:cubicBezTo>
                <a:lnTo>
                  <a:pt x="12722" y="31983"/>
                </a:lnTo>
                <a:lnTo>
                  <a:pt x="12722" y="31983"/>
                </a:lnTo>
                <a:cubicBezTo>
                  <a:pt x="12231" y="34282"/>
                  <a:pt x="12521" y="36670"/>
                  <a:pt x="13548" y="38790"/>
                </a:cubicBezTo>
                <a:cubicBezTo>
                  <a:pt x="13548" y="38790"/>
                  <a:pt x="16717" y="36224"/>
                  <a:pt x="17588" y="34036"/>
                </a:cubicBezTo>
                <a:lnTo>
                  <a:pt x="18458" y="31871"/>
                </a:lnTo>
                <a:cubicBezTo>
                  <a:pt x="18458" y="31871"/>
                  <a:pt x="21002" y="35509"/>
                  <a:pt x="22877" y="37987"/>
                </a:cubicBezTo>
                <a:cubicBezTo>
                  <a:pt x="22877" y="37987"/>
                  <a:pt x="26604" y="32586"/>
                  <a:pt x="27966" y="29506"/>
                </a:cubicBezTo>
                <a:lnTo>
                  <a:pt x="29327" y="26403"/>
                </a:lnTo>
                <a:cubicBezTo>
                  <a:pt x="29327" y="26403"/>
                  <a:pt x="29327" y="33902"/>
                  <a:pt x="32407" y="37786"/>
                </a:cubicBezTo>
                <a:cubicBezTo>
                  <a:pt x="32407" y="37786"/>
                  <a:pt x="35800" y="33612"/>
                  <a:pt x="36559" y="31090"/>
                </a:cubicBezTo>
                <a:lnTo>
                  <a:pt x="37094" y="29378"/>
                </a:lnTo>
                <a:lnTo>
                  <a:pt x="37094" y="29378"/>
                </a:lnTo>
                <a:cubicBezTo>
                  <a:pt x="37223" y="29900"/>
                  <a:pt x="37869" y="30669"/>
                  <a:pt x="39951" y="31648"/>
                </a:cubicBezTo>
                <a:cubicBezTo>
                  <a:pt x="41768" y="32512"/>
                  <a:pt x="42556" y="32754"/>
                  <a:pt x="42870" y="32754"/>
                </a:cubicBezTo>
                <a:cubicBezTo>
                  <a:pt x="43268" y="32754"/>
                  <a:pt x="42897" y="32362"/>
                  <a:pt x="42897" y="32362"/>
                </a:cubicBezTo>
                <a:cubicBezTo>
                  <a:pt x="42897" y="32362"/>
                  <a:pt x="45397" y="29707"/>
                  <a:pt x="44839" y="27742"/>
                </a:cubicBezTo>
                <a:cubicBezTo>
                  <a:pt x="44281" y="25801"/>
                  <a:pt x="43455" y="21672"/>
                  <a:pt x="43455" y="21672"/>
                </a:cubicBezTo>
                <a:lnTo>
                  <a:pt x="43455" y="21672"/>
                </a:lnTo>
                <a:cubicBezTo>
                  <a:pt x="43455" y="21672"/>
                  <a:pt x="45442" y="24663"/>
                  <a:pt x="49526" y="28122"/>
                </a:cubicBezTo>
                <a:cubicBezTo>
                  <a:pt x="53610" y="31604"/>
                  <a:pt x="54146" y="31715"/>
                  <a:pt x="54146" y="31715"/>
                </a:cubicBezTo>
                <a:cubicBezTo>
                  <a:pt x="54146" y="31715"/>
                  <a:pt x="58766" y="24283"/>
                  <a:pt x="58163" y="20846"/>
                </a:cubicBezTo>
                <a:lnTo>
                  <a:pt x="57672" y="17967"/>
                </a:lnTo>
                <a:lnTo>
                  <a:pt x="57583" y="17409"/>
                </a:lnTo>
                <a:lnTo>
                  <a:pt x="57583" y="17409"/>
                </a:lnTo>
                <a:cubicBezTo>
                  <a:pt x="57583" y="17409"/>
                  <a:pt x="63275" y="23591"/>
                  <a:pt x="66533" y="24171"/>
                </a:cubicBezTo>
                <a:lnTo>
                  <a:pt x="69792" y="24729"/>
                </a:lnTo>
                <a:cubicBezTo>
                  <a:pt x="69792" y="24729"/>
                  <a:pt x="70461" y="21225"/>
                  <a:pt x="71488" y="19306"/>
                </a:cubicBezTo>
                <a:lnTo>
                  <a:pt x="72515" y="17386"/>
                </a:lnTo>
                <a:cubicBezTo>
                  <a:pt x="72515" y="17386"/>
                  <a:pt x="72916" y="24886"/>
                  <a:pt x="75081" y="27899"/>
                </a:cubicBezTo>
                <a:cubicBezTo>
                  <a:pt x="75081" y="27899"/>
                  <a:pt x="79612" y="25310"/>
                  <a:pt x="82000" y="22163"/>
                </a:cubicBezTo>
                <a:cubicBezTo>
                  <a:pt x="84411" y="19038"/>
                  <a:pt x="87044" y="16204"/>
                  <a:pt x="88294" y="8102"/>
                </a:cubicBezTo>
                <a:lnTo>
                  <a:pt x="89566"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9" name="Google Shape;169;p17"/>
          <p:cNvGrpSpPr/>
          <p:nvPr/>
        </p:nvGrpSpPr>
        <p:grpSpPr>
          <a:xfrm rot="-489070">
            <a:off x="11457675" y="4762439"/>
            <a:ext cx="1239628" cy="2398815"/>
            <a:chOff x="109100" y="81525"/>
            <a:chExt cx="929625" cy="1798925"/>
          </a:xfrm>
        </p:grpSpPr>
        <p:sp>
          <p:nvSpPr>
            <p:cNvPr id="170" name="Google Shape;170;p17"/>
            <p:cNvSpPr/>
            <p:nvPr/>
          </p:nvSpPr>
          <p:spPr>
            <a:xfrm>
              <a:off x="109100" y="81525"/>
              <a:ext cx="929625" cy="1798925"/>
            </a:xfrm>
            <a:custGeom>
              <a:avLst/>
              <a:gdLst/>
              <a:ahLst/>
              <a:cxnLst/>
              <a:rect l="l" t="t" r="r" b="b"/>
              <a:pathLst>
                <a:path w="37185" h="71957" extrusionOk="0">
                  <a:moveTo>
                    <a:pt x="7009" y="0"/>
                  </a:moveTo>
                  <a:lnTo>
                    <a:pt x="1" y="13079"/>
                  </a:lnTo>
                  <a:cubicBezTo>
                    <a:pt x="1" y="13079"/>
                    <a:pt x="358" y="14909"/>
                    <a:pt x="938" y="17945"/>
                  </a:cubicBezTo>
                  <a:lnTo>
                    <a:pt x="4264" y="18101"/>
                  </a:lnTo>
                  <a:lnTo>
                    <a:pt x="1362" y="20042"/>
                  </a:lnTo>
                  <a:cubicBezTo>
                    <a:pt x="1987" y="23189"/>
                    <a:pt x="2791" y="27162"/>
                    <a:pt x="3706" y="31537"/>
                  </a:cubicBezTo>
                  <a:lnTo>
                    <a:pt x="6072" y="29015"/>
                  </a:lnTo>
                  <a:lnTo>
                    <a:pt x="5402" y="34751"/>
                  </a:lnTo>
                  <a:lnTo>
                    <a:pt x="4420" y="34885"/>
                  </a:lnTo>
                  <a:cubicBezTo>
                    <a:pt x="7388" y="48834"/>
                    <a:pt x="11294" y="65462"/>
                    <a:pt x="14218" y="71956"/>
                  </a:cubicBezTo>
                  <a:lnTo>
                    <a:pt x="25869" y="70751"/>
                  </a:lnTo>
                  <a:lnTo>
                    <a:pt x="31672" y="70149"/>
                  </a:lnTo>
                  <a:lnTo>
                    <a:pt x="37184" y="51334"/>
                  </a:lnTo>
                  <a:lnTo>
                    <a:pt x="26203" y="28345"/>
                  </a:lnTo>
                  <a:lnTo>
                    <a:pt x="22119" y="26180"/>
                  </a:lnTo>
                  <a:lnTo>
                    <a:pt x="24954" y="25734"/>
                  </a:lnTo>
                  <a:lnTo>
                    <a:pt x="21650" y="18815"/>
                  </a:lnTo>
                  <a:lnTo>
                    <a:pt x="15780" y="15690"/>
                  </a:lnTo>
                  <a:lnTo>
                    <a:pt x="19865" y="15088"/>
                  </a:lnTo>
                  <a:lnTo>
                    <a:pt x="17655" y="10445"/>
                  </a:lnTo>
                  <a:lnTo>
                    <a:pt x="700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17"/>
            <p:cNvSpPr/>
            <p:nvPr/>
          </p:nvSpPr>
          <p:spPr>
            <a:xfrm>
              <a:off x="284325" y="81525"/>
              <a:ext cx="754400" cy="1768800"/>
            </a:xfrm>
            <a:custGeom>
              <a:avLst/>
              <a:gdLst/>
              <a:ahLst/>
              <a:cxnLst/>
              <a:rect l="l" t="t" r="r" b="b"/>
              <a:pathLst>
                <a:path w="30176" h="70752" extrusionOk="0">
                  <a:moveTo>
                    <a:pt x="0" y="0"/>
                  </a:moveTo>
                  <a:lnTo>
                    <a:pt x="18860" y="70751"/>
                  </a:lnTo>
                  <a:lnTo>
                    <a:pt x="24663" y="70149"/>
                  </a:lnTo>
                  <a:lnTo>
                    <a:pt x="30175" y="51334"/>
                  </a:lnTo>
                  <a:lnTo>
                    <a:pt x="19194" y="28345"/>
                  </a:lnTo>
                  <a:lnTo>
                    <a:pt x="15110" y="26180"/>
                  </a:lnTo>
                  <a:lnTo>
                    <a:pt x="17945" y="25734"/>
                  </a:lnTo>
                  <a:lnTo>
                    <a:pt x="14641" y="18815"/>
                  </a:lnTo>
                  <a:lnTo>
                    <a:pt x="8771" y="15690"/>
                  </a:lnTo>
                  <a:lnTo>
                    <a:pt x="12856" y="15088"/>
                  </a:lnTo>
                  <a:lnTo>
                    <a:pt x="10646" y="10445"/>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2" name="Google Shape;172;p17"/>
          <p:cNvGrpSpPr/>
          <p:nvPr/>
        </p:nvGrpSpPr>
        <p:grpSpPr>
          <a:xfrm>
            <a:off x="10233541" y="5533600"/>
            <a:ext cx="2127767" cy="1883000"/>
            <a:chOff x="-1486725" y="976600"/>
            <a:chExt cx="1595825" cy="1412250"/>
          </a:xfrm>
        </p:grpSpPr>
        <p:sp>
          <p:nvSpPr>
            <p:cNvPr id="173" name="Google Shape;173;p17"/>
            <p:cNvSpPr/>
            <p:nvPr/>
          </p:nvSpPr>
          <p:spPr>
            <a:xfrm>
              <a:off x="-1486725" y="976600"/>
              <a:ext cx="1595825" cy="1412250"/>
            </a:xfrm>
            <a:custGeom>
              <a:avLst/>
              <a:gdLst/>
              <a:ahLst/>
              <a:cxnLst/>
              <a:rect l="l" t="t" r="r" b="b"/>
              <a:pathLst>
                <a:path w="63833" h="56490" extrusionOk="0">
                  <a:moveTo>
                    <a:pt x="15065" y="0"/>
                  </a:moveTo>
                  <a:lnTo>
                    <a:pt x="0" y="4576"/>
                  </a:lnTo>
                  <a:lnTo>
                    <a:pt x="17029" y="14954"/>
                  </a:lnTo>
                  <a:lnTo>
                    <a:pt x="22944" y="11896"/>
                  </a:lnTo>
                  <a:lnTo>
                    <a:pt x="21315" y="16918"/>
                  </a:lnTo>
                  <a:lnTo>
                    <a:pt x="29171" y="24439"/>
                  </a:lnTo>
                  <a:lnTo>
                    <a:pt x="34505" y="22208"/>
                  </a:lnTo>
                  <a:lnTo>
                    <a:pt x="32921" y="26448"/>
                  </a:lnTo>
                  <a:lnTo>
                    <a:pt x="42049" y="36090"/>
                  </a:lnTo>
                  <a:lnTo>
                    <a:pt x="46848" y="33523"/>
                  </a:lnTo>
                  <a:lnTo>
                    <a:pt x="45888" y="38657"/>
                  </a:lnTo>
                  <a:lnTo>
                    <a:pt x="61578" y="56489"/>
                  </a:lnTo>
                  <a:lnTo>
                    <a:pt x="62583" y="43991"/>
                  </a:lnTo>
                  <a:lnTo>
                    <a:pt x="63832" y="28524"/>
                  </a:lnTo>
                  <a:cubicBezTo>
                    <a:pt x="63832" y="28524"/>
                    <a:pt x="41000" y="8816"/>
                    <a:pt x="17766" y="871"/>
                  </a:cubicBezTo>
                  <a:cubicBezTo>
                    <a:pt x="16873" y="558"/>
                    <a:pt x="15980" y="268"/>
                    <a:pt x="150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17"/>
            <p:cNvSpPr/>
            <p:nvPr/>
          </p:nvSpPr>
          <p:spPr>
            <a:xfrm>
              <a:off x="-1042575" y="998350"/>
              <a:ext cx="1151675" cy="1078025"/>
            </a:xfrm>
            <a:custGeom>
              <a:avLst/>
              <a:gdLst/>
              <a:ahLst/>
              <a:cxnLst/>
              <a:rect l="l" t="t" r="r" b="b"/>
              <a:pathLst>
                <a:path w="46067" h="43121" extrusionOk="0">
                  <a:moveTo>
                    <a:pt x="0" y="1"/>
                  </a:moveTo>
                  <a:lnTo>
                    <a:pt x="0" y="1"/>
                  </a:lnTo>
                  <a:cubicBezTo>
                    <a:pt x="19998" y="11406"/>
                    <a:pt x="40018" y="36827"/>
                    <a:pt x="44817" y="43121"/>
                  </a:cubicBezTo>
                  <a:lnTo>
                    <a:pt x="46066" y="27654"/>
                  </a:lnTo>
                  <a:cubicBezTo>
                    <a:pt x="46066" y="27654"/>
                    <a:pt x="23234" y="7946"/>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972352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Numbes and text">
  <p:cSld name="Numbes and text">
    <p:spTree>
      <p:nvGrpSpPr>
        <p:cNvPr id="1" name="Shape 197"/>
        <p:cNvGrpSpPr/>
        <p:nvPr/>
      </p:nvGrpSpPr>
      <p:grpSpPr>
        <a:xfrm>
          <a:off x="0" y="0"/>
          <a:ext cx="0" cy="0"/>
          <a:chOff x="0" y="0"/>
          <a:chExt cx="0" cy="0"/>
        </a:xfrm>
      </p:grpSpPr>
      <p:sp>
        <p:nvSpPr>
          <p:cNvPr id="198" name="Google Shape;198;p19"/>
          <p:cNvSpPr/>
          <p:nvPr/>
        </p:nvSpPr>
        <p:spPr>
          <a:xfrm>
            <a:off x="5247290" y="-290904"/>
            <a:ext cx="6148508" cy="1769835"/>
          </a:xfrm>
          <a:custGeom>
            <a:avLst/>
            <a:gdLst/>
            <a:ahLst/>
            <a:cxnLst/>
            <a:rect l="l" t="t" r="r" b="b"/>
            <a:pathLst>
              <a:path w="124809" h="35926" extrusionOk="0">
                <a:moveTo>
                  <a:pt x="124206" y="1"/>
                </a:moveTo>
                <a:cubicBezTo>
                  <a:pt x="123157" y="1072"/>
                  <a:pt x="122063" y="2121"/>
                  <a:pt x="120947" y="3148"/>
                </a:cubicBezTo>
                <a:cubicBezTo>
                  <a:pt x="119831" y="4197"/>
                  <a:pt x="118715" y="5201"/>
                  <a:pt x="117554" y="6183"/>
                </a:cubicBezTo>
                <a:cubicBezTo>
                  <a:pt x="115278" y="8170"/>
                  <a:pt x="112912" y="10044"/>
                  <a:pt x="110502" y="11875"/>
                </a:cubicBezTo>
                <a:cubicBezTo>
                  <a:pt x="108091" y="13705"/>
                  <a:pt x="105614" y="15446"/>
                  <a:pt x="103092" y="17120"/>
                </a:cubicBezTo>
                <a:cubicBezTo>
                  <a:pt x="100570" y="18771"/>
                  <a:pt x="97981" y="20356"/>
                  <a:pt x="95347" y="21807"/>
                </a:cubicBezTo>
                <a:cubicBezTo>
                  <a:pt x="92713" y="23280"/>
                  <a:pt x="90035" y="24686"/>
                  <a:pt x="87312" y="25936"/>
                </a:cubicBezTo>
                <a:cubicBezTo>
                  <a:pt x="86643" y="26270"/>
                  <a:pt x="85928" y="26538"/>
                  <a:pt x="85237" y="26851"/>
                </a:cubicBezTo>
                <a:cubicBezTo>
                  <a:pt x="84567" y="27163"/>
                  <a:pt x="83853" y="27453"/>
                  <a:pt x="83161" y="27743"/>
                </a:cubicBezTo>
                <a:lnTo>
                  <a:pt x="81063" y="28569"/>
                </a:lnTo>
                <a:lnTo>
                  <a:pt x="78943" y="29350"/>
                </a:lnTo>
                <a:cubicBezTo>
                  <a:pt x="76130" y="30377"/>
                  <a:pt x="73251" y="31270"/>
                  <a:pt x="70327" y="32006"/>
                </a:cubicBezTo>
                <a:lnTo>
                  <a:pt x="69256" y="32274"/>
                </a:lnTo>
                <a:lnTo>
                  <a:pt x="68140" y="32520"/>
                </a:lnTo>
                <a:cubicBezTo>
                  <a:pt x="67404" y="32676"/>
                  <a:pt x="66689" y="32854"/>
                  <a:pt x="65953" y="33011"/>
                </a:cubicBezTo>
                <a:cubicBezTo>
                  <a:pt x="64502" y="33301"/>
                  <a:pt x="63029" y="33502"/>
                  <a:pt x="61556" y="33636"/>
                </a:cubicBezTo>
                <a:cubicBezTo>
                  <a:pt x="60476" y="33726"/>
                  <a:pt x="59392" y="33769"/>
                  <a:pt x="58308" y="33769"/>
                </a:cubicBezTo>
                <a:cubicBezTo>
                  <a:pt x="53480" y="33769"/>
                  <a:pt x="48639" y="32906"/>
                  <a:pt x="43991" y="31448"/>
                </a:cubicBezTo>
                <a:cubicBezTo>
                  <a:pt x="42563" y="31002"/>
                  <a:pt x="41157" y="30489"/>
                  <a:pt x="39750" y="29931"/>
                </a:cubicBezTo>
                <a:cubicBezTo>
                  <a:pt x="38367" y="29395"/>
                  <a:pt x="36983" y="28792"/>
                  <a:pt x="35644" y="28123"/>
                </a:cubicBezTo>
                <a:cubicBezTo>
                  <a:pt x="32921" y="26828"/>
                  <a:pt x="30265" y="25378"/>
                  <a:pt x="27721" y="23793"/>
                </a:cubicBezTo>
                <a:cubicBezTo>
                  <a:pt x="22587" y="20579"/>
                  <a:pt x="17722" y="16963"/>
                  <a:pt x="13191" y="12968"/>
                </a:cubicBezTo>
                <a:cubicBezTo>
                  <a:pt x="8593" y="8995"/>
                  <a:pt x="4308" y="4710"/>
                  <a:pt x="313" y="135"/>
                </a:cubicBezTo>
                <a:lnTo>
                  <a:pt x="0" y="403"/>
                </a:lnTo>
                <a:cubicBezTo>
                  <a:pt x="1853" y="2813"/>
                  <a:pt x="3839" y="5134"/>
                  <a:pt x="5915" y="7366"/>
                </a:cubicBezTo>
                <a:cubicBezTo>
                  <a:pt x="7991" y="9620"/>
                  <a:pt x="10155" y="11785"/>
                  <a:pt x="12387" y="13861"/>
                </a:cubicBezTo>
                <a:cubicBezTo>
                  <a:pt x="14619" y="15937"/>
                  <a:pt x="16940" y="17945"/>
                  <a:pt x="19329" y="19842"/>
                </a:cubicBezTo>
                <a:cubicBezTo>
                  <a:pt x="21739" y="21762"/>
                  <a:pt x="24216" y="23547"/>
                  <a:pt x="26805" y="25221"/>
                </a:cubicBezTo>
                <a:cubicBezTo>
                  <a:pt x="28078" y="26069"/>
                  <a:pt x="29394" y="26873"/>
                  <a:pt x="30734" y="27632"/>
                </a:cubicBezTo>
                <a:cubicBezTo>
                  <a:pt x="32073" y="28413"/>
                  <a:pt x="33434" y="29127"/>
                  <a:pt x="34796" y="29841"/>
                </a:cubicBezTo>
                <a:cubicBezTo>
                  <a:pt x="36179" y="30533"/>
                  <a:pt x="37586" y="31180"/>
                  <a:pt x="39014" y="31738"/>
                </a:cubicBezTo>
                <a:cubicBezTo>
                  <a:pt x="40442" y="32341"/>
                  <a:pt x="41893" y="32877"/>
                  <a:pt x="43366" y="33368"/>
                </a:cubicBezTo>
                <a:cubicBezTo>
                  <a:pt x="48228" y="34976"/>
                  <a:pt x="53364" y="35926"/>
                  <a:pt x="58536" y="35926"/>
                </a:cubicBezTo>
                <a:cubicBezTo>
                  <a:pt x="59609" y="35926"/>
                  <a:pt x="60683" y="35885"/>
                  <a:pt x="61757" y="35800"/>
                </a:cubicBezTo>
                <a:cubicBezTo>
                  <a:pt x="63319" y="35689"/>
                  <a:pt x="64859" y="35466"/>
                  <a:pt x="66399" y="35176"/>
                </a:cubicBezTo>
                <a:cubicBezTo>
                  <a:pt x="67158" y="35019"/>
                  <a:pt x="67917" y="34863"/>
                  <a:pt x="68654" y="34685"/>
                </a:cubicBezTo>
                <a:lnTo>
                  <a:pt x="69769" y="34439"/>
                </a:lnTo>
                <a:lnTo>
                  <a:pt x="70885" y="34149"/>
                </a:lnTo>
                <a:cubicBezTo>
                  <a:pt x="73876" y="33390"/>
                  <a:pt x="76822" y="32497"/>
                  <a:pt x="79724" y="31426"/>
                </a:cubicBezTo>
                <a:cubicBezTo>
                  <a:pt x="85482" y="29306"/>
                  <a:pt x="91062" y="26672"/>
                  <a:pt x="96351" y="23570"/>
                </a:cubicBezTo>
                <a:cubicBezTo>
                  <a:pt x="101663" y="20490"/>
                  <a:pt x="106707" y="16986"/>
                  <a:pt x="111484" y="13147"/>
                </a:cubicBezTo>
                <a:cubicBezTo>
                  <a:pt x="113872" y="11227"/>
                  <a:pt x="116171" y="9219"/>
                  <a:pt x="118403" y="7121"/>
                </a:cubicBezTo>
                <a:cubicBezTo>
                  <a:pt x="120657" y="5045"/>
                  <a:pt x="122777" y="2835"/>
                  <a:pt x="124808" y="537"/>
                </a:cubicBezTo>
                <a:lnTo>
                  <a:pt x="12420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19"/>
          <p:cNvSpPr/>
          <p:nvPr/>
        </p:nvSpPr>
        <p:spPr>
          <a:xfrm>
            <a:off x="346490" y="427863"/>
            <a:ext cx="6148508" cy="1769835"/>
          </a:xfrm>
          <a:custGeom>
            <a:avLst/>
            <a:gdLst/>
            <a:ahLst/>
            <a:cxnLst/>
            <a:rect l="l" t="t" r="r" b="b"/>
            <a:pathLst>
              <a:path w="124809" h="35926" extrusionOk="0">
                <a:moveTo>
                  <a:pt x="124206" y="1"/>
                </a:moveTo>
                <a:cubicBezTo>
                  <a:pt x="123157" y="1072"/>
                  <a:pt x="122063" y="2121"/>
                  <a:pt x="120947" y="3148"/>
                </a:cubicBezTo>
                <a:cubicBezTo>
                  <a:pt x="119831" y="4197"/>
                  <a:pt x="118715" y="5201"/>
                  <a:pt x="117554" y="6183"/>
                </a:cubicBezTo>
                <a:cubicBezTo>
                  <a:pt x="115278" y="8170"/>
                  <a:pt x="112912" y="10044"/>
                  <a:pt x="110502" y="11875"/>
                </a:cubicBezTo>
                <a:cubicBezTo>
                  <a:pt x="108091" y="13705"/>
                  <a:pt x="105614" y="15446"/>
                  <a:pt x="103092" y="17120"/>
                </a:cubicBezTo>
                <a:cubicBezTo>
                  <a:pt x="100570" y="18771"/>
                  <a:pt x="97981" y="20356"/>
                  <a:pt x="95347" y="21807"/>
                </a:cubicBezTo>
                <a:cubicBezTo>
                  <a:pt x="92713" y="23280"/>
                  <a:pt x="90035" y="24686"/>
                  <a:pt x="87312" y="25936"/>
                </a:cubicBezTo>
                <a:cubicBezTo>
                  <a:pt x="86643" y="26270"/>
                  <a:pt x="85928" y="26538"/>
                  <a:pt x="85237" y="26851"/>
                </a:cubicBezTo>
                <a:cubicBezTo>
                  <a:pt x="84567" y="27163"/>
                  <a:pt x="83853" y="27453"/>
                  <a:pt x="83161" y="27743"/>
                </a:cubicBezTo>
                <a:lnTo>
                  <a:pt x="81063" y="28569"/>
                </a:lnTo>
                <a:lnTo>
                  <a:pt x="78943" y="29350"/>
                </a:lnTo>
                <a:cubicBezTo>
                  <a:pt x="76130" y="30377"/>
                  <a:pt x="73251" y="31270"/>
                  <a:pt x="70327" y="32006"/>
                </a:cubicBezTo>
                <a:lnTo>
                  <a:pt x="69256" y="32274"/>
                </a:lnTo>
                <a:lnTo>
                  <a:pt x="68140" y="32520"/>
                </a:lnTo>
                <a:cubicBezTo>
                  <a:pt x="67404" y="32676"/>
                  <a:pt x="66689" y="32854"/>
                  <a:pt x="65953" y="33011"/>
                </a:cubicBezTo>
                <a:cubicBezTo>
                  <a:pt x="64502" y="33301"/>
                  <a:pt x="63029" y="33502"/>
                  <a:pt x="61556" y="33636"/>
                </a:cubicBezTo>
                <a:cubicBezTo>
                  <a:pt x="60476" y="33726"/>
                  <a:pt x="59392" y="33769"/>
                  <a:pt x="58308" y="33769"/>
                </a:cubicBezTo>
                <a:cubicBezTo>
                  <a:pt x="53480" y="33769"/>
                  <a:pt x="48639" y="32906"/>
                  <a:pt x="43991" y="31448"/>
                </a:cubicBezTo>
                <a:cubicBezTo>
                  <a:pt x="42563" y="31002"/>
                  <a:pt x="41157" y="30489"/>
                  <a:pt x="39750" y="29931"/>
                </a:cubicBezTo>
                <a:cubicBezTo>
                  <a:pt x="38367" y="29395"/>
                  <a:pt x="36983" y="28792"/>
                  <a:pt x="35644" y="28123"/>
                </a:cubicBezTo>
                <a:cubicBezTo>
                  <a:pt x="32921" y="26828"/>
                  <a:pt x="30265" y="25378"/>
                  <a:pt x="27721" y="23793"/>
                </a:cubicBezTo>
                <a:cubicBezTo>
                  <a:pt x="22587" y="20579"/>
                  <a:pt x="17722" y="16963"/>
                  <a:pt x="13191" y="12968"/>
                </a:cubicBezTo>
                <a:cubicBezTo>
                  <a:pt x="8593" y="8995"/>
                  <a:pt x="4308" y="4710"/>
                  <a:pt x="313" y="135"/>
                </a:cubicBezTo>
                <a:lnTo>
                  <a:pt x="0" y="403"/>
                </a:lnTo>
                <a:cubicBezTo>
                  <a:pt x="1853" y="2813"/>
                  <a:pt x="3839" y="5134"/>
                  <a:pt x="5915" y="7366"/>
                </a:cubicBezTo>
                <a:cubicBezTo>
                  <a:pt x="7991" y="9620"/>
                  <a:pt x="10155" y="11785"/>
                  <a:pt x="12387" y="13861"/>
                </a:cubicBezTo>
                <a:cubicBezTo>
                  <a:pt x="14619" y="15937"/>
                  <a:pt x="16940" y="17945"/>
                  <a:pt x="19329" y="19842"/>
                </a:cubicBezTo>
                <a:cubicBezTo>
                  <a:pt x="21739" y="21762"/>
                  <a:pt x="24216" y="23547"/>
                  <a:pt x="26805" y="25221"/>
                </a:cubicBezTo>
                <a:cubicBezTo>
                  <a:pt x="28078" y="26069"/>
                  <a:pt x="29394" y="26873"/>
                  <a:pt x="30734" y="27632"/>
                </a:cubicBezTo>
                <a:cubicBezTo>
                  <a:pt x="32073" y="28413"/>
                  <a:pt x="33434" y="29127"/>
                  <a:pt x="34796" y="29841"/>
                </a:cubicBezTo>
                <a:cubicBezTo>
                  <a:pt x="36179" y="30533"/>
                  <a:pt x="37586" y="31180"/>
                  <a:pt x="39014" y="31738"/>
                </a:cubicBezTo>
                <a:cubicBezTo>
                  <a:pt x="40442" y="32341"/>
                  <a:pt x="41893" y="32877"/>
                  <a:pt x="43366" y="33368"/>
                </a:cubicBezTo>
                <a:cubicBezTo>
                  <a:pt x="48228" y="34976"/>
                  <a:pt x="53364" y="35926"/>
                  <a:pt x="58536" y="35926"/>
                </a:cubicBezTo>
                <a:cubicBezTo>
                  <a:pt x="59609" y="35926"/>
                  <a:pt x="60683" y="35885"/>
                  <a:pt x="61757" y="35800"/>
                </a:cubicBezTo>
                <a:cubicBezTo>
                  <a:pt x="63319" y="35689"/>
                  <a:pt x="64859" y="35466"/>
                  <a:pt x="66399" y="35176"/>
                </a:cubicBezTo>
                <a:cubicBezTo>
                  <a:pt x="67158" y="35019"/>
                  <a:pt x="67917" y="34863"/>
                  <a:pt x="68654" y="34685"/>
                </a:cubicBezTo>
                <a:lnTo>
                  <a:pt x="69769" y="34439"/>
                </a:lnTo>
                <a:lnTo>
                  <a:pt x="70885" y="34149"/>
                </a:lnTo>
                <a:cubicBezTo>
                  <a:pt x="73876" y="33390"/>
                  <a:pt x="76822" y="32497"/>
                  <a:pt x="79724" y="31426"/>
                </a:cubicBezTo>
                <a:cubicBezTo>
                  <a:pt x="85482" y="29306"/>
                  <a:pt x="91062" y="26672"/>
                  <a:pt x="96351" y="23570"/>
                </a:cubicBezTo>
                <a:cubicBezTo>
                  <a:pt x="101663" y="20490"/>
                  <a:pt x="106707" y="16986"/>
                  <a:pt x="111484" y="13147"/>
                </a:cubicBezTo>
                <a:cubicBezTo>
                  <a:pt x="113872" y="11227"/>
                  <a:pt x="116171" y="9219"/>
                  <a:pt x="118403" y="7121"/>
                </a:cubicBezTo>
                <a:cubicBezTo>
                  <a:pt x="120657" y="5045"/>
                  <a:pt x="122777" y="2835"/>
                  <a:pt x="124808" y="537"/>
                </a:cubicBezTo>
                <a:lnTo>
                  <a:pt x="12420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19"/>
          <p:cNvSpPr txBox="1">
            <a:spLocks noGrp="1"/>
          </p:cNvSpPr>
          <p:nvPr>
            <p:ph type="title" hasCustomPrompt="1"/>
          </p:nvPr>
        </p:nvSpPr>
        <p:spPr>
          <a:xfrm>
            <a:off x="1488067" y="916884"/>
            <a:ext cx="5813600" cy="1697600"/>
          </a:xfrm>
          <a:prstGeom prst="rect">
            <a:avLst/>
          </a:prstGeom>
          <a:solidFill>
            <a:schemeClr val="accent6"/>
          </a:solidFill>
        </p:spPr>
        <p:txBody>
          <a:bodyPr spcFirstLastPara="1" wrap="square" lIns="91425" tIns="91425" rIns="91425" bIns="91425" anchor="t" anchorCtr="0">
            <a:noAutofit/>
          </a:bodyPr>
          <a:lstStyle>
            <a:lvl1pPr lvl="0" algn="ctr" rtl="0">
              <a:spcBef>
                <a:spcPts val="0"/>
              </a:spcBef>
              <a:spcAft>
                <a:spcPts val="0"/>
              </a:spcAft>
              <a:buClr>
                <a:srgbClr val="FFFFFF"/>
              </a:buClr>
              <a:buSzPts val="7200"/>
              <a:buNone/>
              <a:defRPr sz="9600">
                <a:solidFill>
                  <a:srgbClr val="FFFFFF"/>
                </a:solidFill>
              </a:defRPr>
            </a:lvl1pPr>
            <a:lvl2pPr lvl="1" algn="ctr" rtl="0">
              <a:spcBef>
                <a:spcPts val="0"/>
              </a:spcBef>
              <a:spcAft>
                <a:spcPts val="0"/>
              </a:spcAft>
              <a:buClr>
                <a:srgbClr val="FFFFFF"/>
              </a:buClr>
              <a:buSzPts val="7200"/>
              <a:buNone/>
              <a:defRPr sz="9600">
                <a:solidFill>
                  <a:srgbClr val="FFFFFF"/>
                </a:solidFill>
              </a:defRPr>
            </a:lvl2pPr>
            <a:lvl3pPr lvl="2" algn="ctr" rtl="0">
              <a:spcBef>
                <a:spcPts val="0"/>
              </a:spcBef>
              <a:spcAft>
                <a:spcPts val="0"/>
              </a:spcAft>
              <a:buClr>
                <a:srgbClr val="FFFFFF"/>
              </a:buClr>
              <a:buSzPts val="7200"/>
              <a:buNone/>
              <a:defRPr sz="9600">
                <a:solidFill>
                  <a:srgbClr val="FFFFFF"/>
                </a:solidFill>
              </a:defRPr>
            </a:lvl3pPr>
            <a:lvl4pPr lvl="3" algn="ctr" rtl="0">
              <a:spcBef>
                <a:spcPts val="0"/>
              </a:spcBef>
              <a:spcAft>
                <a:spcPts val="0"/>
              </a:spcAft>
              <a:buClr>
                <a:srgbClr val="FFFFFF"/>
              </a:buClr>
              <a:buSzPts val="7200"/>
              <a:buNone/>
              <a:defRPr sz="9600">
                <a:solidFill>
                  <a:srgbClr val="FFFFFF"/>
                </a:solidFill>
              </a:defRPr>
            </a:lvl4pPr>
            <a:lvl5pPr lvl="4" algn="ctr" rtl="0">
              <a:spcBef>
                <a:spcPts val="0"/>
              </a:spcBef>
              <a:spcAft>
                <a:spcPts val="0"/>
              </a:spcAft>
              <a:buClr>
                <a:srgbClr val="FFFFFF"/>
              </a:buClr>
              <a:buSzPts val="7200"/>
              <a:buNone/>
              <a:defRPr sz="9600">
                <a:solidFill>
                  <a:srgbClr val="FFFFFF"/>
                </a:solidFill>
              </a:defRPr>
            </a:lvl5pPr>
            <a:lvl6pPr lvl="5" algn="ctr" rtl="0">
              <a:spcBef>
                <a:spcPts val="0"/>
              </a:spcBef>
              <a:spcAft>
                <a:spcPts val="0"/>
              </a:spcAft>
              <a:buClr>
                <a:srgbClr val="FFFFFF"/>
              </a:buClr>
              <a:buSzPts val="7200"/>
              <a:buNone/>
              <a:defRPr sz="9600">
                <a:solidFill>
                  <a:srgbClr val="FFFFFF"/>
                </a:solidFill>
              </a:defRPr>
            </a:lvl6pPr>
            <a:lvl7pPr lvl="6" algn="ctr" rtl="0">
              <a:spcBef>
                <a:spcPts val="0"/>
              </a:spcBef>
              <a:spcAft>
                <a:spcPts val="0"/>
              </a:spcAft>
              <a:buClr>
                <a:srgbClr val="FFFFFF"/>
              </a:buClr>
              <a:buSzPts val="7200"/>
              <a:buNone/>
              <a:defRPr sz="9600">
                <a:solidFill>
                  <a:srgbClr val="FFFFFF"/>
                </a:solidFill>
              </a:defRPr>
            </a:lvl7pPr>
            <a:lvl8pPr lvl="7" algn="ctr" rtl="0">
              <a:spcBef>
                <a:spcPts val="0"/>
              </a:spcBef>
              <a:spcAft>
                <a:spcPts val="0"/>
              </a:spcAft>
              <a:buClr>
                <a:srgbClr val="FFFFFF"/>
              </a:buClr>
              <a:buSzPts val="7200"/>
              <a:buNone/>
              <a:defRPr sz="9600">
                <a:solidFill>
                  <a:srgbClr val="FFFFFF"/>
                </a:solidFill>
              </a:defRPr>
            </a:lvl8pPr>
            <a:lvl9pPr lvl="8" algn="ctr" rtl="0">
              <a:spcBef>
                <a:spcPts val="0"/>
              </a:spcBef>
              <a:spcAft>
                <a:spcPts val="0"/>
              </a:spcAft>
              <a:buClr>
                <a:srgbClr val="FFFFFF"/>
              </a:buClr>
              <a:buSzPts val="7200"/>
              <a:buNone/>
              <a:defRPr sz="9600">
                <a:solidFill>
                  <a:srgbClr val="FFFFFF"/>
                </a:solidFill>
              </a:defRPr>
            </a:lvl9pPr>
          </a:lstStyle>
          <a:p>
            <a:r>
              <a:t>xx%</a:t>
            </a:r>
          </a:p>
        </p:txBody>
      </p:sp>
      <p:sp>
        <p:nvSpPr>
          <p:cNvPr id="201" name="Google Shape;201;p19"/>
          <p:cNvSpPr txBox="1">
            <a:spLocks noGrp="1"/>
          </p:cNvSpPr>
          <p:nvPr>
            <p:ph type="subTitle" idx="1"/>
          </p:nvPr>
        </p:nvSpPr>
        <p:spPr>
          <a:xfrm>
            <a:off x="1488067" y="2614483"/>
            <a:ext cx="5813600" cy="538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02" name="Google Shape;202;p19"/>
          <p:cNvSpPr txBox="1">
            <a:spLocks noGrp="1"/>
          </p:cNvSpPr>
          <p:nvPr>
            <p:ph type="title" idx="2" hasCustomPrompt="1"/>
          </p:nvPr>
        </p:nvSpPr>
        <p:spPr>
          <a:xfrm>
            <a:off x="1488067" y="3705349"/>
            <a:ext cx="5813600" cy="1697600"/>
          </a:xfrm>
          <a:prstGeom prst="rect">
            <a:avLst/>
          </a:prstGeom>
          <a:solidFill>
            <a:schemeClr val="accent6"/>
          </a:solidFill>
        </p:spPr>
        <p:txBody>
          <a:bodyPr spcFirstLastPara="1" wrap="square" lIns="91425" tIns="91425" rIns="91425" bIns="91425" anchor="t" anchorCtr="0">
            <a:noAutofit/>
          </a:bodyPr>
          <a:lstStyle>
            <a:lvl1pPr lvl="0" algn="ctr" rtl="0">
              <a:spcBef>
                <a:spcPts val="0"/>
              </a:spcBef>
              <a:spcAft>
                <a:spcPts val="0"/>
              </a:spcAft>
              <a:buClr>
                <a:srgbClr val="FFFFFF"/>
              </a:buClr>
              <a:buSzPts val="7200"/>
              <a:buNone/>
              <a:defRPr sz="9600">
                <a:solidFill>
                  <a:srgbClr val="FFFFFF"/>
                </a:solidFill>
              </a:defRPr>
            </a:lvl1pPr>
            <a:lvl2pPr lvl="1" algn="ctr" rtl="0">
              <a:spcBef>
                <a:spcPts val="0"/>
              </a:spcBef>
              <a:spcAft>
                <a:spcPts val="0"/>
              </a:spcAft>
              <a:buClr>
                <a:srgbClr val="FFFFFF"/>
              </a:buClr>
              <a:buSzPts val="7200"/>
              <a:buNone/>
              <a:defRPr sz="9600">
                <a:solidFill>
                  <a:srgbClr val="FFFFFF"/>
                </a:solidFill>
              </a:defRPr>
            </a:lvl2pPr>
            <a:lvl3pPr lvl="2" algn="ctr" rtl="0">
              <a:spcBef>
                <a:spcPts val="0"/>
              </a:spcBef>
              <a:spcAft>
                <a:spcPts val="0"/>
              </a:spcAft>
              <a:buClr>
                <a:srgbClr val="FFFFFF"/>
              </a:buClr>
              <a:buSzPts val="7200"/>
              <a:buNone/>
              <a:defRPr sz="9600">
                <a:solidFill>
                  <a:srgbClr val="FFFFFF"/>
                </a:solidFill>
              </a:defRPr>
            </a:lvl3pPr>
            <a:lvl4pPr lvl="3" algn="ctr" rtl="0">
              <a:spcBef>
                <a:spcPts val="0"/>
              </a:spcBef>
              <a:spcAft>
                <a:spcPts val="0"/>
              </a:spcAft>
              <a:buClr>
                <a:srgbClr val="FFFFFF"/>
              </a:buClr>
              <a:buSzPts val="7200"/>
              <a:buNone/>
              <a:defRPr sz="9600">
                <a:solidFill>
                  <a:srgbClr val="FFFFFF"/>
                </a:solidFill>
              </a:defRPr>
            </a:lvl4pPr>
            <a:lvl5pPr lvl="4" algn="ctr" rtl="0">
              <a:spcBef>
                <a:spcPts val="0"/>
              </a:spcBef>
              <a:spcAft>
                <a:spcPts val="0"/>
              </a:spcAft>
              <a:buClr>
                <a:srgbClr val="FFFFFF"/>
              </a:buClr>
              <a:buSzPts val="7200"/>
              <a:buNone/>
              <a:defRPr sz="9600">
                <a:solidFill>
                  <a:srgbClr val="FFFFFF"/>
                </a:solidFill>
              </a:defRPr>
            </a:lvl5pPr>
            <a:lvl6pPr lvl="5" algn="ctr" rtl="0">
              <a:spcBef>
                <a:spcPts val="0"/>
              </a:spcBef>
              <a:spcAft>
                <a:spcPts val="0"/>
              </a:spcAft>
              <a:buClr>
                <a:srgbClr val="FFFFFF"/>
              </a:buClr>
              <a:buSzPts val="7200"/>
              <a:buNone/>
              <a:defRPr sz="9600">
                <a:solidFill>
                  <a:srgbClr val="FFFFFF"/>
                </a:solidFill>
              </a:defRPr>
            </a:lvl6pPr>
            <a:lvl7pPr lvl="6" algn="ctr" rtl="0">
              <a:spcBef>
                <a:spcPts val="0"/>
              </a:spcBef>
              <a:spcAft>
                <a:spcPts val="0"/>
              </a:spcAft>
              <a:buClr>
                <a:srgbClr val="FFFFFF"/>
              </a:buClr>
              <a:buSzPts val="7200"/>
              <a:buNone/>
              <a:defRPr sz="9600">
                <a:solidFill>
                  <a:srgbClr val="FFFFFF"/>
                </a:solidFill>
              </a:defRPr>
            </a:lvl7pPr>
            <a:lvl8pPr lvl="7" algn="ctr" rtl="0">
              <a:spcBef>
                <a:spcPts val="0"/>
              </a:spcBef>
              <a:spcAft>
                <a:spcPts val="0"/>
              </a:spcAft>
              <a:buClr>
                <a:srgbClr val="FFFFFF"/>
              </a:buClr>
              <a:buSzPts val="7200"/>
              <a:buNone/>
              <a:defRPr sz="9600">
                <a:solidFill>
                  <a:srgbClr val="FFFFFF"/>
                </a:solidFill>
              </a:defRPr>
            </a:lvl8pPr>
            <a:lvl9pPr lvl="8" algn="ctr" rtl="0">
              <a:spcBef>
                <a:spcPts val="0"/>
              </a:spcBef>
              <a:spcAft>
                <a:spcPts val="0"/>
              </a:spcAft>
              <a:buClr>
                <a:srgbClr val="FFFFFF"/>
              </a:buClr>
              <a:buSzPts val="7200"/>
              <a:buNone/>
              <a:defRPr sz="9600">
                <a:solidFill>
                  <a:srgbClr val="FFFFFF"/>
                </a:solidFill>
              </a:defRPr>
            </a:lvl9pPr>
          </a:lstStyle>
          <a:p>
            <a:r>
              <a:t>xx%</a:t>
            </a:r>
          </a:p>
        </p:txBody>
      </p:sp>
      <p:sp>
        <p:nvSpPr>
          <p:cNvPr id="203" name="Google Shape;203;p19"/>
          <p:cNvSpPr txBox="1">
            <a:spLocks noGrp="1"/>
          </p:cNvSpPr>
          <p:nvPr>
            <p:ph type="subTitle" idx="3"/>
          </p:nvPr>
        </p:nvSpPr>
        <p:spPr>
          <a:xfrm>
            <a:off x="1488067" y="5403116"/>
            <a:ext cx="5813600" cy="538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04" name="Google Shape;204;p19"/>
          <p:cNvSpPr/>
          <p:nvPr/>
        </p:nvSpPr>
        <p:spPr>
          <a:xfrm>
            <a:off x="-761299" y="-238333"/>
            <a:ext cx="4127161" cy="7087716"/>
          </a:xfrm>
          <a:custGeom>
            <a:avLst/>
            <a:gdLst/>
            <a:ahLst/>
            <a:cxnLst/>
            <a:rect l="l" t="t" r="r" b="b"/>
            <a:pathLst>
              <a:path w="82670" h="141972" extrusionOk="0">
                <a:moveTo>
                  <a:pt x="71711" y="0"/>
                </a:moveTo>
                <a:lnTo>
                  <a:pt x="64279" y="6629"/>
                </a:lnTo>
                <a:cubicBezTo>
                  <a:pt x="64279" y="6629"/>
                  <a:pt x="68229" y="21717"/>
                  <a:pt x="67024" y="26381"/>
                </a:cubicBezTo>
                <a:cubicBezTo>
                  <a:pt x="65841" y="31046"/>
                  <a:pt x="62493" y="30086"/>
                  <a:pt x="56333" y="35175"/>
                </a:cubicBezTo>
                <a:cubicBezTo>
                  <a:pt x="52427" y="38367"/>
                  <a:pt x="48321" y="41313"/>
                  <a:pt x="44080" y="44013"/>
                </a:cubicBezTo>
                <a:cubicBezTo>
                  <a:pt x="44080" y="44013"/>
                  <a:pt x="38701" y="37161"/>
                  <a:pt x="34148" y="30086"/>
                </a:cubicBezTo>
                <a:cubicBezTo>
                  <a:pt x="29595" y="22989"/>
                  <a:pt x="23145" y="16583"/>
                  <a:pt x="23145" y="16583"/>
                </a:cubicBezTo>
                <a:cubicBezTo>
                  <a:pt x="23145" y="16583"/>
                  <a:pt x="0" y="19953"/>
                  <a:pt x="16159" y="22833"/>
                </a:cubicBezTo>
                <a:cubicBezTo>
                  <a:pt x="32296" y="25689"/>
                  <a:pt x="32028" y="38791"/>
                  <a:pt x="35934" y="46223"/>
                </a:cubicBezTo>
                <a:cubicBezTo>
                  <a:pt x="39862" y="53633"/>
                  <a:pt x="25511" y="141971"/>
                  <a:pt x="25511" y="141971"/>
                </a:cubicBezTo>
                <a:lnTo>
                  <a:pt x="53700" y="141971"/>
                </a:lnTo>
                <a:cubicBezTo>
                  <a:pt x="53700" y="141971"/>
                  <a:pt x="46803" y="56690"/>
                  <a:pt x="53700" y="46156"/>
                </a:cubicBezTo>
                <a:cubicBezTo>
                  <a:pt x="81286" y="31738"/>
                  <a:pt x="82670" y="12811"/>
                  <a:pt x="82670" y="12811"/>
                </a:cubicBezTo>
                <a:lnTo>
                  <a:pt x="80549" y="2567"/>
                </a:lnTo>
                <a:cubicBezTo>
                  <a:pt x="80549" y="2567"/>
                  <a:pt x="79009" y="9999"/>
                  <a:pt x="76353" y="16338"/>
                </a:cubicBezTo>
                <a:cubicBezTo>
                  <a:pt x="74574" y="20583"/>
                  <a:pt x="73096" y="21284"/>
                  <a:pt x="72313" y="21284"/>
                </a:cubicBezTo>
                <a:cubicBezTo>
                  <a:pt x="71928" y="21284"/>
                  <a:pt x="71711" y="21114"/>
                  <a:pt x="71711" y="21114"/>
                </a:cubicBezTo>
                <a:lnTo>
                  <a:pt x="73988" y="3571"/>
                </a:lnTo>
                <a:lnTo>
                  <a:pt x="71711"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19"/>
          <p:cNvSpPr/>
          <p:nvPr/>
        </p:nvSpPr>
        <p:spPr>
          <a:xfrm flipH="1">
            <a:off x="-913947" y="-249567"/>
            <a:ext cx="6370092" cy="1601912"/>
          </a:xfrm>
          <a:custGeom>
            <a:avLst/>
            <a:gdLst/>
            <a:ahLst/>
            <a:cxnLst/>
            <a:rect l="l" t="t" r="r" b="b"/>
            <a:pathLst>
              <a:path w="95147" h="23927" extrusionOk="0">
                <a:moveTo>
                  <a:pt x="95147" y="0"/>
                </a:moveTo>
                <a:lnTo>
                  <a:pt x="10201" y="4821"/>
                </a:lnTo>
                <a:cubicBezTo>
                  <a:pt x="10201" y="4821"/>
                  <a:pt x="1920" y="7432"/>
                  <a:pt x="1" y="13793"/>
                </a:cubicBezTo>
                <a:cubicBezTo>
                  <a:pt x="1" y="13793"/>
                  <a:pt x="1766" y="14985"/>
                  <a:pt x="5125" y="14985"/>
                </a:cubicBezTo>
                <a:cubicBezTo>
                  <a:pt x="5954" y="14985"/>
                  <a:pt x="6881" y="14912"/>
                  <a:pt x="7902" y="14731"/>
                </a:cubicBezTo>
                <a:lnTo>
                  <a:pt x="13058" y="13793"/>
                </a:lnTo>
                <a:lnTo>
                  <a:pt x="13058" y="13793"/>
                </a:lnTo>
                <a:cubicBezTo>
                  <a:pt x="12053" y="15936"/>
                  <a:pt x="11808" y="18324"/>
                  <a:pt x="12321" y="20623"/>
                </a:cubicBezTo>
                <a:cubicBezTo>
                  <a:pt x="12321" y="20623"/>
                  <a:pt x="16004" y="18837"/>
                  <a:pt x="17321" y="16918"/>
                </a:cubicBezTo>
                <a:lnTo>
                  <a:pt x="18660" y="14999"/>
                </a:lnTo>
                <a:cubicBezTo>
                  <a:pt x="18660" y="14999"/>
                  <a:pt x="20334" y="19128"/>
                  <a:pt x="21583" y="21962"/>
                </a:cubicBezTo>
                <a:cubicBezTo>
                  <a:pt x="21583" y="21962"/>
                  <a:pt x="26427" y="17543"/>
                  <a:pt x="28480" y="14842"/>
                </a:cubicBezTo>
                <a:lnTo>
                  <a:pt x="30511" y="12142"/>
                </a:lnTo>
                <a:lnTo>
                  <a:pt x="30511" y="12142"/>
                </a:lnTo>
                <a:cubicBezTo>
                  <a:pt x="30511" y="12142"/>
                  <a:pt x="28837" y="19440"/>
                  <a:pt x="30913" y="23926"/>
                </a:cubicBezTo>
                <a:cubicBezTo>
                  <a:pt x="30913" y="23926"/>
                  <a:pt x="35176" y="20623"/>
                  <a:pt x="36470" y="18346"/>
                </a:cubicBezTo>
                <a:lnTo>
                  <a:pt x="37384" y="16766"/>
                </a:lnTo>
                <a:lnTo>
                  <a:pt x="37384" y="16766"/>
                </a:lnTo>
                <a:cubicBezTo>
                  <a:pt x="37386" y="17306"/>
                  <a:pt x="37834" y="18213"/>
                  <a:pt x="39662" y="19663"/>
                </a:cubicBezTo>
                <a:cubicBezTo>
                  <a:pt x="41386" y="21032"/>
                  <a:pt x="42080" y="21386"/>
                  <a:pt x="42337" y="21386"/>
                </a:cubicBezTo>
                <a:cubicBezTo>
                  <a:pt x="42612" y="21386"/>
                  <a:pt x="42385" y="20980"/>
                  <a:pt x="42385" y="20980"/>
                </a:cubicBezTo>
                <a:cubicBezTo>
                  <a:pt x="42385" y="20980"/>
                  <a:pt x="45398" y="18949"/>
                  <a:pt x="45309" y="16918"/>
                </a:cubicBezTo>
                <a:cubicBezTo>
                  <a:pt x="45219" y="14887"/>
                  <a:pt x="45309" y="10669"/>
                  <a:pt x="45309" y="10669"/>
                </a:cubicBezTo>
                <a:cubicBezTo>
                  <a:pt x="45309" y="10669"/>
                  <a:pt x="46581" y="14017"/>
                  <a:pt x="49795" y="18346"/>
                </a:cubicBezTo>
                <a:cubicBezTo>
                  <a:pt x="52986" y="22654"/>
                  <a:pt x="53477" y="22877"/>
                  <a:pt x="53477" y="22877"/>
                </a:cubicBezTo>
                <a:cubicBezTo>
                  <a:pt x="53477" y="22877"/>
                  <a:pt x="59660" y="16673"/>
                  <a:pt x="59861" y="13191"/>
                </a:cubicBezTo>
                <a:cubicBezTo>
                  <a:pt x="59950" y="11606"/>
                  <a:pt x="59994" y="10758"/>
                  <a:pt x="60017" y="10289"/>
                </a:cubicBezTo>
                <a:lnTo>
                  <a:pt x="60039" y="9731"/>
                </a:lnTo>
                <a:cubicBezTo>
                  <a:pt x="60039" y="9731"/>
                  <a:pt x="64213" y="17052"/>
                  <a:pt x="67248" y="18346"/>
                </a:cubicBezTo>
                <a:lnTo>
                  <a:pt x="70306" y="19619"/>
                </a:lnTo>
                <a:cubicBezTo>
                  <a:pt x="70306" y="19619"/>
                  <a:pt x="71734" y="16360"/>
                  <a:pt x="73163" y="14708"/>
                </a:cubicBezTo>
                <a:lnTo>
                  <a:pt x="74613" y="13079"/>
                </a:lnTo>
                <a:lnTo>
                  <a:pt x="74613" y="13079"/>
                </a:lnTo>
                <a:cubicBezTo>
                  <a:pt x="74613" y="13080"/>
                  <a:pt x="73319" y="20467"/>
                  <a:pt x="74725" y="23904"/>
                </a:cubicBezTo>
                <a:cubicBezTo>
                  <a:pt x="74725" y="23904"/>
                  <a:pt x="79724" y="22408"/>
                  <a:pt x="82760" y="19886"/>
                </a:cubicBezTo>
                <a:cubicBezTo>
                  <a:pt x="85818" y="17387"/>
                  <a:pt x="89054" y="15199"/>
                  <a:pt x="92089" y="7589"/>
                </a:cubicBezTo>
                <a:lnTo>
                  <a:pt x="9514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19"/>
          <p:cNvSpPr/>
          <p:nvPr/>
        </p:nvSpPr>
        <p:spPr>
          <a:xfrm flipH="1">
            <a:off x="2387017" y="-249565"/>
            <a:ext cx="5537544" cy="1391669"/>
          </a:xfrm>
          <a:custGeom>
            <a:avLst/>
            <a:gdLst/>
            <a:ahLst/>
            <a:cxnLst/>
            <a:rect l="l" t="t" r="r" b="b"/>
            <a:pathLst>
              <a:path w="95125" h="23905" extrusionOk="0">
                <a:moveTo>
                  <a:pt x="95124" y="1"/>
                </a:moveTo>
                <a:lnTo>
                  <a:pt x="10178" y="4821"/>
                </a:lnTo>
                <a:cubicBezTo>
                  <a:pt x="10178" y="4821"/>
                  <a:pt x="1898" y="7433"/>
                  <a:pt x="1" y="13794"/>
                </a:cubicBezTo>
                <a:cubicBezTo>
                  <a:pt x="1" y="13794"/>
                  <a:pt x="1766" y="14985"/>
                  <a:pt x="5124" y="14985"/>
                </a:cubicBezTo>
                <a:cubicBezTo>
                  <a:pt x="5954" y="14985"/>
                  <a:pt x="6880" y="14912"/>
                  <a:pt x="7902" y="14731"/>
                </a:cubicBezTo>
                <a:lnTo>
                  <a:pt x="13057" y="13794"/>
                </a:lnTo>
                <a:lnTo>
                  <a:pt x="13057" y="13794"/>
                </a:lnTo>
                <a:cubicBezTo>
                  <a:pt x="12053" y="15936"/>
                  <a:pt x="11807" y="18324"/>
                  <a:pt x="12321" y="20601"/>
                </a:cubicBezTo>
                <a:cubicBezTo>
                  <a:pt x="12321" y="20601"/>
                  <a:pt x="16003" y="18838"/>
                  <a:pt x="17320" y="16918"/>
                </a:cubicBezTo>
                <a:lnTo>
                  <a:pt x="18659" y="14999"/>
                </a:lnTo>
                <a:cubicBezTo>
                  <a:pt x="18659" y="14999"/>
                  <a:pt x="20333" y="19128"/>
                  <a:pt x="21583" y="21962"/>
                </a:cubicBezTo>
                <a:cubicBezTo>
                  <a:pt x="21583" y="21962"/>
                  <a:pt x="26449" y="17543"/>
                  <a:pt x="28480" y="14843"/>
                </a:cubicBezTo>
                <a:lnTo>
                  <a:pt x="30511" y="12120"/>
                </a:lnTo>
                <a:lnTo>
                  <a:pt x="30511" y="12120"/>
                </a:lnTo>
                <a:cubicBezTo>
                  <a:pt x="30511" y="12120"/>
                  <a:pt x="28837" y="19441"/>
                  <a:pt x="30912" y="23904"/>
                </a:cubicBezTo>
                <a:cubicBezTo>
                  <a:pt x="30912" y="23904"/>
                  <a:pt x="35175" y="20601"/>
                  <a:pt x="36470" y="18324"/>
                </a:cubicBezTo>
                <a:lnTo>
                  <a:pt x="37376" y="16773"/>
                </a:lnTo>
                <a:lnTo>
                  <a:pt x="37376" y="16773"/>
                </a:lnTo>
                <a:cubicBezTo>
                  <a:pt x="37385" y="17309"/>
                  <a:pt x="37843" y="18207"/>
                  <a:pt x="39661" y="19641"/>
                </a:cubicBezTo>
                <a:cubicBezTo>
                  <a:pt x="41386" y="21010"/>
                  <a:pt x="42080" y="21364"/>
                  <a:pt x="42336" y="21364"/>
                </a:cubicBezTo>
                <a:cubicBezTo>
                  <a:pt x="42611" y="21364"/>
                  <a:pt x="42384" y="20958"/>
                  <a:pt x="42384" y="20958"/>
                </a:cubicBezTo>
                <a:cubicBezTo>
                  <a:pt x="42384" y="20958"/>
                  <a:pt x="45397" y="18949"/>
                  <a:pt x="45308" y="16896"/>
                </a:cubicBezTo>
                <a:cubicBezTo>
                  <a:pt x="45197" y="14865"/>
                  <a:pt x="45308" y="10669"/>
                  <a:pt x="45308" y="10669"/>
                </a:cubicBezTo>
                <a:cubicBezTo>
                  <a:pt x="45308" y="10669"/>
                  <a:pt x="46580" y="14017"/>
                  <a:pt x="49794" y="18324"/>
                </a:cubicBezTo>
                <a:cubicBezTo>
                  <a:pt x="52986" y="22654"/>
                  <a:pt x="53455" y="22877"/>
                  <a:pt x="53455" y="22877"/>
                </a:cubicBezTo>
                <a:cubicBezTo>
                  <a:pt x="53455" y="22877"/>
                  <a:pt x="59637" y="16651"/>
                  <a:pt x="59838" y="13191"/>
                </a:cubicBezTo>
                <a:cubicBezTo>
                  <a:pt x="59927" y="11606"/>
                  <a:pt x="59972" y="10736"/>
                  <a:pt x="59994" y="10267"/>
                </a:cubicBezTo>
                <a:lnTo>
                  <a:pt x="60039" y="9709"/>
                </a:lnTo>
                <a:cubicBezTo>
                  <a:pt x="60039" y="9709"/>
                  <a:pt x="64190" y="17030"/>
                  <a:pt x="67248" y="18324"/>
                </a:cubicBezTo>
                <a:lnTo>
                  <a:pt x="70283" y="19619"/>
                </a:lnTo>
                <a:cubicBezTo>
                  <a:pt x="70283" y="19619"/>
                  <a:pt x="71712" y="16360"/>
                  <a:pt x="73162" y="14709"/>
                </a:cubicBezTo>
                <a:lnTo>
                  <a:pt x="74591" y="13079"/>
                </a:lnTo>
                <a:lnTo>
                  <a:pt x="74591" y="13079"/>
                </a:lnTo>
                <a:cubicBezTo>
                  <a:pt x="74591" y="13080"/>
                  <a:pt x="73296" y="20467"/>
                  <a:pt x="74702" y="23904"/>
                </a:cubicBezTo>
                <a:cubicBezTo>
                  <a:pt x="74702" y="23904"/>
                  <a:pt x="79702" y="22386"/>
                  <a:pt x="82759" y="19887"/>
                </a:cubicBezTo>
                <a:cubicBezTo>
                  <a:pt x="85795" y="17365"/>
                  <a:pt x="89031" y="15200"/>
                  <a:pt x="92089" y="7611"/>
                </a:cubicBezTo>
                <a:lnTo>
                  <a:pt x="95124"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7" name="Google Shape;207;p19"/>
          <p:cNvGrpSpPr/>
          <p:nvPr/>
        </p:nvGrpSpPr>
        <p:grpSpPr>
          <a:xfrm rot="-6335569">
            <a:off x="11062621" y="-975549"/>
            <a:ext cx="523803" cy="1925708"/>
            <a:chOff x="4439650" y="3704000"/>
            <a:chExt cx="392850" cy="1444275"/>
          </a:xfrm>
        </p:grpSpPr>
        <p:sp>
          <p:nvSpPr>
            <p:cNvPr id="208" name="Google Shape;208;p19"/>
            <p:cNvSpPr/>
            <p:nvPr/>
          </p:nvSpPr>
          <p:spPr>
            <a:xfrm>
              <a:off x="4439650" y="3704000"/>
              <a:ext cx="392850" cy="1304950"/>
            </a:xfrm>
            <a:custGeom>
              <a:avLst/>
              <a:gdLst/>
              <a:ahLst/>
              <a:cxnLst/>
              <a:rect l="l" t="t" r="r" b="b"/>
              <a:pathLst>
                <a:path w="15714" h="52198" extrusionOk="0">
                  <a:moveTo>
                    <a:pt x="8910" y="1"/>
                  </a:moveTo>
                  <a:cubicBezTo>
                    <a:pt x="6507" y="1"/>
                    <a:pt x="4282" y="1712"/>
                    <a:pt x="3059" y="3848"/>
                  </a:cubicBezTo>
                  <a:cubicBezTo>
                    <a:pt x="1764" y="6124"/>
                    <a:pt x="1429" y="8825"/>
                    <a:pt x="1184" y="11436"/>
                  </a:cubicBezTo>
                  <a:cubicBezTo>
                    <a:pt x="1" y="23489"/>
                    <a:pt x="202" y="35652"/>
                    <a:pt x="1720" y="47682"/>
                  </a:cubicBezTo>
                  <a:cubicBezTo>
                    <a:pt x="1853" y="48754"/>
                    <a:pt x="2010" y="49870"/>
                    <a:pt x="2568" y="50785"/>
                  </a:cubicBezTo>
                  <a:cubicBezTo>
                    <a:pt x="3066" y="51590"/>
                    <a:pt x="3943" y="52197"/>
                    <a:pt x="4859" y="52197"/>
                  </a:cubicBezTo>
                  <a:cubicBezTo>
                    <a:pt x="5010" y="52197"/>
                    <a:pt x="5162" y="52181"/>
                    <a:pt x="5313" y="52146"/>
                  </a:cubicBezTo>
                  <a:cubicBezTo>
                    <a:pt x="6741" y="51834"/>
                    <a:pt x="8326" y="45651"/>
                    <a:pt x="8929" y="44178"/>
                  </a:cubicBezTo>
                  <a:cubicBezTo>
                    <a:pt x="13192" y="33800"/>
                    <a:pt x="15468" y="22730"/>
                    <a:pt x="15669" y="11526"/>
                  </a:cubicBezTo>
                  <a:cubicBezTo>
                    <a:pt x="15714" y="9115"/>
                    <a:pt x="15647" y="6660"/>
                    <a:pt x="14732" y="4428"/>
                  </a:cubicBezTo>
                  <a:cubicBezTo>
                    <a:pt x="13794" y="2219"/>
                    <a:pt x="11852" y="277"/>
                    <a:pt x="9464" y="31"/>
                  </a:cubicBezTo>
                  <a:cubicBezTo>
                    <a:pt x="9279" y="11"/>
                    <a:pt x="9094" y="1"/>
                    <a:pt x="89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9"/>
            <p:cNvSpPr/>
            <p:nvPr/>
          </p:nvSpPr>
          <p:spPr>
            <a:xfrm>
              <a:off x="4490450" y="3921275"/>
              <a:ext cx="169075" cy="1227000"/>
            </a:xfrm>
            <a:custGeom>
              <a:avLst/>
              <a:gdLst/>
              <a:ahLst/>
              <a:cxnLst/>
              <a:rect l="l" t="t" r="r" b="b"/>
              <a:pathLst>
                <a:path w="6763" h="49080" extrusionOk="0">
                  <a:moveTo>
                    <a:pt x="6495" y="0"/>
                  </a:moveTo>
                  <a:cubicBezTo>
                    <a:pt x="6450" y="402"/>
                    <a:pt x="2611" y="40911"/>
                    <a:pt x="1317" y="44906"/>
                  </a:cubicBezTo>
                  <a:lnTo>
                    <a:pt x="0" y="48990"/>
                  </a:lnTo>
                  <a:lnTo>
                    <a:pt x="268" y="49079"/>
                  </a:lnTo>
                  <a:lnTo>
                    <a:pt x="1585" y="44995"/>
                  </a:lnTo>
                  <a:cubicBezTo>
                    <a:pt x="2901" y="40955"/>
                    <a:pt x="6606" y="1696"/>
                    <a:pt x="6763" y="22"/>
                  </a:cubicBezTo>
                  <a:lnTo>
                    <a:pt x="64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0" name="Google Shape;210;p19"/>
          <p:cNvGrpSpPr/>
          <p:nvPr/>
        </p:nvGrpSpPr>
        <p:grpSpPr>
          <a:xfrm rot="-7906635">
            <a:off x="11254645" y="-564414"/>
            <a:ext cx="523772" cy="1925595"/>
            <a:chOff x="4439650" y="3704000"/>
            <a:chExt cx="392850" cy="1444275"/>
          </a:xfrm>
        </p:grpSpPr>
        <p:sp>
          <p:nvSpPr>
            <p:cNvPr id="211" name="Google Shape;211;p19"/>
            <p:cNvSpPr/>
            <p:nvPr/>
          </p:nvSpPr>
          <p:spPr>
            <a:xfrm>
              <a:off x="4439650" y="3704000"/>
              <a:ext cx="392850" cy="1304950"/>
            </a:xfrm>
            <a:custGeom>
              <a:avLst/>
              <a:gdLst/>
              <a:ahLst/>
              <a:cxnLst/>
              <a:rect l="l" t="t" r="r" b="b"/>
              <a:pathLst>
                <a:path w="15714" h="52198" extrusionOk="0">
                  <a:moveTo>
                    <a:pt x="8910" y="1"/>
                  </a:moveTo>
                  <a:cubicBezTo>
                    <a:pt x="6507" y="1"/>
                    <a:pt x="4282" y="1712"/>
                    <a:pt x="3059" y="3848"/>
                  </a:cubicBezTo>
                  <a:cubicBezTo>
                    <a:pt x="1764" y="6124"/>
                    <a:pt x="1429" y="8825"/>
                    <a:pt x="1184" y="11436"/>
                  </a:cubicBezTo>
                  <a:cubicBezTo>
                    <a:pt x="1" y="23489"/>
                    <a:pt x="202" y="35652"/>
                    <a:pt x="1720" y="47682"/>
                  </a:cubicBezTo>
                  <a:cubicBezTo>
                    <a:pt x="1853" y="48754"/>
                    <a:pt x="2010" y="49870"/>
                    <a:pt x="2568" y="50785"/>
                  </a:cubicBezTo>
                  <a:cubicBezTo>
                    <a:pt x="3066" y="51590"/>
                    <a:pt x="3943" y="52197"/>
                    <a:pt x="4859" y="52197"/>
                  </a:cubicBezTo>
                  <a:cubicBezTo>
                    <a:pt x="5010" y="52197"/>
                    <a:pt x="5162" y="52181"/>
                    <a:pt x="5313" y="52146"/>
                  </a:cubicBezTo>
                  <a:cubicBezTo>
                    <a:pt x="6741" y="51834"/>
                    <a:pt x="8326" y="45651"/>
                    <a:pt x="8929" y="44178"/>
                  </a:cubicBezTo>
                  <a:cubicBezTo>
                    <a:pt x="13192" y="33800"/>
                    <a:pt x="15468" y="22730"/>
                    <a:pt x="15669" y="11526"/>
                  </a:cubicBezTo>
                  <a:cubicBezTo>
                    <a:pt x="15714" y="9115"/>
                    <a:pt x="15647" y="6660"/>
                    <a:pt x="14732" y="4428"/>
                  </a:cubicBezTo>
                  <a:cubicBezTo>
                    <a:pt x="13794" y="2219"/>
                    <a:pt x="11852" y="277"/>
                    <a:pt x="9464" y="31"/>
                  </a:cubicBezTo>
                  <a:cubicBezTo>
                    <a:pt x="9279" y="11"/>
                    <a:pt x="9094" y="1"/>
                    <a:pt x="89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9"/>
            <p:cNvSpPr/>
            <p:nvPr/>
          </p:nvSpPr>
          <p:spPr>
            <a:xfrm>
              <a:off x="4490450" y="3921275"/>
              <a:ext cx="169075" cy="1227000"/>
            </a:xfrm>
            <a:custGeom>
              <a:avLst/>
              <a:gdLst/>
              <a:ahLst/>
              <a:cxnLst/>
              <a:rect l="l" t="t" r="r" b="b"/>
              <a:pathLst>
                <a:path w="6763" h="49080" extrusionOk="0">
                  <a:moveTo>
                    <a:pt x="6495" y="0"/>
                  </a:moveTo>
                  <a:cubicBezTo>
                    <a:pt x="6450" y="402"/>
                    <a:pt x="2611" y="40911"/>
                    <a:pt x="1317" y="44906"/>
                  </a:cubicBezTo>
                  <a:lnTo>
                    <a:pt x="0" y="48990"/>
                  </a:lnTo>
                  <a:lnTo>
                    <a:pt x="268" y="49079"/>
                  </a:lnTo>
                  <a:lnTo>
                    <a:pt x="1585" y="44995"/>
                  </a:lnTo>
                  <a:cubicBezTo>
                    <a:pt x="2901" y="40955"/>
                    <a:pt x="6606" y="1696"/>
                    <a:pt x="6763" y="22"/>
                  </a:cubicBezTo>
                  <a:lnTo>
                    <a:pt x="64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19"/>
          <p:cNvGrpSpPr/>
          <p:nvPr/>
        </p:nvGrpSpPr>
        <p:grpSpPr>
          <a:xfrm rot="-9474936">
            <a:off x="11548526" y="-238930"/>
            <a:ext cx="523839" cy="1925844"/>
            <a:chOff x="4439650" y="3704000"/>
            <a:chExt cx="392850" cy="1444275"/>
          </a:xfrm>
        </p:grpSpPr>
        <p:sp>
          <p:nvSpPr>
            <p:cNvPr id="214" name="Google Shape;214;p19"/>
            <p:cNvSpPr/>
            <p:nvPr/>
          </p:nvSpPr>
          <p:spPr>
            <a:xfrm>
              <a:off x="4439650" y="3704000"/>
              <a:ext cx="392850" cy="1304950"/>
            </a:xfrm>
            <a:custGeom>
              <a:avLst/>
              <a:gdLst/>
              <a:ahLst/>
              <a:cxnLst/>
              <a:rect l="l" t="t" r="r" b="b"/>
              <a:pathLst>
                <a:path w="15714" h="52198" extrusionOk="0">
                  <a:moveTo>
                    <a:pt x="8910" y="1"/>
                  </a:moveTo>
                  <a:cubicBezTo>
                    <a:pt x="6507" y="1"/>
                    <a:pt x="4282" y="1712"/>
                    <a:pt x="3059" y="3848"/>
                  </a:cubicBezTo>
                  <a:cubicBezTo>
                    <a:pt x="1764" y="6124"/>
                    <a:pt x="1429" y="8825"/>
                    <a:pt x="1184" y="11436"/>
                  </a:cubicBezTo>
                  <a:cubicBezTo>
                    <a:pt x="1" y="23489"/>
                    <a:pt x="202" y="35652"/>
                    <a:pt x="1720" y="47682"/>
                  </a:cubicBezTo>
                  <a:cubicBezTo>
                    <a:pt x="1853" y="48754"/>
                    <a:pt x="2010" y="49870"/>
                    <a:pt x="2568" y="50785"/>
                  </a:cubicBezTo>
                  <a:cubicBezTo>
                    <a:pt x="3066" y="51590"/>
                    <a:pt x="3943" y="52197"/>
                    <a:pt x="4859" y="52197"/>
                  </a:cubicBezTo>
                  <a:cubicBezTo>
                    <a:pt x="5010" y="52197"/>
                    <a:pt x="5162" y="52181"/>
                    <a:pt x="5313" y="52146"/>
                  </a:cubicBezTo>
                  <a:cubicBezTo>
                    <a:pt x="6741" y="51834"/>
                    <a:pt x="8326" y="45651"/>
                    <a:pt x="8929" y="44178"/>
                  </a:cubicBezTo>
                  <a:cubicBezTo>
                    <a:pt x="13192" y="33800"/>
                    <a:pt x="15468" y="22730"/>
                    <a:pt x="15669" y="11526"/>
                  </a:cubicBezTo>
                  <a:cubicBezTo>
                    <a:pt x="15714" y="9115"/>
                    <a:pt x="15647" y="6660"/>
                    <a:pt x="14732" y="4428"/>
                  </a:cubicBezTo>
                  <a:cubicBezTo>
                    <a:pt x="13794" y="2219"/>
                    <a:pt x="11852" y="277"/>
                    <a:pt x="9464" y="31"/>
                  </a:cubicBezTo>
                  <a:cubicBezTo>
                    <a:pt x="9279" y="11"/>
                    <a:pt x="9094" y="1"/>
                    <a:pt x="89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9"/>
            <p:cNvSpPr/>
            <p:nvPr/>
          </p:nvSpPr>
          <p:spPr>
            <a:xfrm>
              <a:off x="4490450" y="3921275"/>
              <a:ext cx="169075" cy="1227000"/>
            </a:xfrm>
            <a:custGeom>
              <a:avLst/>
              <a:gdLst/>
              <a:ahLst/>
              <a:cxnLst/>
              <a:rect l="l" t="t" r="r" b="b"/>
              <a:pathLst>
                <a:path w="6763" h="49080" extrusionOk="0">
                  <a:moveTo>
                    <a:pt x="6495" y="0"/>
                  </a:moveTo>
                  <a:cubicBezTo>
                    <a:pt x="6450" y="402"/>
                    <a:pt x="2611" y="40911"/>
                    <a:pt x="1317" y="44906"/>
                  </a:cubicBezTo>
                  <a:lnTo>
                    <a:pt x="0" y="48990"/>
                  </a:lnTo>
                  <a:lnTo>
                    <a:pt x="268" y="49079"/>
                  </a:lnTo>
                  <a:lnTo>
                    <a:pt x="1585" y="44995"/>
                  </a:lnTo>
                  <a:cubicBezTo>
                    <a:pt x="2901" y="40955"/>
                    <a:pt x="6606" y="1696"/>
                    <a:pt x="6763" y="22"/>
                  </a:cubicBezTo>
                  <a:lnTo>
                    <a:pt x="64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 name="Google Shape;216;p19"/>
          <p:cNvGrpSpPr/>
          <p:nvPr/>
        </p:nvGrpSpPr>
        <p:grpSpPr>
          <a:xfrm rot="9860843">
            <a:off x="12096428" y="-171841"/>
            <a:ext cx="523792" cy="1925669"/>
            <a:chOff x="4439650" y="3704000"/>
            <a:chExt cx="392850" cy="1444275"/>
          </a:xfrm>
        </p:grpSpPr>
        <p:sp>
          <p:nvSpPr>
            <p:cNvPr id="217" name="Google Shape;217;p19"/>
            <p:cNvSpPr/>
            <p:nvPr/>
          </p:nvSpPr>
          <p:spPr>
            <a:xfrm>
              <a:off x="4439650" y="3704000"/>
              <a:ext cx="392850" cy="1304950"/>
            </a:xfrm>
            <a:custGeom>
              <a:avLst/>
              <a:gdLst/>
              <a:ahLst/>
              <a:cxnLst/>
              <a:rect l="l" t="t" r="r" b="b"/>
              <a:pathLst>
                <a:path w="15714" h="52198" extrusionOk="0">
                  <a:moveTo>
                    <a:pt x="8910" y="1"/>
                  </a:moveTo>
                  <a:cubicBezTo>
                    <a:pt x="6507" y="1"/>
                    <a:pt x="4282" y="1712"/>
                    <a:pt x="3059" y="3848"/>
                  </a:cubicBezTo>
                  <a:cubicBezTo>
                    <a:pt x="1764" y="6124"/>
                    <a:pt x="1429" y="8825"/>
                    <a:pt x="1184" y="11436"/>
                  </a:cubicBezTo>
                  <a:cubicBezTo>
                    <a:pt x="1" y="23489"/>
                    <a:pt x="202" y="35652"/>
                    <a:pt x="1720" y="47682"/>
                  </a:cubicBezTo>
                  <a:cubicBezTo>
                    <a:pt x="1853" y="48754"/>
                    <a:pt x="2010" y="49870"/>
                    <a:pt x="2568" y="50785"/>
                  </a:cubicBezTo>
                  <a:cubicBezTo>
                    <a:pt x="3066" y="51590"/>
                    <a:pt x="3943" y="52197"/>
                    <a:pt x="4859" y="52197"/>
                  </a:cubicBezTo>
                  <a:cubicBezTo>
                    <a:pt x="5010" y="52197"/>
                    <a:pt x="5162" y="52181"/>
                    <a:pt x="5313" y="52146"/>
                  </a:cubicBezTo>
                  <a:cubicBezTo>
                    <a:pt x="6741" y="51834"/>
                    <a:pt x="8326" y="45651"/>
                    <a:pt x="8929" y="44178"/>
                  </a:cubicBezTo>
                  <a:cubicBezTo>
                    <a:pt x="13192" y="33800"/>
                    <a:pt x="15468" y="22730"/>
                    <a:pt x="15669" y="11526"/>
                  </a:cubicBezTo>
                  <a:cubicBezTo>
                    <a:pt x="15714" y="9115"/>
                    <a:pt x="15647" y="6660"/>
                    <a:pt x="14732" y="4428"/>
                  </a:cubicBezTo>
                  <a:cubicBezTo>
                    <a:pt x="13794" y="2219"/>
                    <a:pt x="11852" y="277"/>
                    <a:pt x="9464" y="31"/>
                  </a:cubicBezTo>
                  <a:cubicBezTo>
                    <a:pt x="9279" y="11"/>
                    <a:pt x="9094" y="1"/>
                    <a:pt x="89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9"/>
            <p:cNvSpPr/>
            <p:nvPr/>
          </p:nvSpPr>
          <p:spPr>
            <a:xfrm>
              <a:off x="4490450" y="3921275"/>
              <a:ext cx="169075" cy="1227000"/>
            </a:xfrm>
            <a:custGeom>
              <a:avLst/>
              <a:gdLst/>
              <a:ahLst/>
              <a:cxnLst/>
              <a:rect l="l" t="t" r="r" b="b"/>
              <a:pathLst>
                <a:path w="6763" h="49080" extrusionOk="0">
                  <a:moveTo>
                    <a:pt x="6495" y="0"/>
                  </a:moveTo>
                  <a:cubicBezTo>
                    <a:pt x="6450" y="402"/>
                    <a:pt x="2611" y="40911"/>
                    <a:pt x="1317" y="44906"/>
                  </a:cubicBezTo>
                  <a:lnTo>
                    <a:pt x="0" y="48990"/>
                  </a:lnTo>
                  <a:lnTo>
                    <a:pt x="268" y="49079"/>
                  </a:lnTo>
                  <a:lnTo>
                    <a:pt x="1585" y="44995"/>
                  </a:lnTo>
                  <a:cubicBezTo>
                    <a:pt x="2901" y="40955"/>
                    <a:pt x="6606" y="1696"/>
                    <a:pt x="6763" y="22"/>
                  </a:cubicBezTo>
                  <a:lnTo>
                    <a:pt x="64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19"/>
          <p:cNvGrpSpPr/>
          <p:nvPr/>
        </p:nvGrpSpPr>
        <p:grpSpPr>
          <a:xfrm rot="-9385361">
            <a:off x="10225449" y="6439042"/>
            <a:ext cx="2381497" cy="890887"/>
            <a:chOff x="2504050" y="4080225"/>
            <a:chExt cx="1248775" cy="467150"/>
          </a:xfrm>
        </p:grpSpPr>
        <p:sp>
          <p:nvSpPr>
            <p:cNvPr id="220" name="Google Shape;220;p19"/>
            <p:cNvSpPr/>
            <p:nvPr/>
          </p:nvSpPr>
          <p:spPr>
            <a:xfrm>
              <a:off x="2505175" y="4080225"/>
              <a:ext cx="1246525" cy="467150"/>
            </a:xfrm>
            <a:custGeom>
              <a:avLst/>
              <a:gdLst/>
              <a:ahLst/>
              <a:cxnLst/>
              <a:rect l="l" t="t" r="r" b="b"/>
              <a:pathLst>
                <a:path w="49861" h="18686" extrusionOk="0">
                  <a:moveTo>
                    <a:pt x="34019" y="1"/>
                  </a:moveTo>
                  <a:cubicBezTo>
                    <a:pt x="10587" y="1"/>
                    <a:pt x="0" y="17903"/>
                    <a:pt x="0" y="17903"/>
                  </a:cubicBezTo>
                  <a:cubicBezTo>
                    <a:pt x="3542" y="18444"/>
                    <a:pt x="6903" y="18686"/>
                    <a:pt x="10081" y="18686"/>
                  </a:cubicBezTo>
                  <a:cubicBezTo>
                    <a:pt x="36106" y="18686"/>
                    <a:pt x="49861" y="2503"/>
                    <a:pt x="49861" y="2503"/>
                  </a:cubicBezTo>
                  <a:cubicBezTo>
                    <a:pt x="44040" y="736"/>
                    <a:pt x="38766" y="1"/>
                    <a:pt x="340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9"/>
            <p:cNvSpPr/>
            <p:nvPr/>
          </p:nvSpPr>
          <p:spPr>
            <a:xfrm>
              <a:off x="2504050" y="4139425"/>
              <a:ext cx="1248775" cy="391725"/>
            </a:xfrm>
            <a:custGeom>
              <a:avLst/>
              <a:gdLst/>
              <a:ahLst/>
              <a:cxnLst/>
              <a:rect l="l" t="t" r="r" b="b"/>
              <a:pathLst>
                <a:path w="49951" h="15669" extrusionOk="0">
                  <a:moveTo>
                    <a:pt x="49861" y="1"/>
                  </a:moveTo>
                  <a:lnTo>
                    <a:pt x="0" y="15401"/>
                  </a:lnTo>
                  <a:lnTo>
                    <a:pt x="90" y="15669"/>
                  </a:lnTo>
                  <a:lnTo>
                    <a:pt x="49950" y="269"/>
                  </a:lnTo>
                  <a:lnTo>
                    <a:pt x="498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9"/>
            <p:cNvSpPr/>
            <p:nvPr/>
          </p:nvSpPr>
          <p:spPr>
            <a:xfrm>
              <a:off x="3120050" y="4140550"/>
              <a:ext cx="271200" cy="229350"/>
            </a:xfrm>
            <a:custGeom>
              <a:avLst/>
              <a:gdLst/>
              <a:ahLst/>
              <a:cxnLst/>
              <a:rect l="l" t="t" r="r" b="b"/>
              <a:pathLst>
                <a:path w="10848" h="9174" extrusionOk="0">
                  <a:moveTo>
                    <a:pt x="8772" y="0"/>
                  </a:moveTo>
                  <a:lnTo>
                    <a:pt x="1" y="7901"/>
                  </a:lnTo>
                  <a:lnTo>
                    <a:pt x="10803" y="9174"/>
                  </a:lnTo>
                  <a:lnTo>
                    <a:pt x="10848" y="8906"/>
                  </a:lnTo>
                  <a:lnTo>
                    <a:pt x="648" y="7700"/>
                  </a:lnTo>
                  <a:lnTo>
                    <a:pt x="8950" y="201"/>
                  </a:lnTo>
                  <a:lnTo>
                    <a:pt x="87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9"/>
            <p:cNvSpPr/>
            <p:nvPr/>
          </p:nvSpPr>
          <p:spPr>
            <a:xfrm>
              <a:off x="2793625" y="4245450"/>
              <a:ext cx="270650" cy="229350"/>
            </a:xfrm>
            <a:custGeom>
              <a:avLst/>
              <a:gdLst/>
              <a:ahLst/>
              <a:cxnLst/>
              <a:rect l="l" t="t" r="r" b="b"/>
              <a:pathLst>
                <a:path w="10826" h="9174" extrusionOk="0">
                  <a:moveTo>
                    <a:pt x="8750" y="0"/>
                  </a:moveTo>
                  <a:lnTo>
                    <a:pt x="1" y="7901"/>
                  </a:lnTo>
                  <a:lnTo>
                    <a:pt x="10803" y="9173"/>
                  </a:lnTo>
                  <a:lnTo>
                    <a:pt x="10826" y="8906"/>
                  </a:lnTo>
                  <a:lnTo>
                    <a:pt x="648" y="7700"/>
                  </a:lnTo>
                  <a:lnTo>
                    <a:pt x="8929" y="201"/>
                  </a:lnTo>
                  <a:lnTo>
                    <a:pt x="87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4" name="Google Shape;224;p19"/>
          <p:cNvGrpSpPr/>
          <p:nvPr/>
        </p:nvGrpSpPr>
        <p:grpSpPr>
          <a:xfrm rot="-8172916">
            <a:off x="10138411" y="5884975"/>
            <a:ext cx="2381504" cy="890888"/>
            <a:chOff x="2504050" y="4080225"/>
            <a:chExt cx="1248775" cy="467150"/>
          </a:xfrm>
        </p:grpSpPr>
        <p:sp>
          <p:nvSpPr>
            <p:cNvPr id="225" name="Google Shape;225;p19"/>
            <p:cNvSpPr/>
            <p:nvPr/>
          </p:nvSpPr>
          <p:spPr>
            <a:xfrm>
              <a:off x="2505175" y="4080225"/>
              <a:ext cx="1246525" cy="467150"/>
            </a:xfrm>
            <a:custGeom>
              <a:avLst/>
              <a:gdLst/>
              <a:ahLst/>
              <a:cxnLst/>
              <a:rect l="l" t="t" r="r" b="b"/>
              <a:pathLst>
                <a:path w="49861" h="18686" extrusionOk="0">
                  <a:moveTo>
                    <a:pt x="34019" y="1"/>
                  </a:moveTo>
                  <a:cubicBezTo>
                    <a:pt x="10587" y="1"/>
                    <a:pt x="0" y="17903"/>
                    <a:pt x="0" y="17903"/>
                  </a:cubicBezTo>
                  <a:cubicBezTo>
                    <a:pt x="3542" y="18444"/>
                    <a:pt x="6903" y="18686"/>
                    <a:pt x="10081" y="18686"/>
                  </a:cubicBezTo>
                  <a:cubicBezTo>
                    <a:pt x="36106" y="18686"/>
                    <a:pt x="49861" y="2503"/>
                    <a:pt x="49861" y="2503"/>
                  </a:cubicBezTo>
                  <a:cubicBezTo>
                    <a:pt x="44040" y="736"/>
                    <a:pt x="38766" y="1"/>
                    <a:pt x="340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9"/>
            <p:cNvSpPr/>
            <p:nvPr/>
          </p:nvSpPr>
          <p:spPr>
            <a:xfrm>
              <a:off x="2504050" y="4139425"/>
              <a:ext cx="1248775" cy="391725"/>
            </a:xfrm>
            <a:custGeom>
              <a:avLst/>
              <a:gdLst/>
              <a:ahLst/>
              <a:cxnLst/>
              <a:rect l="l" t="t" r="r" b="b"/>
              <a:pathLst>
                <a:path w="49951" h="15669" extrusionOk="0">
                  <a:moveTo>
                    <a:pt x="49861" y="1"/>
                  </a:moveTo>
                  <a:lnTo>
                    <a:pt x="0" y="15401"/>
                  </a:lnTo>
                  <a:lnTo>
                    <a:pt x="90" y="15669"/>
                  </a:lnTo>
                  <a:lnTo>
                    <a:pt x="49950" y="269"/>
                  </a:lnTo>
                  <a:lnTo>
                    <a:pt x="498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9"/>
            <p:cNvSpPr/>
            <p:nvPr/>
          </p:nvSpPr>
          <p:spPr>
            <a:xfrm>
              <a:off x="3120050" y="4140550"/>
              <a:ext cx="271200" cy="229350"/>
            </a:xfrm>
            <a:custGeom>
              <a:avLst/>
              <a:gdLst/>
              <a:ahLst/>
              <a:cxnLst/>
              <a:rect l="l" t="t" r="r" b="b"/>
              <a:pathLst>
                <a:path w="10848" h="9174" extrusionOk="0">
                  <a:moveTo>
                    <a:pt x="8772" y="0"/>
                  </a:moveTo>
                  <a:lnTo>
                    <a:pt x="1" y="7901"/>
                  </a:lnTo>
                  <a:lnTo>
                    <a:pt x="10803" y="9174"/>
                  </a:lnTo>
                  <a:lnTo>
                    <a:pt x="10848" y="8906"/>
                  </a:lnTo>
                  <a:lnTo>
                    <a:pt x="648" y="7700"/>
                  </a:lnTo>
                  <a:lnTo>
                    <a:pt x="8950" y="201"/>
                  </a:lnTo>
                  <a:lnTo>
                    <a:pt x="87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9"/>
            <p:cNvSpPr/>
            <p:nvPr/>
          </p:nvSpPr>
          <p:spPr>
            <a:xfrm>
              <a:off x="2793625" y="4245450"/>
              <a:ext cx="270650" cy="229350"/>
            </a:xfrm>
            <a:custGeom>
              <a:avLst/>
              <a:gdLst/>
              <a:ahLst/>
              <a:cxnLst/>
              <a:rect l="l" t="t" r="r" b="b"/>
              <a:pathLst>
                <a:path w="10826" h="9174" extrusionOk="0">
                  <a:moveTo>
                    <a:pt x="8750" y="0"/>
                  </a:moveTo>
                  <a:lnTo>
                    <a:pt x="1" y="7901"/>
                  </a:lnTo>
                  <a:lnTo>
                    <a:pt x="10803" y="9173"/>
                  </a:lnTo>
                  <a:lnTo>
                    <a:pt x="10826" y="8906"/>
                  </a:lnTo>
                  <a:lnTo>
                    <a:pt x="648" y="7700"/>
                  </a:lnTo>
                  <a:lnTo>
                    <a:pt x="8929" y="201"/>
                  </a:lnTo>
                  <a:lnTo>
                    <a:pt x="87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 name="Google Shape;229;p19"/>
          <p:cNvGrpSpPr/>
          <p:nvPr/>
        </p:nvGrpSpPr>
        <p:grpSpPr>
          <a:xfrm rot="-6615640">
            <a:off x="10789955" y="5627798"/>
            <a:ext cx="2381492" cy="890884"/>
            <a:chOff x="2504050" y="4080225"/>
            <a:chExt cx="1248775" cy="467150"/>
          </a:xfrm>
        </p:grpSpPr>
        <p:sp>
          <p:nvSpPr>
            <p:cNvPr id="230" name="Google Shape;230;p19"/>
            <p:cNvSpPr/>
            <p:nvPr/>
          </p:nvSpPr>
          <p:spPr>
            <a:xfrm>
              <a:off x="2505175" y="4080225"/>
              <a:ext cx="1246525" cy="467150"/>
            </a:xfrm>
            <a:custGeom>
              <a:avLst/>
              <a:gdLst/>
              <a:ahLst/>
              <a:cxnLst/>
              <a:rect l="l" t="t" r="r" b="b"/>
              <a:pathLst>
                <a:path w="49861" h="18686" extrusionOk="0">
                  <a:moveTo>
                    <a:pt x="34019" y="1"/>
                  </a:moveTo>
                  <a:cubicBezTo>
                    <a:pt x="10587" y="1"/>
                    <a:pt x="0" y="17903"/>
                    <a:pt x="0" y="17903"/>
                  </a:cubicBezTo>
                  <a:cubicBezTo>
                    <a:pt x="3542" y="18444"/>
                    <a:pt x="6903" y="18686"/>
                    <a:pt x="10081" y="18686"/>
                  </a:cubicBezTo>
                  <a:cubicBezTo>
                    <a:pt x="36106" y="18686"/>
                    <a:pt x="49861" y="2503"/>
                    <a:pt x="49861" y="2503"/>
                  </a:cubicBezTo>
                  <a:cubicBezTo>
                    <a:pt x="44040" y="736"/>
                    <a:pt x="38766" y="1"/>
                    <a:pt x="340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19"/>
            <p:cNvSpPr/>
            <p:nvPr/>
          </p:nvSpPr>
          <p:spPr>
            <a:xfrm>
              <a:off x="2504050" y="4139425"/>
              <a:ext cx="1248775" cy="391725"/>
            </a:xfrm>
            <a:custGeom>
              <a:avLst/>
              <a:gdLst/>
              <a:ahLst/>
              <a:cxnLst/>
              <a:rect l="l" t="t" r="r" b="b"/>
              <a:pathLst>
                <a:path w="49951" h="15669" extrusionOk="0">
                  <a:moveTo>
                    <a:pt x="49861" y="1"/>
                  </a:moveTo>
                  <a:lnTo>
                    <a:pt x="0" y="15401"/>
                  </a:lnTo>
                  <a:lnTo>
                    <a:pt x="90" y="15669"/>
                  </a:lnTo>
                  <a:lnTo>
                    <a:pt x="49950" y="269"/>
                  </a:lnTo>
                  <a:lnTo>
                    <a:pt x="498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19"/>
            <p:cNvSpPr/>
            <p:nvPr/>
          </p:nvSpPr>
          <p:spPr>
            <a:xfrm>
              <a:off x="3120050" y="4140550"/>
              <a:ext cx="271200" cy="229350"/>
            </a:xfrm>
            <a:custGeom>
              <a:avLst/>
              <a:gdLst/>
              <a:ahLst/>
              <a:cxnLst/>
              <a:rect l="l" t="t" r="r" b="b"/>
              <a:pathLst>
                <a:path w="10848" h="9174" extrusionOk="0">
                  <a:moveTo>
                    <a:pt x="8772" y="0"/>
                  </a:moveTo>
                  <a:lnTo>
                    <a:pt x="1" y="7901"/>
                  </a:lnTo>
                  <a:lnTo>
                    <a:pt x="10803" y="9174"/>
                  </a:lnTo>
                  <a:lnTo>
                    <a:pt x="10848" y="8906"/>
                  </a:lnTo>
                  <a:lnTo>
                    <a:pt x="648" y="7700"/>
                  </a:lnTo>
                  <a:lnTo>
                    <a:pt x="8950" y="201"/>
                  </a:lnTo>
                  <a:lnTo>
                    <a:pt x="87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a:off x="2793625" y="4245450"/>
              <a:ext cx="270650" cy="229350"/>
            </a:xfrm>
            <a:custGeom>
              <a:avLst/>
              <a:gdLst/>
              <a:ahLst/>
              <a:cxnLst/>
              <a:rect l="l" t="t" r="r" b="b"/>
              <a:pathLst>
                <a:path w="10826" h="9174" extrusionOk="0">
                  <a:moveTo>
                    <a:pt x="8750" y="0"/>
                  </a:moveTo>
                  <a:lnTo>
                    <a:pt x="1" y="7901"/>
                  </a:lnTo>
                  <a:lnTo>
                    <a:pt x="10803" y="9173"/>
                  </a:lnTo>
                  <a:lnTo>
                    <a:pt x="10826" y="8906"/>
                  </a:lnTo>
                  <a:lnTo>
                    <a:pt x="648" y="7700"/>
                  </a:lnTo>
                  <a:lnTo>
                    <a:pt x="8929" y="201"/>
                  </a:lnTo>
                  <a:lnTo>
                    <a:pt x="87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269256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34"/>
        <p:cNvGrpSpPr/>
        <p:nvPr/>
      </p:nvGrpSpPr>
      <p:grpSpPr>
        <a:xfrm>
          <a:off x="0" y="0"/>
          <a:ext cx="0" cy="0"/>
          <a:chOff x="0" y="0"/>
          <a:chExt cx="0" cy="0"/>
        </a:xfrm>
      </p:grpSpPr>
      <p:sp>
        <p:nvSpPr>
          <p:cNvPr id="235" name="Google Shape;235;p20"/>
          <p:cNvSpPr txBox="1">
            <a:spLocks noGrp="1"/>
          </p:cNvSpPr>
          <p:nvPr>
            <p:ph type="title"/>
          </p:nvPr>
        </p:nvSpPr>
        <p:spPr>
          <a:xfrm>
            <a:off x="3954200" y="1022133"/>
            <a:ext cx="4283600" cy="90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6667"/>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36" name="Google Shape;236;p20"/>
          <p:cNvSpPr txBox="1">
            <a:spLocks noGrp="1"/>
          </p:cNvSpPr>
          <p:nvPr>
            <p:ph type="subTitle" idx="1"/>
          </p:nvPr>
        </p:nvSpPr>
        <p:spPr>
          <a:xfrm>
            <a:off x="3806200" y="2050667"/>
            <a:ext cx="4579600" cy="151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7" name="Google Shape;237;p20"/>
          <p:cNvSpPr txBox="1"/>
          <p:nvPr/>
        </p:nvSpPr>
        <p:spPr>
          <a:xfrm>
            <a:off x="3754533" y="4574500"/>
            <a:ext cx="4682800" cy="820800"/>
          </a:xfrm>
          <a:prstGeom prst="rect">
            <a:avLst/>
          </a:prstGeom>
          <a:noFill/>
          <a:ln>
            <a:noFill/>
          </a:ln>
        </p:spPr>
        <p:txBody>
          <a:bodyPr spcFirstLastPara="1" wrap="square" lIns="121900" tIns="121900" rIns="121900" bIns="121900" anchor="b" anchorCtr="0">
            <a:noAutofit/>
          </a:bodyPr>
          <a:lstStyle/>
          <a:p>
            <a:pPr marL="0" lvl="0" indent="0" algn="ctr" rtl="0">
              <a:lnSpc>
                <a:spcPct val="100000"/>
              </a:lnSpc>
              <a:spcBef>
                <a:spcPts val="400"/>
              </a:spcBef>
              <a:spcAft>
                <a:spcPts val="0"/>
              </a:spcAft>
              <a:buNone/>
            </a:pPr>
            <a:r>
              <a:rPr lang="en" sz="1600">
                <a:solidFill>
                  <a:schemeClr val="dk1"/>
                </a:solidFill>
                <a:latin typeface="Mukta Medium"/>
                <a:ea typeface="Mukta Medium"/>
                <a:cs typeface="Mukta Medium"/>
                <a:sym typeface="Mukta Medium"/>
              </a:rPr>
              <a:t>CREDITS: This presentation template was created by </a:t>
            </a:r>
            <a:r>
              <a:rPr lang="en" sz="1600" b="1">
                <a:solidFill>
                  <a:schemeClr val="dk1"/>
                </a:solidFill>
                <a:uFill>
                  <a:noFill/>
                </a:uFill>
                <a:latin typeface="Mukta"/>
                <a:ea typeface="Mukta"/>
                <a:cs typeface="Mukta"/>
                <a:sym typeface="Mukta"/>
                <a:hlinkClick r:id="rId2">
                  <a:extLst>
                    <a:ext uri="{A12FA001-AC4F-418D-AE19-62706E023703}">
                      <ahyp:hlinkClr xmlns="" xmlns:ahyp="http://schemas.microsoft.com/office/drawing/2018/hyperlinkcolor" val="tx"/>
                    </a:ext>
                  </a:extLst>
                </a:hlinkClick>
              </a:rPr>
              <a:t>Slidesgo</a:t>
            </a:r>
            <a:r>
              <a:rPr lang="en" sz="1600">
                <a:solidFill>
                  <a:schemeClr val="dk1"/>
                </a:solidFill>
                <a:latin typeface="Mukta Medium"/>
                <a:ea typeface="Mukta Medium"/>
                <a:cs typeface="Mukta Medium"/>
                <a:sym typeface="Mukta Medium"/>
              </a:rPr>
              <a:t>, including icons by </a:t>
            </a:r>
            <a:r>
              <a:rPr lang="en" sz="1600" b="1">
                <a:solidFill>
                  <a:schemeClr val="dk1"/>
                </a:solidFill>
                <a:uFill>
                  <a:noFill/>
                </a:uFill>
                <a:latin typeface="Mukta"/>
                <a:ea typeface="Mukta"/>
                <a:cs typeface="Mukta"/>
                <a:sym typeface="Mukta"/>
                <a:hlinkClick r:id="rId3">
                  <a:extLst>
                    <a:ext uri="{A12FA001-AC4F-418D-AE19-62706E023703}">
                      <ahyp:hlinkClr xmlns="" xmlns:ahyp="http://schemas.microsoft.com/office/drawing/2018/hyperlinkcolor" val="tx"/>
                    </a:ext>
                  </a:extLst>
                </a:hlinkClick>
              </a:rPr>
              <a:t>Flaticon</a:t>
            </a:r>
            <a:r>
              <a:rPr lang="en" sz="1600">
                <a:solidFill>
                  <a:schemeClr val="dk1"/>
                </a:solidFill>
                <a:latin typeface="Mukta Medium"/>
                <a:ea typeface="Mukta Medium"/>
                <a:cs typeface="Mukta Medium"/>
                <a:sym typeface="Mukta Medium"/>
              </a:rPr>
              <a:t>, infographics &amp; images by </a:t>
            </a:r>
            <a:r>
              <a:rPr lang="en" sz="1600" b="1">
                <a:solidFill>
                  <a:schemeClr val="dk1"/>
                </a:solidFill>
                <a:uFill>
                  <a:noFill/>
                </a:uFill>
                <a:latin typeface="Mukta"/>
                <a:ea typeface="Mukta"/>
                <a:cs typeface="Mukta"/>
                <a:sym typeface="Mukta"/>
                <a:hlinkClick r:id="rId4">
                  <a:extLst>
                    <a:ext uri="{A12FA001-AC4F-418D-AE19-62706E023703}">
                      <ahyp:hlinkClr xmlns="" xmlns:ahyp="http://schemas.microsoft.com/office/drawing/2018/hyperlinkcolor" val="tx"/>
                    </a:ext>
                  </a:extLst>
                </a:hlinkClick>
              </a:rPr>
              <a:t>Freepik</a:t>
            </a:r>
            <a:endParaRPr sz="1600" b="1">
              <a:solidFill>
                <a:schemeClr val="dk1"/>
              </a:solidFill>
              <a:latin typeface="Mukta"/>
              <a:ea typeface="Mukta"/>
              <a:cs typeface="Mukta"/>
              <a:sym typeface="Mukta"/>
            </a:endParaRPr>
          </a:p>
        </p:txBody>
      </p:sp>
    </p:spTree>
    <p:extLst>
      <p:ext uri="{BB962C8B-B14F-4D97-AF65-F5344CB8AC3E}">
        <p14:creationId xmlns:p14="http://schemas.microsoft.com/office/powerpoint/2010/main" val="3878518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38"/>
        <p:cNvGrpSpPr/>
        <p:nvPr/>
      </p:nvGrpSpPr>
      <p:grpSpPr>
        <a:xfrm>
          <a:off x="0" y="0"/>
          <a:ext cx="0" cy="0"/>
          <a:chOff x="0" y="0"/>
          <a:chExt cx="0" cy="0"/>
        </a:xfrm>
      </p:grpSpPr>
      <p:sp>
        <p:nvSpPr>
          <p:cNvPr id="239" name="Google Shape;239;p21"/>
          <p:cNvSpPr/>
          <p:nvPr/>
        </p:nvSpPr>
        <p:spPr>
          <a:xfrm>
            <a:off x="6097467" y="-46167"/>
            <a:ext cx="5298143" cy="1525059"/>
          </a:xfrm>
          <a:custGeom>
            <a:avLst/>
            <a:gdLst/>
            <a:ahLst/>
            <a:cxnLst/>
            <a:rect l="l" t="t" r="r" b="b"/>
            <a:pathLst>
              <a:path w="124809" h="35926" extrusionOk="0">
                <a:moveTo>
                  <a:pt x="124206" y="1"/>
                </a:moveTo>
                <a:cubicBezTo>
                  <a:pt x="123157" y="1072"/>
                  <a:pt x="122063" y="2121"/>
                  <a:pt x="120947" y="3148"/>
                </a:cubicBezTo>
                <a:cubicBezTo>
                  <a:pt x="119831" y="4197"/>
                  <a:pt x="118715" y="5201"/>
                  <a:pt x="117554" y="6183"/>
                </a:cubicBezTo>
                <a:cubicBezTo>
                  <a:pt x="115278" y="8170"/>
                  <a:pt x="112912" y="10044"/>
                  <a:pt x="110502" y="11875"/>
                </a:cubicBezTo>
                <a:cubicBezTo>
                  <a:pt x="108091" y="13705"/>
                  <a:pt x="105614" y="15446"/>
                  <a:pt x="103092" y="17120"/>
                </a:cubicBezTo>
                <a:cubicBezTo>
                  <a:pt x="100570" y="18771"/>
                  <a:pt x="97981" y="20356"/>
                  <a:pt x="95347" y="21807"/>
                </a:cubicBezTo>
                <a:cubicBezTo>
                  <a:pt x="92713" y="23280"/>
                  <a:pt x="90035" y="24686"/>
                  <a:pt x="87312" y="25936"/>
                </a:cubicBezTo>
                <a:cubicBezTo>
                  <a:pt x="86643" y="26270"/>
                  <a:pt x="85928" y="26538"/>
                  <a:pt x="85237" y="26851"/>
                </a:cubicBezTo>
                <a:cubicBezTo>
                  <a:pt x="84567" y="27163"/>
                  <a:pt x="83853" y="27453"/>
                  <a:pt x="83161" y="27743"/>
                </a:cubicBezTo>
                <a:lnTo>
                  <a:pt x="81063" y="28569"/>
                </a:lnTo>
                <a:lnTo>
                  <a:pt x="78943" y="29350"/>
                </a:lnTo>
                <a:cubicBezTo>
                  <a:pt x="76130" y="30377"/>
                  <a:pt x="73251" y="31270"/>
                  <a:pt x="70327" y="32006"/>
                </a:cubicBezTo>
                <a:lnTo>
                  <a:pt x="69256" y="32274"/>
                </a:lnTo>
                <a:lnTo>
                  <a:pt x="68140" y="32520"/>
                </a:lnTo>
                <a:cubicBezTo>
                  <a:pt x="67404" y="32676"/>
                  <a:pt x="66689" y="32854"/>
                  <a:pt x="65953" y="33011"/>
                </a:cubicBezTo>
                <a:cubicBezTo>
                  <a:pt x="64502" y="33301"/>
                  <a:pt x="63029" y="33502"/>
                  <a:pt x="61556" y="33636"/>
                </a:cubicBezTo>
                <a:cubicBezTo>
                  <a:pt x="60476" y="33726"/>
                  <a:pt x="59392" y="33769"/>
                  <a:pt x="58308" y="33769"/>
                </a:cubicBezTo>
                <a:cubicBezTo>
                  <a:pt x="53480" y="33769"/>
                  <a:pt x="48639" y="32906"/>
                  <a:pt x="43991" y="31448"/>
                </a:cubicBezTo>
                <a:cubicBezTo>
                  <a:pt x="42563" y="31002"/>
                  <a:pt x="41157" y="30489"/>
                  <a:pt x="39750" y="29931"/>
                </a:cubicBezTo>
                <a:cubicBezTo>
                  <a:pt x="38367" y="29395"/>
                  <a:pt x="36983" y="28792"/>
                  <a:pt x="35644" y="28123"/>
                </a:cubicBezTo>
                <a:cubicBezTo>
                  <a:pt x="32921" y="26828"/>
                  <a:pt x="30265" y="25378"/>
                  <a:pt x="27721" y="23793"/>
                </a:cubicBezTo>
                <a:cubicBezTo>
                  <a:pt x="22587" y="20579"/>
                  <a:pt x="17722" y="16963"/>
                  <a:pt x="13191" y="12968"/>
                </a:cubicBezTo>
                <a:cubicBezTo>
                  <a:pt x="8593" y="8995"/>
                  <a:pt x="4308" y="4710"/>
                  <a:pt x="313" y="135"/>
                </a:cubicBezTo>
                <a:lnTo>
                  <a:pt x="0" y="403"/>
                </a:lnTo>
                <a:cubicBezTo>
                  <a:pt x="1853" y="2813"/>
                  <a:pt x="3839" y="5134"/>
                  <a:pt x="5915" y="7366"/>
                </a:cubicBezTo>
                <a:cubicBezTo>
                  <a:pt x="7991" y="9620"/>
                  <a:pt x="10155" y="11785"/>
                  <a:pt x="12387" y="13861"/>
                </a:cubicBezTo>
                <a:cubicBezTo>
                  <a:pt x="14619" y="15937"/>
                  <a:pt x="16940" y="17945"/>
                  <a:pt x="19329" y="19842"/>
                </a:cubicBezTo>
                <a:cubicBezTo>
                  <a:pt x="21739" y="21762"/>
                  <a:pt x="24216" y="23547"/>
                  <a:pt x="26805" y="25221"/>
                </a:cubicBezTo>
                <a:cubicBezTo>
                  <a:pt x="28078" y="26069"/>
                  <a:pt x="29394" y="26873"/>
                  <a:pt x="30734" y="27632"/>
                </a:cubicBezTo>
                <a:cubicBezTo>
                  <a:pt x="32073" y="28413"/>
                  <a:pt x="33434" y="29127"/>
                  <a:pt x="34796" y="29841"/>
                </a:cubicBezTo>
                <a:cubicBezTo>
                  <a:pt x="36179" y="30533"/>
                  <a:pt x="37586" y="31180"/>
                  <a:pt x="39014" y="31738"/>
                </a:cubicBezTo>
                <a:cubicBezTo>
                  <a:pt x="40442" y="32341"/>
                  <a:pt x="41893" y="32877"/>
                  <a:pt x="43366" y="33368"/>
                </a:cubicBezTo>
                <a:cubicBezTo>
                  <a:pt x="48228" y="34976"/>
                  <a:pt x="53364" y="35926"/>
                  <a:pt x="58536" y="35926"/>
                </a:cubicBezTo>
                <a:cubicBezTo>
                  <a:pt x="59609" y="35926"/>
                  <a:pt x="60683" y="35885"/>
                  <a:pt x="61757" y="35800"/>
                </a:cubicBezTo>
                <a:cubicBezTo>
                  <a:pt x="63319" y="35689"/>
                  <a:pt x="64859" y="35466"/>
                  <a:pt x="66399" y="35176"/>
                </a:cubicBezTo>
                <a:cubicBezTo>
                  <a:pt x="67158" y="35019"/>
                  <a:pt x="67917" y="34863"/>
                  <a:pt x="68654" y="34685"/>
                </a:cubicBezTo>
                <a:lnTo>
                  <a:pt x="69769" y="34439"/>
                </a:lnTo>
                <a:lnTo>
                  <a:pt x="70885" y="34149"/>
                </a:lnTo>
                <a:cubicBezTo>
                  <a:pt x="73876" y="33390"/>
                  <a:pt x="76822" y="32497"/>
                  <a:pt x="79724" y="31426"/>
                </a:cubicBezTo>
                <a:cubicBezTo>
                  <a:pt x="85482" y="29306"/>
                  <a:pt x="91062" y="26672"/>
                  <a:pt x="96351" y="23570"/>
                </a:cubicBezTo>
                <a:cubicBezTo>
                  <a:pt x="101663" y="20490"/>
                  <a:pt x="106707" y="16986"/>
                  <a:pt x="111484" y="13147"/>
                </a:cubicBezTo>
                <a:cubicBezTo>
                  <a:pt x="113872" y="11227"/>
                  <a:pt x="116171" y="9219"/>
                  <a:pt x="118403" y="7121"/>
                </a:cubicBezTo>
                <a:cubicBezTo>
                  <a:pt x="120657" y="5045"/>
                  <a:pt x="122777" y="2835"/>
                  <a:pt x="124808" y="537"/>
                </a:cubicBezTo>
                <a:lnTo>
                  <a:pt x="12420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0" name="Google Shape;240;p21"/>
          <p:cNvSpPr/>
          <p:nvPr/>
        </p:nvSpPr>
        <p:spPr>
          <a:xfrm rot="126340">
            <a:off x="4838423" y="-232872"/>
            <a:ext cx="6273925" cy="1576723"/>
          </a:xfrm>
          <a:custGeom>
            <a:avLst/>
            <a:gdLst/>
            <a:ahLst/>
            <a:cxnLst/>
            <a:rect l="l" t="t" r="r" b="b"/>
            <a:pathLst>
              <a:path w="95125" h="23905" extrusionOk="0">
                <a:moveTo>
                  <a:pt x="95124" y="1"/>
                </a:moveTo>
                <a:lnTo>
                  <a:pt x="10178" y="4821"/>
                </a:lnTo>
                <a:cubicBezTo>
                  <a:pt x="10178" y="4821"/>
                  <a:pt x="1898" y="7433"/>
                  <a:pt x="1" y="13794"/>
                </a:cubicBezTo>
                <a:cubicBezTo>
                  <a:pt x="1" y="13794"/>
                  <a:pt x="1766" y="14985"/>
                  <a:pt x="5124" y="14985"/>
                </a:cubicBezTo>
                <a:cubicBezTo>
                  <a:pt x="5954" y="14985"/>
                  <a:pt x="6880" y="14912"/>
                  <a:pt x="7902" y="14731"/>
                </a:cubicBezTo>
                <a:lnTo>
                  <a:pt x="13057" y="13794"/>
                </a:lnTo>
                <a:lnTo>
                  <a:pt x="13057" y="13794"/>
                </a:lnTo>
                <a:cubicBezTo>
                  <a:pt x="12053" y="15936"/>
                  <a:pt x="11807" y="18324"/>
                  <a:pt x="12321" y="20601"/>
                </a:cubicBezTo>
                <a:cubicBezTo>
                  <a:pt x="12321" y="20601"/>
                  <a:pt x="16003" y="18838"/>
                  <a:pt x="17320" y="16918"/>
                </a:cubicBezTo>
                <a:lnTo>
                  <a:pt x="18659" y="14999"/>
                </a:lnTo>
                <a:cubicBezTo>
                  <a:pt x="18659" y="14999"/>
                  <a:pt x="20333" y="19128"/>
                  <a:pt x="21583" y="21962"/>
                </a:cubicBezTo>
                <a:cubicBezTo>
                  <a:pt x="21583" y="21962"/>
                  <a:pt x="26449" y="17543"/>
                  <a:pt x="28480" y="14843"/>
                </a:cubicBezTo>
                <a:lnTo>
                  <a:pt x="30511" y="12120"/>
                </a:lnTo>
                <a:lnTo>
                  <a:pt x="30511" y="12120"/>
                </a:lnTo>
                <a:cubicBezTo>
                  <a:pt x="30511" y="12120"/>
                  <a:pt x="28837" y="19441"/>
                  <a:pt x="30912" y="23904"/>
                </a:cubicBezTo>
                <a:cubicBezTo>
                  <a:pt x="30912" y="23904"/>
                  <a:pt x="35175" y="20601"/>
                  <a:pt x="36470" y="18324"/>
                </a:cubicBezTo>
                <a:lnTo>
                  <a:pt x="37376" y="16773"/>
                </a:lnTo>
                <a:lnTo>
                  <a:pt x="37376" y="16773"/>
                </a:lnTo>
                <a:cubicBezTo>
                  <a:pt x="37385" y="17309"/>
                  <a:pt x="37843" y="18207"/>
                  <a:pt x="39661" y="19641"/>
                </a:cubicBezTo>
                <a:cubicBezTo>
                  <a:pt x="41386" y="21010"/>
                  <a:pt x="42080" y="21364"/>
                  <a:pt x="42336" y="21364"/>
                </a:cubicBezTo>
                <a:cubicBezTo>
                  <a:pt x="42611" y="21364"/>
                  <a:pt x="42384" y="20958"/>
                  <a:pt x="42384" y="20958"/>
                </a:cubicBezTo>
                <a:cubicBezTo>
                  <a:pt x="42384" y="20958"/>
                  <a:pt x="45397" y="18949"/>
                  <a:pt x="45308" y="16896"/>
                </a:cubicBezTo>
                <a:cubicBezTo>
                  <a:pt x="45197" y="14865"/>
                  <a:pt x="45308" y="10669"/>
                  <a:pt x="45308" y="10669"/>
                </a:cubicBezTo>
                <a:cubicBezTo>
                  <a:pt x="45308" y="10669"/>
                  <a:pt x="46580" y="14017"/>
                  <a:pt x="49794" y="18324"/>
                </a:cubicBezTo>
                <a:cubicBezTo>
                  <a:pt x="52986" y="22654"/>
                  <a:pt x="53455" y="22877"/>
                  <a:pt x="53455" y="22877"/>
                </a:cubicBezTo>
                <a:cubicBezTo>
                  <a:pt x="53455" y="22877"/>
                  <a:pt x="59637" y="16651"/>
                  <a:pt x="59838" y="13191"/>
                </a:cubicBezTo>
                <a:cubicBezTo>
                  <a:pt x="59927" y="11606"/>
                  <a:pt x="59972" y="10736"/>
                  <a:pt x="59994" y="10267"/>
                </a:cubicBezTo>
                <a:lnTo>
                  <a:pt x="60039" y="9709"/>
                </a:lnTo>
                <a:cubicBezTo>
                  <a:pt x="60039" y="9709"/>
                  <a:pt x="64190" y="17030"/>
                  <a:pt x="67248" y="18324"/>
                </a:cubicBezTo>
                <a:lnTo>
                  <a:pt x="70283" y="19619"/>
                </a:lnTo>
                <a:cubicBezTo>
                  <a:pt x="70283" y="19619"/>
                  <a:pt x="71712" y="16360"/>
                  <a:pt x="73162" y="14709"/>
                </a:cubicBezTo>
                <a:lnTo>
                  <a:pt x="74591" y="13079"/>
                </a:lnTo>
                <a:lnTo>
                  <a:pt x="74591" y="13079"/>
                </a:lnTo>
                <a:cubicBezTo>
                  <a:pt x="74591" y="13080"/>
                  <a:pt x="73296" y="20467"/>
                  <a:pt x="74702" y="23904"/>
                </a:cubicBezTo>
                <a:cubicBezTo>
                  <a:pt x="74702" y="23904"/>
                  <a:pt x="79702" y="22386"/>
                  <a:pt x="82759" y="19887"/>
                </a:cubicBezTo>
                <a:cubicBezTo>
                  <a:pt x="85795" y="17365"/>
                  <a:pt x="89031" y="15200"/>
                  <a:pt x="92089" y="7611"/>
                </a:cubicBezTo>
                <a:lnTo>
                  <a:pt x="95124"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1" name="Google Shape;241;p21"/>
          <p:cNvSpPr/>
          <p:nvPr/>
        </p:nvSpPr>
        <p:spPr>
          <a:xfrm>
            <a:off x="7435265" y="-164133"/>
            <a:ext cx="5029788" cy="1264861"/>
          </a:xfrm>
          <a:custGeom>
            <a:avLst/>
            <a:gdLst/>
            <a:ahLst/>
            <a:cxnLst/>
            <a:rect l="l" t="t" r="r" b="b"/>
            <a:pathLst>
              <a:path w="95147" h="23927" extrusionOk="0">
                <a:moveTo>
                  <a:pt x="95147" y="0"/>
                </a:moveTo>
                <a:lnTo>
                  <a:pt x="10201" y="4821"/>
                </a:lnTo>
                <a:cubicBezTo>
                  <a:pt x="10201" y="4821"/>
                  <a:pt x="1920" y="7432"/>
                  <a:pt x="1" y="13793"/>
                </a:cubicBezTo>
                <a:cubicBezTo>
                  <a:pt x="1" y="13793"/>
                  <a:pt x="1766" y="14985"/>
                  <a:pt x="5125" y="14985"/>
                </a:cubicBezTo>
                <a:cubicBezTo>
                  <a:pt x="5954" y="14985"/>
                  <a:pt x="6881" y="14912"/>
                  <a:pt x="7902" y="14731"/>
                </a:cubicBezTo>
                <a:lnTo>
                  <a:pt x="13058" y="13793"/>
                </a:lnTo>
                <a:lnTo>
                  <a:pt x="13058" y="13793"/>
                </a:lnTo>
                <a:cubicBezTo>
                  <a:pt x="12053" y="15936"/>
                  <a:pt x="11808" y="18324"/>
                  <a:pt x="12321" y="20623"/>
                </a:cubicBezTo>
                <a:cubicBezTo>
                  <a:pt x="12321" y="20623"/>
                  <a:pt x="16004" y="18837"/>
                  <a:pt x="17321" y="16918"/>
                </a:cubicBezTo>
                <a:lnTo>
                  <a:pt x="18660" y="14999"/>
                </a:lnTo>
                <a:cubicBezTo>
                  <a:pt x="18660" y="14999"/>
                  <a:pt x="20334" y="19128"/>
                  <a:pt x="21583" y="21962"/>
                </a:cubicBezTo>
                <a:cubicBezTo>
                  <a:pt x="21583" y="21962"/>
                  <a:pt x="26427" y="17543"/>
                  <a:pt x="28480" y="14842"/>
                </a:cubicBezTo>
                <a:lnTo>
                  <a:pt x="30511" y="12142"/>
                </a:lnTo>
                <a:lnTo>
                  <a:pt x="30511" y="12142"/>
                </a:lnTo>
                <a:cubicBezTo>
                  <a:pt x="30511" y="12142"/>
                  <a:pt x="28837" y="19440"/>
                  <a:pt x="30913" y="23926"/>
                </a:cubicBezTo>
                <a:cubicBezTo>
                  <a:pt x="30913" y="23926"/>
                  <a:pt x="35176" y="20623"/>
                  <a:pt x="36470" y="18346"/>
                </a:cubicBezTo>
                <a:lnTo>
                  <a:pt x="37384" y="16766"/>
                </a:lnTo>
                <a:lnTo>
                  <a:pt x="37384" y="16766"/>
                </a:lnTo>
                <a:cubicBezTo>
                  <a:pt x="37386" y="17306"/>
                  <a:pt x="37834" y="18213"/>
                  <a:pt x="39662" y="19663"/>
                </a:cubicBezTo>
                <a:cubicBezTo>
                  <a:pt x="41386" y="21032"/>
                  <a:pt x="42080" y="21386"/>
                  <a:pt x="42337" y="21386"/>
                </a:cubicBezTo>
                <a:cubicBezTo>
                  <a:pt x="42612" y="21386"/>
                  <a:pt x="42385" y="20980"/>
                  <a:pt x="42385" y="20980"/>
                </a:cubicBezTo>
                <a:cubicBezTo>
                  <a:pt x="42385" y="20980"/>
                  <a:pt x="45398" y="18949"/>
                  <a:pt x="45309" y="16918"/>
                </a:cubicBezTo>
                <a:cubicBezTo>
                  <a:pt x="45219" y="14887"/>
                  <a:pt x="45309" y="10669"/>
                  <a:pt x="45309" y="10669"/>
                </a:cubicBezTo>
                <a:cubicBezTo>
                  <a:pt x="45309" y="10669"/>
                  <a:pt x="46581" y="14017"/>
                  <a:pt x="49795" y="18346"/>
                </a:cubicBezTo>
                <a:cubicBezTo>
                  <a:pt x="52986" y="22654"/>
                  <a:pt x="53477" y="22877"/>
                  <a:pt x="53477" y="22877"/>
                </a:cubicBezTo>
                <a:cubicBezTo>
                  <a:pt x="53477" y="22877"/>
                  <a:pt x="59660" y="16673"/>
                  <a:pt x="59861" y="13191"/>
                </a:cubicBezTo>
                <a:cubicBezTo>
                  <a:pt x="59950" y="11606"/>
                  <a:pt x="59994" y="10758"/>
                  <a:pt x="60017" y="10289"/>
                </a:cubicBezTo>
                <a:lnTo>
                  <a:pt x="60039" y="9731"/>
                </a:lnTo>
                <a:cubicBezTo>
                  <a:pt x="60039" y="9731"/>
                  <a:pt x="64213" y="17052"/>
                  <a:pt x="67248" y="18346"/>
                </a:cubicBezTo>
                <a:lnTo>
                  <a:pt x="70306" y="19619"/>
                </a:lnTo>
                <a:cubicBezTo>
                  <a:pt x="70306" y="19619"/>
                  <a:pt x="71734" y="16360"/>
                  <a:pt x="73163" y="14708"/>
                </a:cubicBezTo>
                <a:lnTo>
                  <a:pt x="74613" y="13079"/>
                </a:lnTo>
                <a:lnTo>
                  <a:pt x="74613" y="13079"/>
                </a:lnTo>
                <a:cubicBezTo>
                  <a:pt x="74613" y="13080"/>
                  <a:pt x="73319" y="20467"/>
                  <a:pt x="74725" y="23904"/>
                </a:cubicBezTo>
                <a:cubicBezTo>
                  <a:pt x="74725" y="23904"/>
                  <a:pt x="79724" y="22408"/>
                  <a:pt x="82760" y="19886"/>
                </a:cubicBezTo>
                <a:cubicBezTo>
                  <a:pt x="85818" y="17387"/>
                  <a:pt x="89054" y="15199"/>
                  <a:pt x="92089" y="7589"/>
                </a:cubicBezTo>
                <a:lnTo>
                  <a:pt x="95147"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2" name="Google Shape;242;p21"/>
          <p:cNvSpPr/>
          <p:nvPr/>
        </p:nvSpPr>
        <p:spPr>
          <a:xfrm flipH="1">
            <a:off x="8555533" y="33434"/>
            <a:ext cx="5009001" cy="1769933"/>
          </a:xfrm>
          <a:custGeom>
            <a:avLst/>
            <a:gdLst/>
            <a:ahLst/>
            <a:cxnLst/>
            <a:rect l="l" t="t" r="r" b="b"/>
            <a:pathLst>
              <a:path w="124809" h="35928" extrusionOk="0">
                <a:moveTo>
                  <a:pt x="124206" y="1"/>
                </a:moveTo>
                <a:cubicBezTo>
                  <a:pt x="123157" y="1072"/>
                  <a:pt x="122063" y="2121"/>
                  <a:pt x="120948" y="3148"/>
                </a:cubicBezTo>
                <a:cubicBezTo>
                  <a:pt x="119832" y="4197"/>
                  <a:pt x="118716" y="5201"/>
                  <a:pt x="117555" y="6183"/>
                </a:cubicBezTo>
                <a:cubicBezTo>
                  <a:pt x="115279" y="8170"/>
                  <a:pt x="112913" y="10067"/>
                  <a:pt x="110502" y="11875"/>
                </a:cubicBezTo>
                <a:cubicBezTo>
                  <a:pt x="108092" y="13705"/>
                  <a:pt x="105614" y="15446"/>
                  <a:pt x="103092" y="17120"/>
                </a:cubicBezTo>
                <a:cubicBezTo>
                  <a:pt x="100570" y="18794"/>
                  <a:pt x="98004" y="20356"/>
                  <a:pt x="95348" y="21807"/>
                </a:cubicBezTo>
                <a:cubicBezTo>
                  <a:pt x="92714" y="23257"/>
                  <a:pt x="90058" y="24686"/>
                  <a:pt x="87313" y="25936"/>
                </a:cubicBezTo>
                <a:cubicBezTo>
                  <a:pt x="86643" y="26248"/>
                  <a:pt x="85929" y="26538"/>
                  <a:pt x="85237" y="26851"/>
                </a:cubicBezTo>
                <a:cubicBezTo>
                  <a:pt x="84568" y="27141"/>
                  <a:pt x="83876" y="27453"/>
                  <a:pt x="83161" y="27721"/>
                </a:cubicBezTo>
                <a:lnTo>
                  <a:pt x="81063" y="28569"/>
                </a:lnTo>
                <a:lnTo>
                  <a:pt x="78966" y="29350"/>
                </a:lnTo>
                <a:cubicBezTo>
                  <a:pt x="76131" y="30377"/>
                  <a:pt x="73252" y="31270"/>
                  <a:pt x="70328" y="32006"/>
                </a:cubicBezTo>
                <a:lnTo>
                  <a:pt x="69257" y="32297"/>
                </a:lnTo>
                <a:lnTo>
                  <a:pt x="68141" y="32520"/>
                </a:lnTo>
                <a:cubicBezTo>
                  <a:pt x="67404" y="32676"/>
                  <a:pt x="66690" y="32854"/>
                  <a:pt x="65954" y="33011"/>
                </a:cubicBezTo>
                <a:cubicBezTo>
                  <a:pt x="64503" y="33301"/>
                  <a:pt x="63030" y="33502"/>
                  <a:pt x="61557" y="33636"/>
                </a:cubicBezTo>
                <a:cubicBezTo>
                  <a:pt x="60472" y="33726"/>
                  <a:pt x="59385" y="33769"/>
                  <a:pt x="58298" y="33769"/>
                </a:cubicBezTo>
                <a:cubicBezTo>
                  <a:pt x="53458" y="33769"/>
                  <a:pt x="48617" y="32906"/>
                  <a:pt x="43969" y="31448"/>
                </a:cubicBezTo>
                <a:cubicBezTo>
                  <a:pt x="42541" y="31002"/>
                  <a:pt x="41135" y="30489"/>
                  <a:pt x="39751" y="29953"/>
                </a:cubicBezTo>
                <a:cubicBezTo>
                  <a:pt x="38345" y="29395"/>
                  <a:pt x="36983" y="28792"/>
                  <a:pt x="35622" y="28145"/>
                </a:cubicBezTo>
                <a:cubicBezTo>
                  <a:pt x="32899" y="26851"/>
                  <a:pt x="30265" y="25400"/>
                  <a:pt x="27699" y="23815"/>
                </a:cubicBezTo>
                <a:cubicBezTo>
                  <a:pt x="22588" y="20579"/>
                  <a:pt x="17722" y="16963"/>
                  <a:pt x="13191" y="12968"/>
                </a:cubicBezTo>
                <a:cubicBezTo>
                  <a:pt x="8594" y="9018"/>
                  <a:pt x="4286" y="4710"/>
                  <a:pt x="313" y="135"/>
                </a:cubicBezTo>
                <a:lnTo>
                  <a:pt x="1" y="380"/>
                </a:lnTo>
                <a:cubicBezTo>
                  <a:pt x="1853" y="2813"/>
                  <a:pt x="3862" y="5134"/>
                  <a:pt x="5938" y="7366"/>
                </a:cubicBezTo>
                <a:cubicBezTo>
                  <a:pt x="8013" y="9598"/>
                  <a:pt x="10156" y="11763"/>
                  <a:pt x="12388" y="13861"/>
                </a:cubicBezTo>
                <a:cubicBezTo>
                  <a:pt x="14642" y="15937"/>
                  <a:pt x="16941" y="17945"/>
                  <a:pt x="19351" y="19843"/>
                </a:cubicBezTo>
                <a:cubicBezTo>
                  <a:pt x="21740" y="21762"/>
                  <a:pt x="24239" y="23570"/>
                  <a:pt x="26806" y="25244"/>
                </a:cubicBezTo>
                <a:cubicBezTo>
                  <a:pt x="28101" y="26070"/>
                  <a:pt x="29395" y="26873"/>
                  <a:pt x="30734" y="27654"/>
                </a:cubicBezTo>
                <a:cubicBezTo>
                  <a:pt x="32073" y="28413"/>
                  <a:pt x="33435" y="29150"/>
                  <a:pt x="34796" y="29841"/>
                </a:cubicBezTo>
                <a:cubicBezTo>
                  <a:pt x="36180" y="30511"/>
                  <a:pt x="37586" y="31158"/>
                  <a:pt x="39015" y="31761"/>
                </a:cubicBezTo>
                <a:cubicBezTo>
                  <a:pt x="40443" y="32341"/>
                  <a:pt x="41894" y="32899"/>
                  <a:pt x="43367" y="33368"/>
                </a:cubicBezTo>
                <a:cubicBezTo>
                  <a:pt x="48198" y="34990"/>
                  <a:pt x="53333" y="35927"/>
                  <a:pt x="58484" y="35927"/>
                </a:cubicBezTo>
                <a:cubicBezTo>
                  <a:pt x="59568" y="35927"/>
                  <a:pt x="60652" y="35886"/>
                  <a:pt x="61735" y="35801"/>
                </a:cubicBezTo>
                <a:cubicBezTo>
                  <a:pt x="63298" y="35689"/>
                  <a:pt x="64860" y="35466"/>
                  <a:pt x="66400" y="35176"/>
                </a:cubicBezTo>
                <a:cubicBezTo>
                  <a:pt x="67159" y="35042"/>
                  <a:pt x="67895" y="34863"/>
                  <a:pt x="68654" y="34707"/>
                </a:cubicBezTo>
                <a:lnTo>
                  <a:pt x="69770" y="34439"/>
                </a:lnTo>
                <a:lnTo>
                  <a:pt x="70886" y="34171"/>
                </a:lnTo>
                <a:cubicBezTo>
                  <a:pt x="73877" y="33412"/>
                  <a:pt x="76823" y="32497"/>
                  <a:pt x="79702" y="31448"/>
                </a:cubicBezTo>
                <a:cubicBezTo>
                  <a:pt x="85483" y="29306"/>
                  <a:pt x="91040" y="26672"/>
                  <a:pt x="96352" y="23570"/>
                </a:cubicBezTo>
                <a:cubicBezTo>
                  <a:pt x="101642" y="20490"/>
                  <a:pt x="106708" y="16986"/>
                  <a:pt x="111484" y="13147"/>
                </a:cubicBezTo>
                <a:cubicBezTo>
                  <a:pt x="113872" y="11227"/>
                  <a:pt x="116171" y="9219"/>
                  <a:pt x="118403" y="7121"/>
                </a:cubicBezTo>
                <a:cubicBezTo>
                  <a:pt x="120657" y="5045"/>
                  <a:pt x="122778" y="2835"/>
                  <a:pt x="124809" y="537"/>
                </a:cubicBezTo>
                <a:lnTo>
                  <a:pt x="12420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3" name="Google Shape;243;p21"/>
          <p:cNvSpPr/>
          <p:nvPr/>
        </p:nvSpPr>
        <p:spPr>
          <a:xfrm rot="538858">
            <a:off x="11518797" y="2831629"/>
            <a:ext cx="984993" cy="2062216"/>
          </a:xfrm>
          <a:custGeom>
            <a:avLst/>
            <a:gdLst/>
            <a:ahLst/>
            <a:cxnLst/>
            <a:rect l="l" t="t" r="r" b="b"/>
            <a:pathLst>
              <a:path w="29551" h="61869" extrusionOk="0">
                <a:moveTo>
                  <a:pt x="14664" y="0"/>
                </a:moveTo>
                <a:cubicBezTo>
                  <a:pt x="14664" y="2"/>
                  <a:pt x="14486" y="18904"/>
                  <a:pt x="16092" y="23881"/>
                </a:cubicBezTo>
                <a:lnTo>
                  <a:pt x="17699" y="28881"/>
                </a:lnTo>
                <a:cubicBezTo>
                  <a:pt x="17699" y="28881"/>
                  <a:pt x="9263" y="15958"/>
                  <a:pt x="9620" y="10602"/>
                </a:cubicBezTo>
                <a:lnTo>
                  <a:pt x="9977" y="5223"/>
                </a:lnTo>
                <a:lnTo>
                  <a:pt x="9977" y="5223"/>
                </a:lnTo>
                <a:cubicBezTo>
                  <a:pt x="9977" y="5224"/>
                  <a:pt x="6384" y="20221"/>
                  <a:pt x="11963" y="26961"/>
                </a:cubicBezTo>
                <a:cubicBezTo>
                  <a:pt x="15393" y="31118"/>
                  <a:pt x="15829" y="31919"/>
                  <a:pt x="15656" y="31919"/>
                </a:cubicBezTo>
                <a:cubicBezTo>
                  <a:pt x="15548" y="31919"/>
                  <a:pt x="15200" y="31604"/>
                  <a:pt x="15200" y="31604"/>
                </a:cubicBezTo>
                <a:lnTo>
                  <a:pt x="0" y="26359"/>
                </a:lnTo>
                <a:lnTo>
                  <a:pt x="0" y="26359"/>
                </a:lnTo>
                <a:lnTo>
                  <a:pt x="12321" y="41067"/>
                </a:lnTo>
                <a:lnTo>
                  <a:pt x="7410" y="39415"/>
                </a:lnTo>
                <a:lnTo>
                  <a:pt x="7410" y="39415"/>
                </a:lnTo>
                <a:cubicBezTo>
                  <a:pt x="7410" y="39416"/>
                  <a:pt x="8192" y="43366"/>
                  <a:pt x="13749" y="48588"/>
                </a:cubicBezTo>
                <a:cubicBezTo>
                  <a:pt x="19329" y="53811"/>
                  <a:pt x="29551" y="61868"/>
                  <a:pt x="29551" y="61868"/>
                </a:cubicBezTo>
                <a:cubicBezTo>
                  <a:pt x="29551" y="61868"/>
                  <a:pt x="17164" y="17029"/>
                  <a:pt x="15914" y="8504"/>
                </a:cubicBezTo>
                <a:lnTo>
                  <a:pt x="14664"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44" name="Google Shape;244;p21"/>
          <p:cNvGrpSpPr/>
          <p:nvPr/>
        </p:nvGrpSpPr>
        <p:grpSpPr>
          <a:xfrm>
            <a:off x="10592556" y="5330628"/>
            <a:ext cx="2278264" cy="1558187"/>
            <a:chOff x="-824250" y="4460825"/>
            <a:chExt cx="1285025" cy="878875"/>
          </a:xfrm>
        </p:grpSpPr>
        <p:sp>
          <p:nvSpPr>
            <p:cNvPr id="245" name="Google Shape;245;p21"/>
            <p:cNvSpPr/>
            <p:nvPr/>
          </p:nvSpPr>
          <p:spPr>
            <a:xfrm>
              <a:off x="-824250" y="4460825"/>
              <a:ext cx="1285025" cy="878875"/>
            </a:xfrm>
            <a:custGeom>
              <a:avLst/>
              <a:gdLst/>
              <a:ahLst/>
              <a:cxnLst/>
              <a:rect l="l" t="t" r="r" b="b"/>
              <a:pathLst>
                <a:path w="51401" h="35155" extrusionOk="0">
                  <a:moveTo>
                    <a:pt x="28041" y="34381"/>
                  </a:moveTo>
                  <a:lnTo>
                    <a:pt x="28041" y="34381"/>
                  </a:lnTo>
                  <a:cubicBezTo>
                    <a:pt x="28028" y="34400"/>
                    <a:pt x="28055" y="34408"/>
                    <a:pt x="28055" y="34408"/>
                  </a:cubicBezTo>
                  <a:lnTo>
                    <a:pt x="28041" y="34381"/>
                  </a:lnTo>
                  <a:close/>
                  <a:moveTo>
                    <a:pt x="24596" y="0"/>
                  </a:moveTo>
                  <a:cubicBezTo>
                    <a:pt x="22612" y="0"/>
                    <a:pt x="21270" y="148"/>
                    <a:pt x="21270" y="148"/>
                  </a:cubicBezTo>
                  <a:lnTo>
                    <a:pt x="20333" y="15526"/>
                  </a:lnTo>
                  <a:lnTo>
                    <a:pt x="15400" y="952"/>
                  </a:lnTo>
                  <a:cubicBezTo>
                    <a:pt x="6830" y="1822"/>
                    <a:pt x="3036" y="7871"/>
                    <a:pt x="3036" y="7871"/>
                  </a:cubicBezTo>
                  <a:lnTo>
                    <a:pt x="12030" y="16352"/>
                  </a:lnTo>
                  <a:lnTo>
                    <a:pt x="1161" y="13250"/>
                  </a:lnTo>
                  <a:lnTo>
                    <a:pt x="580" y="15816"/>
                  </a:lnTo>
                  <a:cubicBezTo>
                    <a:pt x="0" y="18383"/>
                    <a:pt x="580" y="22713"/>
                    <a:pt x="580" y="22713"/>
                  </a:cubicBezTo>
                  <a:lnTo>
                    <a:pt x="10736" y="25570"/>
                  </a:lnTo>
                  <a:lnTo>
                    <a:pt x="1853" y="27556"/>
                  </a:lnTo>
                  <a:cubicBezTo>
                    <a:pt x="8555" y="33832"/>
                    <a:pt x="15496" y="35154"/>
                    <a:pt x="20156" y="35154"/>
                  </a:cubicBezTo>
                  <a:cubicBezTo>
                    <a:pt x="23550" y="35154"/>
                    <a:pt x="25734" y="34453"/>
                    <a:pt x="25734" y="34453"/>
                  </a:cubicBezTo>
                  <a:lnTo>
                    <a:pt x="26649" y="31819"/>
                  </a:lnTo>
                  <a:lnTo>
                    <a:pt x="28041" y="34381"/>
                  </a:lnTo>
                  <a:lnTo>
                    <a:pt x="28041" y="34381"/>
                  </a:lnTo>
                  <a:cubicBezTo>
                    <a:pt x="28082" y="34319"/>
                    <a:pt x="28544" y="34132"/>
                    <a:pt x="31715" y="33671"/>
                  </a:cubicBezTo>
                  <a:cubicBezTo>
                    <a:pt x="34260" y="33292"/>
                    <a:pt x="36715" y="32622"/>
                    <a:pt x="39103" y="31663"/>
                  </a:cubicBezTo>
                  <a:lnTo>
                    <a:pt x="37117" y="25882"/>
                  </a:lnTo>
                  <a:lnTo>
                    <a:pt x="43433" y="29230"/>
                  </a:lnTo>
                  <a:cubicBezTo>
                    <a:pt x="46736" y="27199"/>
                    <a:pt x="51088" y="21664"/>
                    <a:pt x="51088" y="21664"/>
                  </a:cubicBezTo>
                  <a:lnTo>
                    <a:pt x="44348" y="19164"/>
                  </a:lnTo>
                  <a:lnTo>
                    <a:pt x="51401" y="14656"/>
                  </a:lnTo>
                  <a:cubicBezTo>
                    <a:pt x="48745" y="6465"/>
                    <a:pt x="39371" y="3519"/>
                    <a:pt x="39371" y="3519"/>
                  </a:cubicBezTo>
                  <a:lnTo>
                    <a:pt x="30733" y="14656"/>
                  </a:lnTo>
                  <a:lnTo>
                    <a:pt x="34952" y="1755"/>
                  </a:lnTo>
                  <a:cubicBezTo>
                    <a:pt x="31544" y="300"/>
                    <a:pt x="27420" y="0"/>
                    <a:pt x="24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1"/>
            <p:cNvSpPr/>
            <p:nvPr/>
          </p:nvSpPr>
          <p:spPr>
            <a:xfrm>
              <a:off x="-811425" y="4533700"/>
              <a:ext cx="567475" cy="633325"/>
            </a:xfrm>
            <a:custGeom>
              <a:avLst/>
              <a:gdLst/>
              <a:ahLst/>
              <a:cxnLst/>
              <a:rect l="l" t="t" r="r" b="b"/>
              <a:pathLst>
                <a:path w="22699" h="25333" extrusionOk="0">
                  <a:moveTo>
                    <a:pt x="8281" y="1"/>
                  </a:moveTo>
                  <a:lnTo>
                    <a:pt x="8035" y="135"/>
                  </a:lnTo>
                  <a:lnTo>
                    <a:pt x="22007" y="24708"/>
                  </a:lnTo>
                  <a:lnTo>
                    <a:pt x="134" y="14352"/>
                  </a:lnTo>
                  <a:lnTo>
                    <a:pt x="1" y="14620"/>
                  </a:lnTo>
                  <a:lnTo>
                    <a:pt x="22699" y="25333"/>
                  </a:lnTo>
                  <a:lnTo>
                    <a:pt x="22699" y="25333"/>
                  </a:lnTo>
                  <a:lnTo>
                    <a:pt x="828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21"/>
            <p:cNvSpPr/>
            <p:nvPr/>
          </p:nvSpPr>
          <p:spPr>
            <a:xfrm>
              <a:off x="-257350" y="4462300"/>
              <a:ext cx="598175" cy="705300"/>
            </a:xfrm>
            <a:custGeom>
              <a:avLst/>
              <a:gdLst/>
              <a:ahLst/>
              <a:cxnLst/>
              <a:rect l="l" t="t" r="r" b="b"/>
              <a:pathLst>
                <a:path w="23927" h="28212" extrusionOk="0">
                  <a:moveTo>
                    <a:pt x="3393" y="0"/>
                  </a:moveTo>
                  <a:lnTo>
                    <a:pt x="0" y="28211"/>
                  </a:lnTo>
                  <a:lnTo>
                    <a:pt x="23926" y="8504"/>
                  </a:lnTo>
                  <a:lnTo>
                    <a:pt x="23748" y="8303"/>
                  </a:lnTo>
                  <a:lnTo>
                    <a:pt x="357" y="27542"/>
                  </a:lnTo>
                  <a:lnTo>
                    <a:pt x="3661" y="22"/>
                  </a:lnTo>
                  <a:lnTo>
                    <a:pt x="339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21"/>
            <p:cNvSpPr/>
            <p:nvPr/>
          </p:nvSpPr>
          <p:spPr>
            <a:xfrm>
              <a:off x="-686450" y="4576675"/>
              <a:ext cx="923475" cy="653975"/>
            </a:xfrm>
            <a:custGeom>
              <a:avLst/>
              <a:gdLst/>
              <a:ahLst/>
              <a:cxnLst/>
              <a:rect l="l" t="t" r="r" b="b"/>
              <a:pathLst>
                <a:path w="36939" h="26159" extrusionOk="0">
                  <a:moveTo>
                    <a:pt x="36716" y="0"/>
                  </a:moveTo>
                  <a:lnTo>
                    <a:pt x="17276" y="23168"/>
                  </a:lnTo>
                  <a:lnTo>
                    <a:pt x="1" y="25868"/>
                  </a:lnTo>
                  <a:lnTo>
                    <a:pt x="46" y="26158"/>
                  </a:lnTo>
                  <a:lnTo>
                    <a:pt x="17365" y="23435"/>
                  </a:lnTo>
                  <a:lnTo>
                    <a:pt x="17432" y="23435"/>
                  </a:lnTo>
                  <a:lnTo>
                    <a:pt x="36939" y="179"/>
                  </a:lnTo>
                  <a:lnTo>
                    <a:pt x="367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21"/>
            <p:cNvSpPr/>
            <p:nvPr/>
          </p:nvSpPr>
          <p:spPr>
            <a:xfrm>
              <a:off x="-255675" y="5158650"/>
              <a:ext cx="19000" cy="170200"/>
            </a:xfrm>
            <a:custGeom>
              <a:avLst/>
              <a:gdLst/>
              <a:ahLst/>
              <a:cxnLst/>
              <a:rect l="l" t="t" r="r" b="b"/>
              <a:pathLst>
                <a:path w="760" h="6808" extrusionOk="0">
                  <a:moveTo>
                    <a:pt x="268" y="0"/>
                  </a:moveTo>
                  <a:lnTo>
                    <a:pt x="0" y="22"/>
                  </a:lnTo>
                  <a:lnTo>
                    <a:pt x="469" y="6807"/>
                  </a:lnTo>
                  <a:lnTo>
                    <a:pt x="759" y="6785"/>
                  </a:lnTo>
                  <a:lnTo>
                    <a:pt x="2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0" name="Google Shape;250;p21"/>
          <p:cNvSpPr/>
          <p:nvPr/>
        </p:nvSpPr>
        <p:spPr>
          <a:xfrm>
            <a:off x="-551300" y="274733"/>
            <a:ext cx="2964119" cy="6614328"/>
          </a:xfrm>
          <a:custGeom>
            <a:avLst/>
            <a:gdLst/>
            <a:ahLst/>
            <a:cxnLst/>
            <a:rect l="l" t="t" r="r" b="b"/>
            <a:pathLst>
              <a:path w="71310" h="159113" extrusionOk="0">
                <a:moveTo>
                  <a:pt x="60351" y="1"/>
                </a:moveTo>
                <a:lnTo>
                  <a:pt x="52896" y="7411"/>
                </a:lnTo>
                <a:cubicBezTo>
                  <a:pt x="52896" y="7411"/>
                  <a:pt x="56846" y="24328"/>
                  <a:pt x="55641" y="29551"/>
                </a:cubicBezTo>
                <a:cubicBezTo>
                  <a:pt x="54458" y="34774"/>
                  <a:pt x="51111" y="33702"/>
                  <a:pt x="44950" y="39416"/>
                </a:cubicBezTo>
                <a:cubicBezTo>
                  <a:pt x="41067" y="42965"/>
                  <a:pt x="36983" y="46268"/>
                  <a:pt x="32697" y="49303"/>
                </a:cubicBezTo>
                <a:cubicBezTo>
                  <a:pt x="32697" y="49303"/>
                  <a:pt x="27318" y="41625"/>
                  <a:pt x="22765" y="33680"/>
                </a:cubicBezTo>
                <a:cubicBezTo>
                  <a:pt x="18212" y="25757"/>
                  <a:pt x="5223" y="1139"/>
                  <a:pt x="5223" y="1139"/>
                </a:cubicBezTo>
                <a:cubicBezTo>
                  <a:pt x="5223" y="1139"/>
                  <a:pt x="0" y="18793"/>
                  <a:pt x="4776" y="25556"/>
                </a:cubicBezTo>
                <a:cubicBezTo>
                  <a:pt x="14240" y="39036"/>
                  <a:pt x="20645" y="43456"/>
                  <a:pt x="24551" y="51781"/>
                </a:cubicBezTo>
                <a:cubicBezTo>
                  <a:pt x="28479" y="60128"/>
                  <a:pt x="14128" y="159112"/>
                  <a:pt x="14128" y="159112"/>
                </a:cubicBezTo>
                <a:lnTo>
                  <a:pt x="42317" y="159112"/>
                </a:lnTo>
                <a:cubicBezTo>
                  <a:pt x="42317" y="159112"/>
                  <a:pt x="35420" y="63520"/>
                  <a:pt x="42317" y="51714"/>
                </a:cubicBezTo>
                <a:cubicBezTo>
                  <a:pt x="69925" y="35555"/>
                  <a:pt x="71309" y="14329"/>
                  <a:pt x="71309" y="14329"/>
                </a:cubicBezTo>
                <a:lnTo>
                  <a:pt x="69167" y="2880"/>
                </a:lnTo>
                <a:cubicBezTo>
                  <a:pt x="69167" y="2880"/>
                  <a:pt x="67649" y="11205"/>
                  <a:pt x="64993" y="18302"/>
                </a:cubicBezTo>
                <a:cubicBezTo>
                  <a:pt x="63211" y="23064"/>
                  <a:pt x="61731" y="23847"/>
                  <a:pt x="60949" y="23847"/>
                </a:cubicBezTo>
                <a:cubicBezTo>
                  <a:pt x="60566" y="23847"/>
                  <a:pt x="60351" y="23659"/>
                  <a:pt x="60351" y="23659"/>
                </a:cubicBezTo>
                <a:lnTo>
                  <a:pt x="62627" y="3996"/>
                </a:lnTo>
                <a:lnTo>
                  <a:pt x="60351"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366125" y="-310800"/>
            <a:ext cx="6196289" cy="1558205"/>
          </a:xfrm>
          <a:custGeom>
            <a:avLst/>
            <a:gdLst/>
            <a:ahLst/>
            <a:cxnLst/>
            <a:rect l="l" t="t" r="r" b="b"/>
            <a:pathLst>
              <a:path w="95147" h="23927" extrusionOk="0">
                <a:moveTo>
                  <a:pt x="95147" y="0"/>
                </a:moveTo>
                <a:lnTo>
                  <a:pt x="10201" y="4821"/>
                </a:lnTo>
                <a:cubicBezTo>
                  <a:pt x="10201" y="4821"/>
                  <a:pt x="1920" y="7432"/>
                  <a:pt x="1" y="13793"/>
                </a:cubicBezTo>
                <a:cubicBezTo>
                  <a:pt x="1" y="13793"/>
                  <a:pt x="1766" y="14985"/>
                  <a:pt x="5125" y="14985"/>
                </a:cubicBezTo>
                <a:cubicBezTo>
                  <a:pt x="5954" y="14985"/>
                  <a:pt x="6881" y="14912"/>
                  <a:pt x="7902" y="14731"/>
                </a:cubicBezTo>
                <a:lnTo>
                  <a:pt x="13058" y="13793"/>
                </a:lnTo>
                <a:lnTo>
                  <a:pt x="13058" y="13793"/>
                </a:lnTo>
                <a:cubicBezTo>
                  <a:pt x="12053" y="15936"/>
                  <a:pt x="11808" y="18324"/>
                  <a:pt x="12321" y="20623"/>
                </a:cubicBezTo>
                <a:cubicBezTo>
                  <a:pt x="12321" y="20623"/>
                  <a:pt x="16004" y="18837"/>
                  <a:pt x="17321" y="16918"/>
                </a:cubicBezTo>
                <a:lnTo>
                  <a:pt x="18660" y="14999"/>
                </a:lnTo>
                <a:cubicBezTo>
                  <a:pt x="18660" y="14999"/>
                  <a:pt x="20334" y="19128"/>
                  <a:pt x="21583" y="21962"/>
                </a:cubicBezTo>
                <a:cubicBezTo>
                  <a:pt x="21583" y="21962"/>
                  <a:pt x="26427" y="17543"/>
                  <a:pt x="28480" y="14842"/>
                </a:cubicBezTo>
                <a:lnTo>
                  <a:pt x="30511" y="12142"/>
                </a:lnTo>
                <a:lnTo>
                  <a:pt x="30511" y="12142"/>
                </a:lnTo>
                <a:cubicBezTo>
                  <a:pt x="30511" y="12142"/>
                  <a:pt x="28837" y="19440"/>
                  <a:pt x="30913" y="23926"/>
                </a:cubicBezTo>
                <a:cubicBezTo>
                  <a:pt x="30913" y="23926"/>
                  <a:pt x="35176" y="20623"/>
                  <a:pt x="36470" y="18346"/>
                </a:cubicBezTo>
                <a:lnTo>
                  <a:pt x="37384" y="16766"/>
                </a:lnTo>
                <a:lnTo>
                  <a:pt x="37384" y="16766"/>
                </a:lnTo>
                <a:cubicBezTo>
                  <a:pt x="37386" y="17306"/>
                  <a:pt x="37834" y="18213"/>
                  <a:pt x="39662" y="19663"/>
                </a:cubicBezTo>
                <a:cubicBezTo>
                  <a:pt x="41386" y="21032"/>
                  <a:pt x="42080" y="21386"/>
                  <a:pt x="42337" y="21386"/>
                </a:cubicBezTo>
                <a:cubicBezTo>
                  <a:pt x="42612" y="21386"/>
                  <a:pt x="42385" y="20980"/>
                  <a:pt x="42385" y="20980"/>
                </a:cubicBezTo>
                <a:cubicBezTo>
                  <a:pt x="42385" y="20980"/>
                  <a:pt x="45398" y="18949"/>
                  <a:pt x="45309" y="16918"/>
                </a:cubicBezTo>
                <a:cubicBezTo>
                  <a:pt x="45219" y="14887"/>
                  <a:pt x="45309" y="10669"/>
                  <a:pt x="45309" y="10669"/>
                </a:cubicBezTo>
                <a:cubicBezTo>
                  <a:pt x="45309" y="10669"/>
                  <a:pt x="46581" y="14017"/>
                  <a:pt x="49795" y="18346"/>
                </a:cubicBezTo>
                <a:cubicBezTo>
                  <a:pt x="52986" y="22654"/>
                  <a:pt x="53477" y="22877"/>
                  <a:pt x="53477" y="22877"/>
                </a:cubicBezTo>
                <a:cubicBezTo>
                  <a:pt x="53477" y="22877"/>
                  <a:pt x="59660" y="16673"/>
                  <a:pt x="59861" y="13191"/>
                </a:cubicBezTo>
                <a:cubicBezTo>
                  <a:pt x="59950" y="11606"/>
                  <a:pt x="59994" y="10758"/>
                  <a:pt x="60017" y="10289"/>
                </a:cubicBezTo>
                <a:lnTo>
                  <a:pt x="60039" y="9731"/>
                </a:lnTo>
                <a:cubicBezTo>
                  <a:pt x="60039" y="9731"/>
                  <a:pt x="64213" y="17052"/>
                  <a:pt x="67248" y="18346"/>
                </a:cubicBezTo>
                <a:lnTo>
                  <a:pt x="70306" y="19619"/>
                </a:lnTo>
                <a:cubicBezTo>
                  <a:pt x="70306" y="19619"/>
                  <a:pt x="71734" y="16360"/>
                  <a:pt x="73163" y="14708"/>
                </a:cubicBezTo>
                <a:lnTo>
                  <a:pt x="74613" y="13079"/>
                </a:lnTo>
                <a:lnTo>
                  <a:pt x="74613" y="13079"/>
                </a:lnTo>
                <a:cubicBezTo>
                  <a:pt x="74613" y="13080"/>
                  <a:pt x="73319" y="20467"/>
                  <a:pt x="74725" y="23904"/>
                </a:cubicBezTo>
                <a:cubicBezTo>
                  <a:pt x="74725" y="23904"/>
                  <a:pt x="79724" y="22408"/>
                  <a:pt x="82760" y="19886"/>
                </a:cubicBezTo>
                <a:cubicBezTo>
                  <a:pt x="85818" y="17387"/>
                  <a:pt x="89054" y="15199"/>
                  <a:pt x="92089" y="7589"/>
                </a:cubicBezTo>
                <a:lnTo>
                  <a:pt x="95147"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2" name="Google Shape;252;p21"/>
          <p:cNvSpPr/>
          <p:nvPr/>
        </p:nvSpPr>
        <p:spPr>
          <a:xfrm>
            <a:off x="1667600" y="5518967"/>
            <a:ext cx="2922333" cy="1820500"/>
          </a:xfrm>
          <a:custGeom>
            <a:avLst/>
            <a:gdLst/>
            <a:ahLst/>
            <a:cxnLst/>
            <a:rect l="l" t="t" r="r" b="b"/>
            <a:pathLst>
              <a:path w="87670" h="54615" extrusionOk="0">
                <a:moveTo>
                  <a:pt x="18592" y="1"/>
                </a:moveTo>
                <a:lnTo>
                  <a:pt x="18592" y="1"/>
                </a:lnTo>
                <a:cubicBezTo>
                  <a:pt x="15267" y="12678"/>
                  <a:pt x="16695" y="22610"/>
                  <a:pt x="19820" y="30109"/>
                </a:cubicBezTo>
                <a:cubicBezTo>
                  <a:pt x="9977" y="20757"/>
                  <a:pt x="1" y="18347"/>
                  <a:pt x="0" y="18347"/>
                </a:cubicBezTo>
                <a:lnTo>
                  <a:pt x="0" y="18347"/>
                </a:lnTo>
                <a:cubicBezTo>
                  <a:pt x="5982" y="52673"/>
                  <a:pt x="34974" y="54615"/>
                  <a:pt x="34974" y="54615"/>
                </a:cubicBezTo>
                <a:cubicBezTo>
                  <a:pt x="34506" y="53209"/>
                  <a:pt x="34015" y="51847"/>
                  <a:pt x="33501" y="50553"/>
                </a:cubicBezTo>
                <a:cubicBezTo>
                  <a:pt x="34082" y="49839"/>
                  <a:pt x="34639" y="49147"/>
                  <a:pt x="35175" y="48433"/>
                </a:cubicBezTo>
                <a:cubicBezTo>
                  <a:pt x="35577" y="48700"/>
                  <a:pt x="35800" y="48834"/>
                  <a:pt x="35822" y="48834"/>
                </a:cubicBezTo>
                <a:cubicBezTo>
                  <a:pt x="35867" y="48656"/>
                  <a:pt x="35867" y="48455"/>
                  <a:pt x="35889" y="48276"/>
                </a:cubicBezTo>
                <a:cubicBezTo>
                  <a:pt x="35934" y="47964"/>
                  <a:pt x="35956" y="47651"/>
                  <a:pt x="35979" y="47339"/>
                </a:cubicBezTo>
                <a:cubicBezTo>
                  <a:pt x="36470" y="46692"/>
                  <a:pt x="36916" y="46045"/>
                  <a:pt x="37362" y="45397"/>
                </a:cubicBezTo>
                <a:lnTo>
                  <a:pt x="37362" y="45397"/>
                </a:lnTo>
                <a:cubicBezTo>
                  <a:pt x="37295" y="46580"/>
                  <a:pt x="37295" y="47763"/>
                  <a:pt x="37385" y="48946"/>
                </a:cubicBezTo>
                <a:cubicBezTo>
                  <a:pt x="38858" y="48187"/>
                  <a:pt x="40242" y="47384"/>
                  <a:pt x="41558" y="46558"/>
                </a:cubicBezTo>
                <a:cubicBezTo>
                  <a:pt x="44244" y="46886"/>
                  <a:pt x="46818" y="47036"/>
                  <a:pt x="49277" y="47036"/>
                </a:cubicBezTo>
                <a:cubicBezTo>
                  <a:pt x="74411" y="47036"/>
                  <a:pt x="87669" y="31426"/>
                  <a:pt x="87669" y="31426"/>
                </a:cubicBezTo>
                <a:cubicBezTo>
                  <a:pt x="82027" y="29709"/>
                  <a:pt x="76917" y="28995"/>
                  <a:pt x="72322" y="28995"/>
                </a:cubicBezTo>
                <a:cubicBezTo>
                  <a:pt x="66703" y="28995"/>
                  <a:pt x="61853" y="30063"/>
                  <a:pt x="57740" y="31671"/>
                </a:cubicBezTo>
                <a:cubicBezTo>
                  <a:pt x="66466" y="19708"/>
                  <a:pt x="67248" y="8370"/>
                  <a:pt x="67248" y="8370"/>
                </a:cubicBezTo>
                <a:lnTo>
                  <a:pt x="67248" y="8370"/>
                </a:lnTo>
                <a:cubicBezTo>
                  <a:pt x="57561" y="11807"/>
                  <a:pt x="50999" y="16762"/>
                  <a:pt x="46536" y="22007"/>
                </a:cubicBezTo>
                <a:cubicBezTo>
                  <a:pt x="48209" y="10557"/>
                  <a:pt x="45598" y="2478"/>
                  <a:pt x="45598" y="2478"/>
                </a:cubicBezTo>
                <a:cubicBezTo>
                  <a:pt x="38902" y="8370"/>
                  <a:pt x="34818" y="14441"/>
                  <a:pt x="32408" y="20222"/>
                </a:cubicBezTo>
                <a:cubicBezTo>
                  <a:pt x="31939" y="19016"/>
                  <a:pt x="31448" y="17856"/>
                  <a:pt x="30935" y="16762"/>
                </a:cubicBezTo>
                <a:cubicBezTo>
                  <a:pt x="30868" y="16584"/>
                  <a:pt x="30778" y="16427"/>
                  <a:pt x="30711" y="16271"/>
                </a:cubicBezTo>
                <a:cubicBezTo>
                  <a:pt x="25578" y="5580"/>
                  <a:pt x="18748" y="134"/>
                  <a:pt x="1859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3" name="Google Shape;253;p21"/>
          <p:cNvGrpSpPr/>
          <p:nvPr/>
        </p:nvGrpSpPr>
        <p:grpSpPr>
          <a:xfrm rot="1103742" flipH="1">
            <a:off x="3314289" y="4437587"/>
            <a:ext cx="1518883" cy="2634967"/>
            <a:chOff x="-1610600" y="3648550"/>
            <a:chExt cx="851075" cy="1476450"/>
          </a:xfrm>
        </p:grpSpPr>
        <p:sp>
          <p:nvSpPr>
            <p:cNvPr id="254" name="Google Shape;254;p21"/>
            <p:cNvSpPr/>
            <p:nvPr/>
          </p:nvSpPr>
          <p:spPr>
            <a:xfrm>
              <a:off x="-1206450" y="4775125"/>
              <a:ext cx="436325" cy="253950"/>
            </a:xfrm>
            <a:custGeom>
              <a:avLst/>
              <a:gdLst/>
              <a:ahLst/>
              <a:cxnLst/>
              <a:rect l="l" t="t" r="r" b="b"/>
              <a:pathLst>
                <a:path w="17453" h="10158" extrusionOk="0">
                  <a:moveTo>
                    <a:pt x="16978" y="0"/>
                  </a:moveTo>
                  <a:cubicBezTo>
                    <a:pt x="16935" y="0"/>
                    <a:pt x="16891" y="8"/>
                    <a:pt x="16846" y="23"/>
                  </a:cubicBezTo>
                  <a:lnTo>
                    <a:pt x="8588" y="2925"/>
                  </a:lnTo>
                  <a:cubicBezTo>
                    <a:pt x="2897" y="4956"/>
                    <a:pt x="777" y="8259"/>
                    <a:pt x="152" y="9598"/>
                  </a:cubicBezTo>
                  <a:cubicBezTo>
                    <a:pt x="1" y="9857"/>
                    <a:pt x="204" y="10157"/>
                    <a:pt x="480" y="10157"/>
                  </a:cubicBezTo>
                  <a:cubicBezTo>
                    <a:pt x="489" y="10157"/>
                    <a:pt x="499" y="10157"/>
                    <a:pt x="509" y="10156"/>
                  </a:cubicBezTo>
                  <a:cubicBezTo>
                    <a:pt x="2384" y="10022"/>
                    <a:pt x="7986" y="9554"/>
                    <a:pt x="11244" y="8192"/>
                  </a:cubicBezTo>
                  <a:cubicBezTo>
                    <a:pt x="14347" y="6898"/>
                    <a:pt x="16534" y="2389"/>
                    <a:pt x="17337" y="537"/>
                  </a:cubicBezTo>
                  <a:cubicBezTo>
                    <a:pt x="17452" y="268"/>
                    <a:pt x="17238" y="0"/>
                    <a:pt x="169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21"/>
            <p:cNvSpPr/>
            <p:nvPr/>
          </p:nvSpPr>
          <p:spPr>
            <a:xfrm>
              <a:off x="-1195300" y="4543000"/>
              <a:ext cx="435775" cy="253950"/>
            </a:xfrm>
            <a:custGeom>
              <a:avLst/>
              <a:gdLst/>
              <a:ahLst/>
              <a:cxnLst/>
              <a:rect l="l" t="t" r="r" b="b"/>
              <a:pathLst>
                <a:path w="17431" h="10158" extrusionOk="0">
                  <a:moveTo>
                    <a:pt x="16977" y="1"/>
                  </a:moveTo>
                  <a:cubicBezTo>
                    <a:pt x="16935" y="1"/>
                    <a:pt x="16891" y="8"/>
                    <a:pt x="16847" y="24"/>
                  </a:cubicBezTo>
                  <a:lnTo>
                    <a:pt x="8589" y="2947"/>
                  </a:lnTo>
                  <a:cubicBezTo>
                    <a:pt x="2897" y="4956"/>
                    <a:pt x="777" y="8259"/>
                    <a:pt x="130" y="9598"/>
                  </a:cubicBezTo>
                  <a:cubicBezTo>
                    <a:pt x="1" y="9857"/>
                    <a:pt x="184" y="10158"/>
                    <a:pt x="478" y="10158"/>
                  </a:cubicBezTo>
                  <a:cubicBezTo>
                    <a:pt x="488" y="10158"/>
                    <a:pt x="499" y="10157"/>
                    <a:pt x="509" y="10156"/>
                  </a:cubicBezTo>
                  <a:cubicBezTo>
                    <a:pt x="2362" y="10045"/>
                    <a:pt x="7986" y="9554"/>
                    <a:pt x="11222" y="8215"/>
                  </a:cubicBezTo>
                  <a:cubicBezTo>
                    <a:pt x="14347" y="6920"/>
                    <a:pt x="16534" y="2389"/>
                    <a:pt x="17316" y="537"/>
                  </a:cubicBezTo>
                  <a:cubicBezTo>
                    <a:pt x="17430" y="269"/>
                    <a:pt x="17233" y="1"/>
                    <a:pt x="16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21"/>
            <p:cNvSpPr/>
            <p:nvPr/>
          </p:nvSpPr>
          <p:spPr>
            <a:xfrm>
              <a:off x="-1195775" y="4255900"/>
              <a:ext cx="408425" cy="295075"/>
            </a:xfrm>
            <a:custGeom>
              <a:avLst/>
              <a:gdLst/>
              <a:ahLst/>
              <a:cxnLst/>
              <a:rect l="l" t="t" r="r" b="b"/>
              <a:pathLst>
                <a:path w="16337" h="11803" extrusionOk="0">
                  <a:moveTo>
                    <a:pt x="15887" y="0"/>
                  </a:moveTo>
                  <a:cubicBezTo>
                    <a:pt x="15834" y="0"/>
                    <a:pt x="15780" y="11"/>
                    <a:pt x="15728" y="36"/>
                  </a:cubicBezTo>
                  <a:lnTo>
                    <a:pt x="7827" y="3785"/>
                  </a:lnTo>
                  <a:cubicBezTo>
                    <a:pt x="2358" y="6374"/>
                    <a:pt x="595" y="9878"/>
                    <a:pt x="104" y="11284"/>
                  </a:cubicBezTo>
                  <a:cubicBezTo>
                    <a:pt x="0" y="11534"/>
                    <a:pt x="206" y="11802"/>
                    <a:pt x="469" y="11802"/>
                  </a:cubicBezTo>
                  <a:cubicBezTo>
                    <a:pt x="488" y="11802"/>
                    <a:pt x="508" y="11801"/>
                    <a:pt x="528" y="11798"/>
                  </a:cubicBezTo>
                  <a:cubicBezTo>
                    <a:pt x="2358" y="11485"/>
                    <a:pt x="7894" y="10436"/>
                    <a:pt x="10996" y="8740"/>
                  </a:cubicBezTo>
                  <a:cubicBezTo>
                    <a:pt x="13942" y="7155"/>
                    <a:pt x="15661" y="2424"/>
                    <a:pt x="16263" y="482"/>
                  </a:cubicBezTo>
                  <a:cubicBezTo>
                    <a:pt x="16336" y="226"/>
                    <a:pt x="16125" y="0"/>
                    <a:pt x="158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21"/>
            <p:cNvSpPr/>
            <p:nvPr/>
          </p:nvSpPr>
          <p:spPr>
            <a:xfrm>
              <a:off x="-1167525" y="3931275"/>
              <a:ext cx="289625" cy="411475"/>
            </a:xfrm>
            <a:custGeom>
              <a:avLst/>
              <a:gdLst/>
              <a:ahLst/>
              <a:cxnLst/>
              <a:rect l="l" t="t" r="r" b="b"/>
              <a:pathLst>
                <a:path w="11585" h="16459" extrusionOk="0">
                  <a:moveTo>
                    <a:pt x="11046" y="0"/>
                  </a:moveTo>
                  <a:cubicBezTo>
                    <a:pt x="10952" y="0"/>
                    <a:pt x="10856" y="38"/>
                    <a:pt x="10781" y="120"/>
                  </a:cubicBezTo>
                  <a:lnTo>
                    <a:pt x="4666" y="6370"/>
                  </a:lnTo>
                  <a:cubicBezTo>
                    <a:pt x="447" y="10677"/>
                    <a:pt x="1" y="14583"/>
                    <a:pt x="1" y="16056"/>
                  </a:cubicBezTo>
                  <a:cubicBezTo>
                    <a:pt x="1" y="16297"/>
                    <a:pt x="187" y="16458"/>
                    <a:pt x="394" y="16458"/>
                  </a:cubicBezTo>
                  <a:cubicBezTo>
                    <a:pt x="456" y="16458"/>
                    <a:pt x="520" y="16444"/>
                    <a:pt x="581" y="16413"/>
                  </a:cubicBezTo>
                  <a:cubicBezTo>
                    <a:pt x="2211" y="15476"/>
                    <a:pt x="7031" y="12574"/>
                    <a:pt x="9353" y="9941"/>
                  </a:cubicBezTo>
                  <a:cubicBezTo>
                    <a:pt x="11584" y="7396"/>
                    <a:pt x="11540" y="2375"/>
                    <a:pt x="11428" y="366"/>
                  </a:cubicBezTo>
                  <a:cubicBezTo>
                    <a:pt x="11413" y="144"/>
                    <a:pt x="11232" y="0"/>
                    <a:pt x="11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21"/>
            <p:cNvSpPr/>
            <p:nvPr/>
          </p:nvSpPr>
          <p:spPr>
            <a:xfrm>
              <a:off x="-1260150" y="3648550"/>
              <a:ext cx="162975" cy="1476450"/>
            </a:xfrm>
            <a:custGeom>
              <a:avLst/>
              <a:gdLst/>
              <a:ahLst/>
              <a:cxnLst/>
              <a:rect l="l" t="t" r="r" b="b"/>
              <a:pathLst>
                <a:path w="6519" h="59058" extrusionOk="0">
                  <a:moveTo>
                    <a:pt x="1681" y="0"/>
                  </a:moveTo>
                  <a:cubicBezTo>
                    <a:pt x="1493" y="0"/>
                    <a:pt x="1310" y="142"/>
                    <a:pt x="1295" y="359"/>
                  </a:cubicBezTo>
                  <a:cubicBezTo>
                    <a:pt x="1184" y="1520"/>
                    <a:pt x="961" y="4064"/>
                    <a:pt x="514" y="9064"/>
                  </a:cubicBezTo>
                  <a:cubicBezTo>
                    <a:pt x="1" y="15067"/>
                    <a:pt x="2121" y="18371"/>
                    <a:pt x="3059" y="19509"/>
                  </a:cubicBezTo>
                  <a:cubicBezTo>
                    <a:pt x="3148" y="19598"/>
                    <a:pt x="3260" y="19643"/>
                    <a:pt x="3371" y="19643"/>
                  </a:cubicBezTo>
                  <a:lnTo>
                    <a:pt x="2121" y="59058"/>
                  </a:lnTo>
                  <a:lnTo>
                    <a:pt x="4152" y="22165"/>
                  </a:lnTo>
                  <a:lnTo>
                    <a:pt x="3527" y="19598"/>
                  </a:lnTo>
                  <a:cubicBezTo>
                    <a:pt x="3617" y="19553"/>
                    <a:pt x="3684" y="19486"/>
                    <a:pt x="3728" y="19397"/>
                  </a:cubicBezTo>
                  <a:cubicBezTo>
                    <a:pt x="4376" y="17656"/>
                    <a:pt x="6295" y="12367"/>
                    <a:pt x="6407" y="8840"/>
                  </a:cubicBezTo>
                  <a:cubicBezTo>
                    <a:pt x="6518" y="5493"/>
                    <a:pt x="3327" y="1609"/>
                    <a:pt x="1965" y="136"/>
                  </a:cubicBezTo>
                  <a:cubicBezTo>
                    <a:pt x="1887" y="42"/>
                    <a:pt x="1783" y="0"/>
                    <a:pt x="16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21"/>
            <p:cNvSpPr/>
            <p:nvPr/>
          </p:nvSpPr>
          <p:spPr>
            <a:xfrm>
              <a:off x="-1610600" y="4743975"/>
              <a:ext cx="414500" cy="285725"/>
            </a:xfrm>
            <a:custGeom>
              <a:avLst/>
              <a:gdLst/>
              <a:ahLst/>
              <a:cxnLst/>
              <a:rect l="l" t="t" r="r" b="b"/>
              <a:pathLst>
                <a:path w="16580" h="11429" extrusionOk="0">
                  <a:moveTo>
                    <a:pt x="436" y="0"/>
                  </a:moveTo>
                  <a:cubicBezTo>
                    <a:pt x="192" y="0"/>
                    <a:pt x="1" y="255"/>
                    <a:pt x="92" y="510"/>
                  </a:cubicBezTo>
                  <a:cubicBezTo>
                    <a:pt x="717" y="2408"/>
                    <a:pt x="2547" y="7095"/>
                    <a:pt x="5538" y="8635"/>
                  </a:cubicBezTo>
                  <a:cubicBezTo>
                    <a:pt x="8685" y="10242"/>
                    <a:pt x="14220" y="11157"/>
                    <a:pt x="16072" y="11424"/>
                  </a:cubicBezTo>
                  <a:cubicBezTo>
                    <a:pt x="16092" y="11428"/>
                    <a:pt x="16112" y="11429"/>
                    <a:pt x="16132" y="11429"/>
                  </a:cubicBezTo>
                  <a:cubicBezTo>
                    <a:pt x="16392" y="11429"/>
                    <a:pt x="16579" y="11160"/>
                    <a:pt x="16496" y="10911"/>
                  </a:cubicBezTo>
                  <a:cubicBezTo>
                    <a:pt x="15961" y="9527"/>
                    <a:pt x="14108" y="6068"/>
                    <a:pt x="8595" y="3590"/>
                  </a:cubicBezTo>
                  <a:lnTo>
                    <a:pt x="605" y="42"/>
                  </a:lnTo>
                  <a:cubicBezTo>
                    <a:pt x="548" y="13"/>
                    <a:pt x="491" y="0"/>
                    <a:pt x="4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21"/>
            <p:cNvSpPr/>
            <p:nvPr/>
          </p:nvSpPr>
          <p:spPr>
            <a:xfrm>
              <a:off x="-1602350" y="4512050"/>
              <a:ext cx="414575" cy="286100"/>
            </a:xfrm>
            <a:custGeom>
              <a:avLst/>
              <a:gdLst/>
              <a:ahLst/>
              <a:cxnLst/>
              <a:rect l="l" t="t" r="r" b="b"/>
              <a:pathLst>
                <a:path w="16583" h="11444" extrusionOk="0">
                  <a:moveTo>
                    <a:pt x="451" y="1"/>
                  </a:moveTo>
                  <a:cubicBezTo>
                    <a:pt x="202" y="1"/>
                    <a:pt x="0" y="244"/>
                    <a:pt x="74" y="503"/>
                  </a:cubicBezTo>
                  <a:cubicBezTo>
                    <a:pt x="722" y="2422"/>
                    <a:pt x="2552" y="7132"/>
                    <a:pt x="5543" y="8649"/>
                  </a:cubicBezTo>
                  <a:cubicBezTo>
                    <a:pt x="8667" y="10234"/>
                    <a:pt x="14225" y="11149"/>
                    <a:pt x="16077" y="11439"/>
                  </a:cubicBezTo>
                  <a:cubicBezTo>
                    <a:pt x="16097" y="11442"/>
                    <a:pt x="16117" y="11444"/>
                    <a:pt x="16136" y="11444"/>
                  </a:cubicBezTo>
                  <a:cubicBezTo>
                    <a:pt x="16396" y="11444"/>
                    <a:pt x="16583" y="11174"/>
                    <a:pt x="16479" y="10903"/>
                  </a:cubicBezTo>
                  <a:cubicBezTo>
                    <a:pt x="15943" y="9520"/>
                    <a:pt x="14113" y="6060"/>
                    <a:pt x="8600" y="3605"/>
                  </a:cubicBezTo>
                  <a:lnTo>
                    <a:pt x="610" y="34"/>
                  </a:lnTo>
                  <a:cubicBezTo>
                    <a:pt x="556" y="11"/>
                    <a:pt x="503" y="1"/>
                    <a:pt x="4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1"/>
            <p:cNvSpPr/>
            <p:nvPr/>
          </p:nvSpPr>
          <p:spPr>
            <a:xfrm>
              <a:off x="-1568900" y="4229900"/>
              <a:ext cx="383925" cy="324575"/>
            </a:xfrm>
            <a:custGeom>
              <a:avLst/>
              <a:gdLst/>
              <a:ahLst/>
              <a:cxnLst/>
              <a:rect l="l" t="t" r="r" b="b"/>
              <a:pathLst>
                <a:path w="15357" h="12983" extrusionOk="0">
                  <a:moveTo>
                    <a:pt x="425" y="1"/>
                  </a:moveTo>
                  <a:cubicBezTo>
                    <a:pt x="197" y="1"/>
                    <a:pt x="0" y="209"/>
                    <a:pt x="53" y="473"/>
                  </a:cubicBezTo>
                  <a:cubicBezTo>
                    <a:pt x="477" y="2437"/>
                    <a:pt x="1816" y="7280"/>
                    <a:pt x="4629" y="9111"/>
                  </a:cubicBezTo>
                  <a:cubicBezTo>
                    <a:pt x="7575" y="11030"/>
                    <a:pt x="12998" y="12525"/>
                    <a:pt x="14828" y="12972"/>
                  </a:cubicBezTo>
                  <a:cubicBezTo>
                    <a:pt x="14859" y="12979"/>
                    <a:pt x="14889" y="12983"/>
                    <a:pt x="14918" y="12983"/>
                  </a:cubicBezTo>
                  <a:cubicBezTo>
                    <a:pt x="15152" y="12983"/>
                    <a:pt x="15357" y="12760"/>
                    <a:pt x="15297" y="12503"/>
                  </a:cubicBezTo>
                  <a:cubicBezTo>
                    <a:pt x="14895" y="11075"/>
                    <a:pt x="13422" y="7437"/>
                    <a:pt x="8200" y="4424"/>
                  </a:cubicBezTo>
                  <a:lnTo>
                    <a:pt x="611" y="49"/>
                  </a:lnTo>
                  <a:cubicBezTo>
                    <a:pt x="550" y="16"/>
                    <a:pt x="486" y="1"/>
                    <a:pt x="4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1"/>
            <p:cNvSpPr/>
            <p:nvPr/>
          </p:nvSpPr>
          <p:spPr>
            <a:xfrm>
              <a:off x="-1493925" y="3832150"/>
              <a:ext cx="319175" cy="502650"/>
            </a:xfrm>
            <a:custGeom>
              <a:avLst/>
              <a:gdLst/>
              <a:ahLst/>
              <a:cxnLst/>
              <a:rect l="l" t="t" r="r" b="b"/>
              <a:pathLst>
                <a:path w="12767" h="20106" extrusionOk="0">
                  <a:moveTo>
                    <a:pt x="1268" y="0"/>
                  </a:moveTo>
                  <a:cubicBezTo>
                    <a:pt x="1059" y="0"/>
                    <a:pt x="854" y="142"/>
                    <a:pt x="826" y="380"/>
                  </a:cubicBezTo>
                  <a:cubicBezTo>
                    <a:pt x="491" y="2702"/>
                    <a:pt x="0" y="8549"/>
                    <a:pt x="2344" y="11696"/>
                  </a:cubicBezTo>
                  <a:cubicBezTo>
                    <a:pt x="4777" y="14977"/>
                    <a:pt x="10133" y="18794"/>
                    <a:pt x="11919" y="20021"/>
                  </a:cubicBezTo>
                  <a:cubicBezTo>
                    <a:pt x="11996" y="20079"/>
                    <a:pt x="12085" y="20106"/>
                    <a:pt x="12172" y="20106"/>
                  </a:cubicBezTo>
                  <a:cubicBezTo>
                    <a:pt x="12387" y="20106"/>
                    <a:pt x="12595" y="19947"/>
                    <a:pt x="12611" y="19709"/>
                  </a:cubicBezTo>
                  <a:cubicBezTo>
                    <a:pt x="12767" y="17968"/>
                    <a:pt x="12611" y="13415"/>
                    <a:pt x="8124" y="7991"/>
                  </a:cubicBezTo>
                  <a:cubicBezTo>
                    <a:pt x="4375" y="3505"/>
                    <a:pt x="2478" y="1206"/>
                    <a:pt x="1607" y="157"/>
                  </a:cubicBezTo>
                  <a:cubicBezTo>
                    <a:pt x="1516" y="50"/>
                    <a:pt x="1391" y="0"/>
                    <a:pt x="1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440126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63"/>
        <p:cNvGrpSpPr/>
        <p:nvPr/>
      </p:nvGrpSpPr>
      <p:grpSpPr>
        <a:xfrm>
          <a:off x="0" y="0"/>
          <a:ext cx="0" cy="0"/>
          <a:chOff x="0" y="0"/>
          <a:chExt cx="0" cy="0"/>
        </a:xfrm>
      </p:grpSpPr>
      <p:grpSp>
        <p:nvGrpSpPr>
          <p:cNvPr id="264" name="Google Shape;264;p22"/>
          <p:cNvGrpSpPr/>
          <p:nvPr/>
        </p:nvGrpSpPr>
        <p:grpSpPr>
          <a:xfrm>
            <a:off x="7499701" y="411267"/>
            <a:ext cx="4965521" cy="6446728"/>
            <a:chOff x="5624775" y="308450"/>
            <a:chExt cx="3724141" cy="4835046"/>
          </a:xfrm>
        </p:grpSpPr>
        <p:sp>
          <p:nvSpPr>
            <p:cNvPr id="265" name="Google Shape;265;p22"/>
            <p:cNvSpPr/>
            <p:nvPr/>
          </p:nvSpPr>
          <p:spPr>
            <a:xfrm flipH="1">
              <a:off x="7181983" y="308450"/>
              <a:ext cx="2166933" cy="4835046"/>
            </a:xfrm>
            <a:custGeom>
              <a:avLst/>
              <a:gdLst/>
              <a:ahLst/>
              <a:cxnLst/>
              <a:rect l="l" t="t" r="r" b="b"/>
              <a:pathLst>
                <a:path w="71310" h="159113" extrusionOk="0">
                  <a:moveTo>
                    <a:pt x="60351" y="1"/>
                  </a:moveTo>
                  <a:lnTo>
                    <a:pt x="52896" y="7411"/>
                  </a:lnTo>
                  <a:cubicBezTo>
                    <a:pt x="52896" y="7411"/>
                    <a:pt x="56846" y="24328"/>
                    <a:pt x="55641" y="29551"/>
                  </a:cubicBezTo>
                  <a:cubicBezTo>
                    <a:pt x="54458" y="34774"/>
                    <a:pt x="51111" y="33702"/>
                    <a:pt x="44950" y="39416"/>
                  </a:cubicBezTo>
                  <a:cubicBezTo>
                    <a:pt x="41067" y="42965"/>
                    <a:pt x="36983" y="46268"/>
                    <a:pt x="32697" y="49303"/>
                  </a:cubicBezTo>
                  <a:cubicBezTo>
                    <a:pt x="32697" y="49303"/>
                    <a:pt x="27318" y="41625"/>
                    <a:pt x="22765" y="33680"/>
                  </a:cubicBezTo>
                  <a:cubicBezTo>
                    <a:pt x="18212" y="25757"/>
                    <a:pt x="5223" y="1139"/>
                    <a:pt x="5223" y="1139"/>
                  </a:cubicBezTo>
                  <a:cubicBezTo>
                    <a:pt x="5223" y="1139"/>
                    <a:pt x="0" y="18793"/>
                    <a:pt x="4776" y="25556"/>
                  </a:cubicBezTo>
                  <a:cubicBezTo>
                    <a:pt x="14240" y="39036"/>
                    <a:pt x="20645" y="43456"/>
                    <a:pt x="24551" y="51781"/>
                  </a:cubicBezTo>
                  <a:cubicBezTo>
                    <a:pt x="28479" y="60128"/>
                    <a:pt x="14128" y="159112"/>
                    <a:pt x="14128" y="159112"/>
                  </a:cubicBezTo>
                  <a:lnTo>
                    <a:pt x="42317" y="159112"/>
                  </a:lnTo>
                  <a:cubicBezTo>
                    <a:pt x="42317" y="159112"/>
                    <a:pt x="35420" y="63520"/>
                    <a:pt x="42317" y="51714"/>
                  </a:cubicBezTo>
                  <a:cubicBezTo>
                    <a:pt x="69925" y="35555"/>
                    <a:pt x="71309" y="14329"/>
                    <a:pt x="71309" y="14329"/>
                  </a:cubicBezTo>
                  <a:lnTo>
                    <a:pt x="69167" y="2880"/>
                  </a:lnTo>
                  <a:cubicBezTo>
                    <a:pt x="69167" y="2880"/>
                    <a:pt x="67649" y="11205"/>
                    <a:pt x="64993" y="18302"/>
                  </a:cubicBezTo>
                  <a:cubicBezTo>
                    <a:pt x="63211" y="23064"/>
                    <a:pt x="61731" y="23847"/>
                    <a:pt x="60949" y="23847"/>
                  </a:cubicBezTo>
                  <a:cubicBezTo>
                    <a:pt x="60566" y="23847"/>
                    <a:pt x="60351" y="23659"/>
                    <a:pt x="60351" y="23659"/>
                  </a:cubicBezTo>
                  <a:lnTo>
                    <a:pt x="62627" y="3996"/>
                  </a:lnTo>
                  <a:lnTo>
                    <a:pt x="6035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22"/>
            <p:cNvSpPr/>
            <p:nvPr/>
          </p:nvSpPr>
          <p:spPr>
            <a:xfrm flipH="1">
              <a:off x="5624775" y="564519"/>
              <a:ext cx="2571816" cy="2603723"/>
            </a:xfrm>
            <a:custGeom>
              <a:avLst/>
              <a:gdLst/>
              <a:ahLst/>
              <a:cxnLst/>
              <a:rect l="l" t="t" r="r" b="b"/>
              <a:pathLst>
                <a:path w="84634" h="85684" extrusionOk="0">
                  <a:moveTo>
                    <a:pt x="79590" y="1"/>
                  </a:moveTo>
                  <a:cubicBezTo>
                    <a:pt x="79724" y="135"/>
                    <a:pt x="79947" y="1295"/>
                    <a:pt x="75059" y="12499"/>
                  </a:cubicBezTo>
                  <a:cubicBezTo>
                    <a:pt x="69568" y="25154"/>
                    <a:pt x="65261" y="31895"/>
                    <a:pt x="56378" y="34305"/>
                  </a:cubicBezTo>
                  <a:cubicBezTo>
                    <a:pt x="47495" y="36738"/>
                    <a:pt x="37295" y="39416"/>
                    <a:pt x="31358" y="44259"/>
                  </a:cubicBezTo>
                  <a:cubicBezTo>
                    <a:pt x="25444" y="49080"/>
                    <a:pt x="19261" y="67382"/>
                    <a:pt x="10646" y="69814"/>
                  </a:cubicBezTo>
                  <a:cubicBezTo>
                    <a:pt x="7973" y="70562"/>
                    <a:pt x="5933" y="70820"/>
                    <a:pt x="4392" y="70820"/>
                  </a:cubicBezTo>
                  <a:cubicBezTo>
                    <a:pt x="966" y="70820"/>
                    <a:pt x="0" y="69547"/>
                    <a:pt x="0" y="69547"/>
                  </a:cubicBezTo>
                  <a:lnTo>
                    <a:pt x="0" y="69547"/>
                  </a:lnTo>
                  <a:lnTo>
                    <a:pt x="156" y="85683"/>
                  </a:lnTo>
                  <a:cubicBezTo>
                    <a:pt x="156" y="85683"/>
                    <a:pt x="24640" y="75193"/>
                    <a:pt x="29751" y="64436"/>
                  </a:cubicBezTo>
                  <a:cubicBezTo>
                    <a:pt x="34862" y="53678"/>
                    <a:pt x="27341" y="54481"/>
                    <a:pt x="40509" y="46960"/>
                  </a:cubicBezTo>
                  <a:cubicBezTo>
                    <a:pt x="53700" y="39416"/>
                    <a:pt x="71711" y="42117"/>
                    <a:pt x="78183" y="27855"/>
                  </a:cubicBezTo>
                  <a:cubicBezTo>
                    <a:pt x="84634" y="13593"/>
                    <a:pt x="83719" y="2054"/>
                    <a:pt x="83719" y="2054"/>
                  </a:cubicBezTo>
                  <a:lnTo>
                    <a:pt x="7959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7" name="Google Shape;267;p22"/>
          <p:cNvSpPr/>
          <p:nvPr/>
        </p:nvSpPr>
        <p:spPr>
          <a:xfrm>
            <a:off x="2288451" y="33448"/>
            <a:ext cx="6148508" cy="1769933"/>
          </a:xfrm>
          <a:custGeom>
            <a:avLst/>
            <a:gdLst/>
            <a:ahLst/>
            <a:cxnLst/>
            <a:rect l="l" t="t" r="r" b="b"/>
            <a:pathLst>
              <a:path w="124809" h="35928" extrusionOk="0">
                <a:moveTo>
                  <a:pt x="124206" y="1"/>
                </a:moveTo>
                <a:cubicBezTo>
                  <a:pt x="123157" y="1072"/>
                  <a:pt x="122063" y="2121"/>
                  <a:pt x="120948" y="3148"/>
                </a:cubicBezTo>
                <a:cubicBezTo>
                  <a:pt x="119832" y="4197"/>
                  <a:pt x="118716" y="5201"/>
                  <a:pt x="117555" y="6183"/>
                </a:cubicBezTo>
                <a:cubicBezTo>
                  <a:pt x="115279" y="8170"/>
                  <a:pt x="112913" y="10067"/>
                  <a:pt x="110502" y="11875"/>
                </a:cubicBezTo>
                <a:cubicBezTo>
                  <a:pt x="108092" y="13705"/>
                  <a:pt x="105614" y="15446"/>
                  <a:pt x="103092" y="17120"/>
                </a:cubicBezTo>
                <a:cubicBezTo>
                  <a:pt x="100570" y="18794"/>
                  <a:pt x="98004" y="20356"/>
                  <a:pt x="95348" y="21807"/>
                </a:cubicBezTo>
                <a:cubicBezTo>
                  <a:pt x="92714" y="23257"/>
                  <a:pt x="90058" y="24686"/>
                  <a:pt x="87313" y="25936"/>
                </a:cubicBezTo>
                <a:cubicBezTo>
                  <a:pt x="86643" y="26248"/>
                  <a:pt x="85929" y="26538"/>
                  <a:pt x="85237" y="26851"/>
                </a:cubicBezTo>
                <a:cubicBezTo>
                  <a:pt x="84568" y="27141"/>
                  <a:pt x="83876" y="27453"/>
                  <a:pt x="83161" y="27721"/>
                </a:cubicBezTo>
                <a:lnTo>
                  <a:pt x="81063" y="28569"/>
                </a:lnTo>
                <a:lnTo>
                  <a:pt x="78966" y="29350"/>
                </a:lnTo>
                <a:cubicBezTo>
                  <a:pt x="76131" y="30377"/>
                  <a:pt x="73252" y="31270"/>
                  <a:pt x="70328" y="32006"/>
                </a:cubicBezTo>
                <a:lnTo>
                  <a:pt x="69257" y="32297"/>
                </a:lnTo>
                <a:lnTo>
                  <a:pt x="68141" y="32520"/>
                </a:lnTo>
                <a:cubicBezTo>
                  <a:pt x="67404" y="32676"/>
                  <a:pt x="66690" y="32854"/>
                  <a:pt x="65954" y="33011"/>
                </a:cubicBezTo>
                <a:cubicBezTo>
                  <a:pt x="64503" y="33301"/>
                  <a:pt x="63030" y="33502"/>
                  <a:pt x="61557" y="33636"/>
                </a:cubicBezTo>
                <a:cubicBezTo>
                  <a:pt x="60472" y="33726"/>
                  <a:pt x="59385" y="33769"/>
                  <a:pt x="58298" y="33769"/>
                </a:cubicBezTo>
                <a:cubicBezTo>
                  <a:pt x="53458" y="33769"/>
                  <a:pt x="48617" y="32906"/>
                  <a:pt x="43969" y="31448"/>
                </a:cubicBezTo>
                <a:cubicBezTo>
                  <a:pt x="42541" y="31002"/>
                  <a:pt x="41135" y="30489"/>
                  <a:pt x="39751" y="29953"/>
                </a:cubicBezTo>
                <a:cubicBezTo>
                  <a:pt x="38345" y="29395"/>
                  <a:pt x="36983" y="28792"/>
                  <a:pt x="35622" y="28145"/>
                </a:cubicBezTo>
                <a:cubicBezTo>
                  <a:pt x="32899" y="26851"/>
                  <a:pt x="30265" y="25400"/>
                  <a:pt x="27699" y="23815"/>
                </a:cubicBezTo>
                <a:cubicBezTo>
                  <a:pt x="22588" y="20579"/>
                  <a:pt x="17722" y="16963"/>
                  <a:pt x="13191" y="12968"/>
                </a:cubicBezTo>
                <a:cubicBezTo>
                  <a:pt x="8594" y="9018"/>
                  <a:pt x="4286" y="4710"/>
                  <a:pt x="313" y="135"/>
                </a:cubicBezTo>
                <a:lnTo>
                  <a:pt x="1" y="380"/>
                </a:lnTo>
                <a:cubicBezTo>
                  <a:pt x="1853" y="2813"/>
                  <a:pt x="3862" y="5134"/>
                  <a:pt x="5938" y="7366"/>
                </a:cubicBezTo>
                <a:cubicBezTo>
                  <a:pt x="8013" y="9598"/>
                  <a:pt x="10156" y="11763"/>
                  <a:pt x="12388" y="13861"/>
                </a:cubicBezTo>
                <a:cubicBezTo>
                  <a:pt x="14642" y="15937"/>
                  <a:pt x="16941" y="17945"/>
                  <a:pt x="19351" y="19843"/>
                </a:cubicBezTo>
                <a:cubicBezTo>
                  <a:pt x="21740" y="21762"/>
                  <a:pt x="24239" y="23570"/>
                  <a:pt x="26806" y="25244"/>
                </a:cubicBezTo>
                <a:cubicBezTo>
                  <a:pt x="28101" y="26070"/>
                  <a:pt x="29395" y="26873"/>
                  <a:pt x="30734" y="27654"/>
                </a:cubicBezTo>
                <a:cubicBezTo>
                  <a:pt x="32073" y="28413"/>
                  <a:pt x="33435" y="29150"/>
                  <a:pt x="34796" y="29841"/>
                </a:cubicBezTo>
                <a:cubicBezTo>
                  <a:pt x="36180" y="30511"/>
                  <a:pt x="37586" y="31158"/>
                  <a:pt x="39015" y="31761"/>
                </a:cubicBezTo>
                <a:cubicBezTo>
                  <a:pt x="40443" y="32341"/>
                  <a:pt x="41894" y="32899"/>
                  <a:pt x="43367" y="33368"/>
                </a:cubicBezTo>
                <a:cubicBezTo>
                  <a:pt x="48198" y="34990"/>
                  <a:pt x="53333" y="35927"/>
                  <a:pt x="58484" y="35927"/>
                </a:cubicBezTo>
                <a:cubicBezTo>
                  <a:pt x="59568" y="35927"/>
                  <a:pt x="60652" y="35886"/>
                  <a:pt x="61735" y="35801"/>
                </a:cubicBezTo>
                <a:cubicBezTo>
                  <a:pt x="63298" y="35689"/>
                  <a:pt x="64860" y="35466"/>
                  <a:pt x="66400" y="35176"/>
                </a:cubicBezTo>
                <a:cubicBezTo>
                  <a:pt x="67159" y="35042"/>
                  <a:pt x="67895" y="34863"/>
                  <a:pt x="68654" y="34707"/>
                </a:cubicBezTo>
                <a:lnTo>
                  <a:pt x="69770" y="34439"/>
                </a:lnTo>
                <a:lnTo>
                  <a:pt x="70886" y="34171"/>
                </a:lnTo>
                <a:cubicBezTo>
                  <a:pt x="73877" y="33412"/>
                  <a:pt x="76823" y="32497"/>
                  <a:pt x="79702" y="31448"/>
                </a:cubicBezTo>
                <a:cubicBezTo>
                  <a:pt x="85483" y="29306"/>
                  <a:pt x="91040" y="26672"/>
                  <a:pt x="96352" y="23570"/>
                </a:cubicBezTo>
                <a:cubicBezTo>
                  <a:pt x="101642" y="20490"/>
                  <a:pt x="106708" y="16986"/>
                  <a:pt x="111484" y="13147"/>
                </a:cubicBezTo>
                <a:cubicBezTo>
                  <a:pt x="113872" y="11227"/>
                  <a:pt x="116171" y="9219"/>
                  <a:pt x="118403" y="7121"/>
                </a:cubicBezTo>
                <a:cubicBezTo>
                  <a:pt x="120657" y="5045"/>
                  <a:pt x="122778" y="2835"/>
                  <a:pt x="124809" y="537"/>
                </a:cubicBezTo>
                <a:lnTo>
                  <a:pt x="12420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22"/>
          <p:cNvSpPr/>
          <p:nvPr/>
        </p:nvSpPr>
        <p:spPr>
          <a:xfrm>
            <a:off x="3631564" y="-454299"/>
            <a:ext cx="5537544" cy="1391669"/>
          </a:xfrm>
          <a:custGeom>
            <a:avLst/>
            <a:gdLst/>
            <a:ahLst/>
            <a:cxnLst/>
            <a:rect l="l" t="t" r="r" b="b"/>
            <a:pathLst>
              <a:path w="95125" h="23905" extrusionOk="0">
                <a:moveTo>
                  <a:pt x="95124" y="1"/>
                </a:moveTo>
                <a:lnTo>
                  <a:pt x="10178" y="4821"/>
                </a:lnTo>
                <a:cubicBezTo>
                  <a:pt x="10178" y="4821"/>
                  <a:pt x="1898" y="7433"/>
                  <a:pt x="1" y="13794"/>
                </a:cubicBezTo>
                <a:cubicBezTo>
                  <a:pt x="1" y="13794"/>
                  <a:pt x="1766" y="14985"/>
                  <a:pt x="5124" y="14985"/>
                </a:cubicBezTo>
                <a:cubicBezTo>
                  <a:pt x="5954" y="14985"/>
                  <a:pt x="6880" y="14912"/>
                  <a:pt x="7902" y="14731"/>
                </a:cubicBezTo>
                <a:lnTo>
                  <a:pt x="13057" y="13794"/>
                </a:lnTo>
                <a:lnTo>
                  <a:pt x="13057" y="13794"/>
                </a:lnTo>
                <a:cubicBezTo>
                  <a:pt x="12053" y="15936"/>
                  <a:pt x="11807" y="18324"/>
                  <a:pt x="12321" y="20601"/>
                </a:cubicBezTo>
                <a:cubicBezTo>
                  <a:pt x="12321" y="20601"/>
                  <a:pt x="16003" y="18838"/>
                  <a:pt x="17320" y="16918"/>
                </a:cubicBezTo>
                <a:lnTo>
                  <a:pt x="18659" y="14999"/>
                </a:lnTo>
                <a:cubicBezTo>
                  <a:pt x="18659" y="14999"/>
                  <a:pt x="20333" y="19128"/>
                  <a:pt x="21583" y="21962"/>
                </a:cubicBezTo>
                <a:cubicBezTo>
                  <a:pt x="21583" y="21962"/>
                  <a:pt x="26449" y="17543"/>
                  <a:pt x="28480" y="14843"/>
                </a:cubicBezTo>
                <a:lnTo>
                  <a:pt x="30511" y="12120"/>
                </a:lnTo>
                <a:lnTo>
                  <a:pt x="30511" y="12120"/>
                </a:lnTo>
                <a:cubicBezTo>
                  <a:pt x="30511" y="12120"/>
                  <a:pt x="28837" y="19441"/>
                  <a:pt x="30912" y="23904"/>
                </a:cubicBezTo>
                <a:cubicBezTo>
                  <a:pt x="30912" y="23904"/>
                  <a:pt x="35175" y="20601"/>
                  <a:pt x="36470" y="18324"/>
                </a:cubicBezTo>
                <a:lnTo>
                  <a:pt x="37376" y="16773"/>
                </a:lnTo>
                <a:lnTo>
                  <a:pt x="37376" y="16773"/>
                </a:lnTo>
                <a:cubicBezTo>
                  <a:pt x="37385" y="17309"/>
                  <a:pt x="37843" y="18207"/>
                  <a:pt x="39661" y="19641"/>
                </a:cubicBezTo>
                <a:cubicBezTo>
                  <a:pt x="41386" y="21010"/>
                  <a:pt x="42080" y="21364"/>
                  <a:pt x="42336" y="21364"/>
                </a:cubicBezTo>
                <a:cubicBezTo>
                  <a:pt x="42611" y="21364"/>
                  <a:pt x="42384" y="20958"/>
                  <a:pt x="42384" y="20958"/>
                </a:cubicBezTo>
                <a:cubicBezTo>
                  <a:pt x="42384" y="20958"/>
                  <a:pt x="45397" y="18949"/>
                  <a:pt x="45308" y="16896"/>
                </a:cubicBezTo>
                <a:cubicBezTo>
                  <a:pt x="45197" y="14865"/>
                  <a:pt x="45308" y="10669"/>
                  <a:pt x="45308" y="10669"/>
                </a:cubicBezTo>
                <a:cubicBezTo>
                  <a:pt x="45308" y="10669"/>
                  <a:pt x="46580" y="14017"/>
                  <a:pt x="49794" y="18324"/>
                </a:cubicBezTo>
                <a:cubicBezTo>
                  <a:pt x="52986" y="22654"/>
                  <a:pt x="53455" y="22877"/>
                  <a:pt x="53455" y="22877"/>
                </a:cubicBezTo>
                <a:cubicBezTo>
                  <a:pt x="53455" y="22877"/>
                  <a:pt x="59637" y="16651"/>
                  <a:pt x="59838" y="13191"/>
                </a:cubicBezTo>
                <a:cubicBezTo>
                  <a:pt x="59927" y="11606"/>
                  <a:pt x="59972" y="10736"/>
                  <a:pt x="59994" y="10267"/>
                </a:cubicBezTo>
                <a:lnTo>
                  <a:pt x="60039" y="9709"/>
                </a:lnTo>
                <a:cubicBezTo>
                  <a:pt x="60039" y="9709"/>
                  <a:pt x="64190" y="17030"/>
                  <a:pt x="67248" y="18324"/>
                </a:cubicBezTo>
                <a:lnTo>
                  <a:pt x="70283" y="19619"/>
                </a:lnTo>
                <a:cubicBezTo>
                  <a:pt x="70283" y="19619"/>
                  <a:pt x="71712" y="16360"/>
                  <a:pt x="73162" y="14709"/>
                </a:cubicBezTo>
                <a:lnTo>
                  <a:pt x="74591" y="13079"/>
                </a:lnTo>
                <a:lnTo>
                  <a:pt x="74591" y="13079"/>
                </a:lnTo>
                <a:cubicBezTo>
                  <a:pt x="74591" y="13080"/>
                  <a:pt x="73296" y="20467"/>
                  <a:pt x="74702" y="23904"/>
                </a:cubicBezTo>
                <a:cubicBezTo>
                  <a:pt x="74702" y="23904"/>
                  <a:pt x="79702" y="22386"/>
                  <a:pt x="82759" y="19887"/>
                </a:cubicBezTo>
                <a:cubicBezTo>
                  <a:pt x="85795" y="17365"/>
                  <a:pt x="89031" y="15200"/>
                  <a:pt x="92089" y="7611"/>
                </a:cubicBezTo>
                <a:lnTo>
                  <a:pt x="95124"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22"/>
          <p:cNvSpPr/>
          <p:nvPr/>
        </p:nvSpPr>
        <p:spPr>
          <a:xfrm>
            <a:off x="6923300" y="-249570"/>
            <a:ext cx="5534067" cy="1391675"/>
          </a:xfrm>
          <a:custGeom>
            <a:avLst/>
            <a:gdLst/>
            <a:ahLst/>
            <a:cxnLst/>
            <a:rect l="l" t="t" r="r" b="b"/>
            <a:pathLst>
              <a:path w="95147" h="23927" extrusionOk="0">
                <a:moveTo>
                  <a:pt x="95147" y="0"/>
                </a:moveTo>
                <a:lnTo>
                  <a:pt x="10201" y="4821"/>
                </a:lnTo>
                <a:cubicBezTo>
                  <a:pt x="10201" y="4821"/>
                  <a:pt x="1920" y="7432"/>
                  <a:pt x="1" y="13793"/>
                </a:cubicBezTo>
                <a:cubicBezTo>
                  <a:pt x="1" y="13793"/>
                  <a:pt x="1766" y="14985"/>
                  <a:pt x="5125" y="14985"/>
                </a:cubicBezTo>
                <a:cubicBezTo>
                  <a:pt x="5954" y="14985"/>
                  <a:pt x="6881" y="14912"/>
                  <a:pt x="7902" y="14731"/>
                </a:cubicBezTo>
                <a:lnTo>
                  <a:pt x="13058" y="13793"/>
                </a:lnTo>
                <a:lnTo>
                  <a:pt x="13058" y="13793"/>
                </a:lnTo>
                <a:cubicBezTo>
                  <a:pt x="12053" y="15936"/>
                  <a:pt x="11808" y="18324"/>
                  <a:pt x="12321" y="20623"/>
                </a:cubicBezTo>
                <a:cubicBezTo>
                  <a:pt x="12321" y="20623"/>
                  <a:pt x="16004" y="18837"/>
                  <a:pt x="17321" y="16918"/>
                </a:cubicBezTo>
                <a:lnTo>
                  <a:pt x="18660" y="14999"/>
                </a:lnTo>
                <a:cubicBezTo>
                  <a:pt x="18660" y="14999"/>
                  <a:pt x="20334" y="19128"/>
                  <a:pt x="21583" y="21962"/>
                </a:cubicBezTo>
                <a:cubicBezTo>
                  <a:pt x="21583" y="21962"/>
                  <a:pt x="26427" y="17543"/>
                  <a:pt x="28480" y="14842"/>
                </a:cubicBezTo>
                <a:lnTo>
                  <a:pt x="30511" y="12142"/>
                </a:lnTo>
                <a:lnTo>
                  <a:pt x="30511" y="12142"/>
                </a:lnTo>
                <a:cubicBezTo>
                  <a:pt x="30511" y="12142"/>
                  <a:pt x="28837" y="19440"/>
                  <a:pt x="30913" y="23926"/>
                </a:cubicBezTo>
                <a:cubicBezTo>
                  <a:pt x="30913" y="23926"/>
                  <a:pt x="35176" y="20623"/>
                  <a:pt x="36470" y="18346"/>
                </a:cubicBezTo>
                <a:lnTo>
                  <a:pt x="37384" y="16766"/>
                </a:lnTo>
                <a:lnTo>
                  <a:pt x="37384" y="16766"/>
                </a:lnTo>
                <a:cubicBezTo>
                  <a:pt x="37386" y="17306"/>
                  <a:pt x="37834" y="18213"/>
                  <a:pt x="39662" y="19663"/>
                </a:cubicBezTo>
                <a:cubicBezTo>
                  <a:pt x="41386" y="21032"/>
                  <a:pt x="42080" y="21386"/>
                  <a:pt x="42337" y="21386"/>
                </a:cubicBezTo>
                <a:cubicBezTo>
                  <a:pt x="42612" y="21386"/>
                  <a:pt x="42385" y="20980"/>
                  <a:pt x="42385" y="20980"/>
                </a:cubicBezTo>
                <a:cubicBezTo>
                  <a:pt x="42385" y="20980"/>
                  <a:pt x="45398" y="18949"/>
                  <a:pt x="45309" y="16918"/>
                </a:cubicBezTo>
                <a:cubicBezTo>
                  <a:pt x="45219" y="14887"/>
                  <a:pt x="45309" y="10669"/>
                  <a:pt x="45309" y="10669"/>
                </a:cubicBezTo>
                <a:cubicBezTo>
                  <a:pt x="45309" y="10669"/>
                  <a:pt x="46581" y="14017"/>
                  <a:pt x="49795" y="18346"/>
                </a:cubicBezTo>
                <a:cubicBezTo>
                  <a:pt x="52986" y="22654"/>
                  <a:pt x="53477" y="22877"/>
                  <a:pt x="53477" y="22877"/>
                </a:cubicBezTo>
                <a:cubicBezTo>
                  <a:pt x="53477" y="22877"/>
                  <a:pt x="59660" y="16673"/>
                  <a:pt x="59861" y="13191"/>
                </a:cubicBezTo>
                <a:cubicBezTo>
                  <a:pt x="59950" y="11606"/>
                  <a:pt x="59994" y="10758"/>
                  <a:pt x="60017" y="10289"/>
                </a:cubicBezTo>
                <a:lnTo>
                  <a:pt x="60039" y="9731"/>
                </a:lnTo>
                <a:cubicBezTo>
                  <a:pt x="60039" y="9731"/>
                  <a:pt x="64213" y="17052"/>
                  <a:pt x="67248" y="18346"/>
                </a:cubicBezTo>
                <a:lnTo>
                  <a:pt x="70306" y="19619"/>
                </a:lnTo>
                <a:cubicBezTo>
                  <a:pt x="70306" y="19619"/>
                  <a:pt x="71734" y="16360"/>
                  <a:pt x="73163" y="14708"/>
                </a:cubicBezTo>
                <a:lnTo>
                  <a:pt x="74613" y="13079"/>
                </a:lnTo>
                <a:lnTo>
                  <a:pt x="74613" y="13079"/>
                </a:lnTo>
                <a:cubicBezTo>
                  <a:pt x="74613" y="13080"/>
                  <a:pt x="73319" y="20467"/>
                  <a:pt x="74725" y="23904"/>
                </a:cubicBezTo>
                <a:cubicBezTo>
                  <a:pt x="74725" y="23904"/>
                  <a:pt x="79724" y="22408"/>
                  <a:pt x="82760" y="19886"/>
                </a:cubicBezTo>
                <a:cubicBezTo>
                  <a:pt x="85818" y="17387"/>
                  <a:pt x="89054" y="15199"/>
                  <a:pt x="92089" y="7589"/>
                </a:cubicBezTo>
                <a:lnTo>
                  <a:pt x="95147"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22"/>
          <p:cNvSpPr/>
          <p:nvPr/>
        </p:nvSpPr>
        <p:spPr>
          <a:xfrm rot="920261">
            <a:off x="-713107" y="-949323"/>
            <a:ext cx="5088304" cy="2203717"/>
          </a:xfrm>
          <a:custGeom>
            <a:avLst/>
            <a:gdLst/>
            <a:ahLst/>
            <a:cxnLst/>
            <a:rect l="l" t="t" r="r" b="b"/>
            <a:pathLst>
              <a:path w="89567" h="38791" extrusionOk="0">
                <a:moveTo>
                  <a:pt x="89566" y="0"/>
                </a:moveTo>
                <a:lnTo>
                  <a:pt x="7879" y="23904"/>
                </a:lnTo>
                <a:lnTo>
                  <a:pt x="7879" y="23904"/>
                </a:lnTo>
                <a:cubicBezTo>
                  <a:pt x="7879" y="23904"/>
                  <a:pt x="402" y="28300"/>
                  <a:pt x="0" y="34929"/>
                </a:cubicBezTo>
                <a:cubicBezTo>
                  <a:pt x="0" y="34929"/>
                  <a:pt x="883" y="35268"/>
                  <a:pt x="2443" y="35268"/>
                </a:cubicBezTo>
                <a:cubicBezTo>
                  <a:pt x="3797" y="35268"/>
                  <a:pt x="5661" y="35013"/>
                  <a:pt x="7901" y="34059"/>
                </a:cubicBezTo>
                <a:lnTo>
                  <a:pt x="12722" y="31983"/>
                </a:lnTo>
                <a:lnTo>
                  <a:pt x="12722" y="31983"/>
                </a:lnTo>
                <a:cubicBezTo>
                  <a:pt x="12231" y="34282"/>
                  <a:pt x="12521" y="36670"/>
                  <a:pt x="13548" y="38790"/>
                </a:cubicBezTo>
                <a:cubicBezTo>
                  <a:pt x="13548" y="38790"/>
                  <a:pt x="16717" y="36224"/>
                  <a:pt x="17588" y="34036"/>
                </a:cubicBezTo>
                <a:lnTo>
                  <a:pt x="18458" y="31871"/>
                </a:lnTo>
                <a:cubicBezTo>
                  <a:pt x="18458" y="31871"/>
                  <a:pt x="21002" y="35509"/>
                  <a:pt x="22877" y="37987"/>
                </a:cubicBezTo>
                <a:cubicBezTo>
                  <a:pt x="22877" y="37987"/>
                  <a:pt x="26604" y="32586"/>
                  <a:pt x="27966" y="29506"/>
                </a:cubicBezTo>
                <a:lnTo>
                  <a:pt x="29327" y="26403"/>
                </a:lnTo>
                <a:cubicBezTo>
                  <a:pt x="29327" y="26403"/>
                  <a:pt x="29327" y="33902"/>
                  <a:pt x="32407" y="37786"/>
                </a:cubicBezTo>
                <a:cubicBezTo>
                  <a:pt x="32407" y="37786"/>
                  <a:pt x="35800" y="33612"/>
                  <a:pt x="36559" y="31090"/>
                </a:cubicBezTo>
                <a:lnTo>
                  <a:pt x="37094" y="29378"/>
                </a:lnTo>
                <a:lnTo>
                  <a:pt x="37094" y="29378"/>
                </a:lnTo>
                <a:cubicBezTo>
                  <a:pt x="37223" y="29900"/>
                  <a:pt x="37869" y="30669"/>
                  <a:pt x="39951" y="31648"/>
                </a:cubicBezTo>
                <a:cubicBezTo>
                  <a:pt x="41768" y="32512"/>
                  <a:pt x="42556" y="32754"/>
                  <a:pt x="42870" y="32754"/>
                </a:cubicBezTo>
                <a:cubicBezTo>
                  <a:pt x="43268" y="32754"/>
                  <a:pt x="42897" y="32362"/>
                  <a:pt x="42897" y="32362"/>
                </a:cubicBezTo>
                <a:cubicBezTo>
                  <a:pt x="42897" y="32362"/>
                  <a:pt x="45397" y="29707"/>
                  <a:pt x="44839" y="27742"/>
                </a:cubicBezTo>
                <a:cubicBezTo>
                  <a:pt x="44281" y="25801"/>
                  <a:pt x="43455" y="21672"/>
                  <a:pt x="43455" y="21672"/>
                </a:cubicBezTo>
                <a:lnTo>
                  <a:pt x="43455" y="21672"/>
                </a:lnTo>
                <a:cubicBezTo>
                  <a:pt x="43455" y="21672"/>
                  <a:pt x="45442" y="24663"/>
                  <a:pt x="49526" y="28122"/>
                </a:cubicBezTo>
                <a:cubicBezTo>
                  <a:pt x="53610" y="31604"/>
                  <a:pt x="54146" y="31715"/>
                  <a:pt x="54146" y="31715"/>
                </a:cubicBezTo>
                <a:cubicBezTo>
                  <a:pt x="54146" y="31715"/>
                  <a:pt x="58766" y="24283"/>
                  <a:pt x="58163" y="20846"/>
                </a:cubicBezTo>
                <a:lnTo>
                  <a:pt x="57672" y="17967"/>
                </a:lnTo>
                <a:lnTo>
                  <a:pt x="57583" y="17409"/>
                </a:lnTo>
                <a:lnTo>
                  <a:pt x="57583" y="17409"/>
                </a:lnTo>
                <a:cubicBezTo>
                  <a:pt x="57583" y="17409"/>
                  <a:pt x="63275" y="23591"/>
                  <a:pt x="66533" y="24171"/>
                </a:cubicBezTo>
                <a:lnTo>
                  <a:pt x="69792" y="24729"/>
                </a:lnTo>
                <a:cubicBezTo>
                  <a:pt x="69792" y="24729"/>
                  <a:pt x="70461" y="21225"/>
                  <a:pt x="71488" y="19306"/>
                </a:cubicBezTo>
                <a:lnTo>
                  <a:pt x="72515" y="17386"/>
                </a:lnTo>
                <a:cubicBezTo>
                  <a:pt x="72515" y="17386"/>
                  <a:pt x="72916" y="24886"/>
                  <a:pt x="75081" y="27899"/>
                </a:cubicBezTo>
                <a:cubicBezTo>
                  <a:pt x="75081" y="27899"/>
                  <a:pt x="79612" y="25310"/>
                  <a:pt x="82000" y="22163"/>
                </a:cubicBezTo>
                <a:cubicBezTo>
                  <a:pt x="84411" y="19038"/>
                  <a:pt x="87044" y="16204"/>
                  <a:pt x="88294" y="8102"/>
                </a:cubicBezTo>
                <a:lnTo>
                  <a:pt x="89566"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1" name="Google Shape;271;p22"/>
          <p:cNvGrpSpPr/>
          <p:nvPr/>
        </p:nvGrpSpPr>
        <p:grpSpPr>
          <a:xfrm rot="1087508" flipH="1">
            <a:off x="-381706" y="991660"/>
            <a:ext cx="1239527" cy="2398619"/>
            <a:chOff x="109100" y="81525"/>
            <a:chExt cx="929625" cy="1798925"/>
          </a:xfrm>
        </p:grpSpPr>
        <p:sp>
          <p:nvSpPr>
            <p:cNvPr id="272" name="Google Shape;272;p22"/>
            <p:cNvSpPr/>
            <p:nvPr/>
          </p:nvSpPr>
          <p:spPr>
            <a:xfrm>
              <a:off x="109100" y="81525"/>
              <a:ext cx="929625" cy="1798925"/>
            </a:xfrm>
            <a:custGeom>
              <a:avLst/>
              <a:gdLst/>
              <a:ahLst/>
              <a:cxnLst/>
              <a:rect l="l" t="t" r="r" b="b"/>
              <a:pathLst>
                <a:path w="37185" h="71957" extrusionOk="0">
                  <a:moveTo>
                    <a:pt x="7009" y="0"/>
                  </a:moveTo>
                  <a:lnTo>
                    <a:pt x="1" y="13079"/>
                  </a:lnTo>
                  <a:cubicBezTo>
                    <a:pt x="1" y="13079"/>
                    <a:pt x="358" y="14909"/>
                    <a:pt x="938" y="17945"/>
                  </a:cubicBezTo>
                  <a:lnTo>
                    <a:pt x="4264" y="18101"/>
                  </a:lnTo>
                  <a:lnTo>
                    <a:pt x="1362" y="20042"/>
                  </a:lnTo>
                  <a:cubicBezTo>
                    <a:pt x="1987" y="23189"/>
                    <a:pt x="2791" y="27162"/>
                    <a:pt x="3706" y="31537"/>
                  </a:cubicBezTo>
                  <a:lnTo>
                    <a:pt x="6072" y="29015"/>
                  </a:lnTo>
                  <a:lnTo>
                    <a:pt x="5402" y="34751"/>
                  </a:lnTo>
                  <a:lnTo>
                    <a:pt x="4420" y="34885"/>
                  </a:lnTo>
                  <a:cubicBezTo>
                    <a:pt x="7388" y="48834"/>
                    <a:pt x="11294" y="65462"/>
                    <a:pt x="14218" y="71956"/>
                  </a:cubicBezTo>
                  <a:lnTo>
                    <a:pt x="25869" y="70751"/>
                  </a:lnTo>
                  <a:lnTo>
                    <a:pt x="31672" y="70149"/>
                  </a:lnTo>
                  <a:lnTo>
                    <a:pt x="37184" y="51334"/>
                  </a:lnTo>
                  <a:lnTo>
                    <a:pt x="26203" y="28345"/>
                  </a:lnTo>
                  <a:lnTo>
                    <a:pt x="22119" y="26180"/>
                  </a:lnTo>
                  <a:lnTo>
                    <a:pt x="24954" y="25734"/>
                  </a:lnTo>
                  <a:lnTo>
                    <a:pt x="21650" y="18815"/>
                  </a:lnTo>
                  <a:lnTo>
                    <a:pt x="15780" y="15690"/>
                  </a:lnTo>
                  <a:lnTo>
                    <a:pt x="19865" y="15088"/>
                  </a:lnTo>
                  <a:lnTo>
                    <a:pt x="17655" y="10445"/>
                  </a:lnTo>
                  <a:lnTo>
                    <a:pt x="700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2"/>
            <p:cNvSpPr/>
            <p:nvPr/>
          </p:nvSpPr>
          <p:spPr>
            <a:xfrm>
              <a:off x="284325" y="81525"/>
              <a:ext cx="754400" cy="1768800"/>
            </a:xfrm>
            <a:custGeom>
              <a:avLst/>
              <a:gdLst/>
              <a:ahLst/>
              <a:cxnLst/>
              <a:rect l="l" t="t" r="r" b="b"/>
              <a:pathLst>
                <a:path w="30176" h="70752" extrusionOk="0">
                  <a:moveTo>
                    <a:pt x="0" y="0"/>
                  </a:moveTo>
                  <a:lnTo>
                    <a:pt x="18860" y="70751"/>
                  </a:lnTo>
                  <a:lnTo>
                    <a:pt x="24663" y="70149"/>
                  </a:lnTo>
                  <a:lnTo>
                    <a:pt x="30175" y="51334"/>
                  </a:lnTo>
                  <a:lnTo>
                    <a:pt x="19194" y="28345"/>
                  </a:lnTo>
                  <a:lnTo>
                    <a:pt x="15110" y="26180"/>
                  </a:lnTo>
                  <a:lnTo>
                    <a:pt x="17945" y="25734"/>
                  </a:lnTo>
                  <a:lnTo>
                    <a:pt x="14641" y="18815"/>
                  </a:lnTo>
                  <a:lnTo>
                    <a:pt x="8771" y="15690"/>
                  </a:lnTo>
                  <a:lnTo>
                    <a:pt x="12856" y="15088"/>
                  </a:lnTo>
                  <a:lnTo>
                    <a:pt x="10646" y="10445"/>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2"/>
          <p:cNvSpPr/>
          <p:nvPr/>
        </p:nvSpPr>
        <p:spPr>
          <a:xfrm>
            <a:off x="5247290" y="-290904"/>
            <a:ext cx="6148508" cy="1769835"/>
          </a:xfrm>
          <a:custGeom>
            <a:avLst/>
            <a:gdLst/>
            <a:ahLst/>
            <a:cxnLst/>
            <a:rect l="l" t="t" r="r" b="b"/>
            <a:pathLst>
              <a:path w="124809" h="35926" extrusionOk="0">
                <a:moveTo>
                  <a:pt x="124206" y="1"/>
                </a:moveTo>
                <a:cubicBezTo>
                  <a:pt x="123157" y="1072"/>
                  <a:pt x="122063" y="2121"/>
                  <a:pt x="120947" y="3148"/>
                </a:cubicBezTo>
                <a:cubicBezTo>
                  <a:pt x="119831" y="4197"/>
                  <a:pt x="118715" y="5201"/>
                  <a:pt x="117554" y="6183"/>
                </a:cubicBezTo>
                <a:cubicBezTo>
                  <a:pt x="115278" y="8170"/>
                  <a:pt x="112912" y="10044"/>
                  <a:pt x="110502" y="11875"/>
                </a:cubicBezTo>
                <a:cubicBezTo>
                  <a:pt x="108091" y="13705"/>
                  <a:pt x="105614" y="15446"/>
                  <a:pt x="103092" y="17120"/>
                </a:cubicBezTo>
                <a:cubicBezTo>
                  <a:pt x="100570" y="18771"/>
                  <a:pt x="97981" y="20356"/>
                  <a:pt x="95347" y="21807"/>
                </a:cubicBezTo>
                <a:cubicBezTo>
                  <a:pt x="92713" y="23280"/>
                  <a:pt x="90035" y="24686"/>
                  <a:pt x="87312" y="25936"/>
                </a:cubicBezTo>
                <a:cubicBezTo>
                  <a:pt x="86643" y="26270"/>
                  <a:pt x="85928" y="26538"/>
                  <a:pt x="85237" y="26851"/>
                </a:cubicBezTo>
                <a:cubicBezTo>
                  <a:pt x="84567" y="27163"/>
                  <a:pt x="83853" y="27453"/>
                  <a:pt x="83161" y="27743"/>
                </a:cubicBezTo>
                <a:lnTo>
                  <a:pt x="81063" y="28569"/>
                </a:lnTo>
                <a:lnTo>
                  <a:pt x="78943" y="29350"/>
                </a:lnTo>
                <a:cubicBezTo>
                  <a:pt x="76130" y="30377"/>
                  <a:pt x="73251" y="31270"/>
                  <a:pt x="70327" y="32006"/>
                </a:cubicBezTo>
                <a:lnTo>
                  <a:pt x="69256" y="32274"/>
                </a:lnTo>
                <a:lnTo>
                  <a:pt x="68140" y="32520"/>
                </a:lnTo>
                <a:cubicBezTo>
                  <a:pt x="67404" y="32676"/>
                  <a:pt x="66689" y="32854"/>
                  <a:pt x="65953" y="33011"/>
                </a:cubicBezTo>
                <a:cubicBezTo>
                  <a:pt x="64502" y="33301"/>
                  <a:pt x="63029" y="33502"/>
                  <a:pt x="61556" y="33636"/>
                </a:cubicBezTo>
                <a:cubicBezTo>
                  <a:pt x="60476" y="33726"/>
                  <a:pt x="59392" y="33769"/>
                  <a:pt x="58308" y="33769"/>
                </a:cubicBezTo>
                <a:cubicBezTo>
                  <a:pt x="53480" y="33769"/>
                  <a:pt x="48639" y="32906"/>
                  <a:pt x="43991" y="31448"/>
                </a:cubicBezTo>
                <a:cubicBezTo>
                  <a:pt x="42563" y="31002"/>
                  <a:pt x="41157" y="30489"/>
                  <a:pt x="39750" y="29931"/>
                </a:cubicBezTo>
                <a:cubicBezTo>
                  <a:pt x="38367" y="29395"/>
                  <a:pt x="36983" y="28792"/>
                  <a:pt x="35644" y="28123"/>
                </a:cubicBezTo>
                <a:cubicBezTo>
                  <a:pt x="32921" y="26828"/>
                  <a:pt x="30265" y="25378"/>
                  <a:pt x="27721" y="23793"/>
                </a:cubicBezTo>
                <a:cubicBezTo>
                  <a:pt x="22587" y="20579"/>
                  <a:pt x="17722" y="16963"/>
                  <a:pt x="13191" y="12968"/>
                </a:cubicBezTo>
                <a:cubicBezTo>
                  <a:pt x="8593" y="8995"/>
                  <a:pt x="4308" y="4710"/>
                  <a:pt x="313" y="135"/>
                </a:cubicBezTo>
                <a:lnTo>
                  <a:pt x="0" y="403"/>
                </a:lnTo>
                <a:cubicBezTo>
                  <a:pt x="1853" y="2813"/>
                  <a:pt x="3839" y="5134"/>
                  <a:pt x="5915" y="7366"/>
                </a:cubicBezTo>
                <a:cubicBezTo>
                  <a:pt x="7991" y="9620"/>
                  <a:pt x="10155" y="11785"/>
                  <a:pt x="12387" y="13861"/>
                </a:cubicBezTo>
                <a:cubicBezTo>
                  <a:pt x="14619" y="15937"/>
                  <a:pt x="16940" y="17945"/>
                  <a:pt x="19329" y="19842"/>
                </a:cubicBezTo>
                <a:cubicBezTo>
                  <a:pt x="21739" y="21762"/>
                  <a:pt x="24216" y="23547"/>
                  <a:pt x="26805" y="25221"/>
                </a:cubicBezTo>
                <a:cubicBezTo>
                  <a:pt x="28078" y="26069"/>
                  <a:pt x="29394" y="26873"/>
                  <a:pt x="30734" y="27632"/>
                </a:cubicBezTo>
                <a:cubicBezTo>
                  <a:pt x="32073" y="28413"/>
                  <a:pt x="33434" y="29127"/>
                  <a:pt x="34796" y="29841"/>
                </a:cubicBezTo>
                <a:cubicBezTo>
                  <a:pt x="36179" y="30533"/>
                  <a:pt x="37586" y="31180"/>
                  <a:pt x="39014" y="31738"/>
                </a:cubicBezTo>
                <a:cubicBezTo>
                  <a:pt x="40442" y="32341"/>
                  <a:pt x="41893" y="32877"/>
                  <a:pt x="43366" y="33368"/>
                </a:cubicBezTo>
                <a:cubicBezTo>
                  <a:pt x="48228" y="34976"/>
                  <a:pt x="53364" y="35926"/>
                  <a:pt x="58536" y="35926"/>
                </a:cubicBezTo>
                <a:cubicBezTo>
                  <a:pt x="59609" y="35926"/>
                  <a:pt x="60683" y="35885"/>
                  <a:pt x="61757" y="35800"/>
                </a:cubicBezTo>
                <a:cubicBezTo>
                  <a:pt x="63319" y="35689"/>
                  <a:pt x="64859" y="35466"/>
                  <a:pt x="66399" y="35176"/>
                </a:cubicBezTo>
                <a:cubicBezTo>
                  <a:pt x="67158" y="35019"/>
                  <a:pt x="67917" y="34863"/>
                  <a:pt x="68654" y="34685"/>
                </a:cubicBezTo>
                <a:lnTo>
                  <a:pt x="69769" y="34439"/>
                </a:lnTo>
                <a:lnTo>
                  <a:pt x="70885" y="34149"/>
                </a:lnTo>
                <a:cubicBezTo>
                  <a:pt x="73876" y="33390"/>
                  <a:pt x="76822" y="32497"/>
                  <a:pt x="79724" y="31426"/>
                </a:cubicBezTo>
                <a:cubicBezTo>
                  <a:pt x="85482" y="29306"/>
                  <a:pt x="91062" y="26672"/>
                  <a:pt x="96351" y="23570"/>
                </a:cubicBezTo>
                <a:cubicBezTo>
                  <a:pt x="101663" y="20490"/>
                  <a:pt x="106707" y="16986"/>
                  <a:pt x="111484" y="13147"/>
                </a:cubicBezTo>
                <a:cubicBezTo>
                  <a:pt x="113872" y="11227"/>
                  <a:pt x="116171" y="9219"/>
                  <a:pt x="118403" y="7121"/>
                </a:cubicBezTo>
                <a:cubicBezTo>
                  <a:pt x="120657" y="5045"/>
                  <a:pt x="122777" y="2835"/>
                  <a:pt x="124808" y="537"/>
                </a:cubicBezTo>
                <a:lnTo>
                  <a:pt x="12420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5" name="Google Shape;275;p22"/>
          <p:cNvGrpSpPr/>
          <p:nvPr/>
        </p:nvGrpSpPr>
        <p:grpSpPr>
          <a:xfrm flipH="1">
            <a:off x="-194966" y="2312367"/>
            <a:ext cx="2127767" cy="1883000"/>
            <a:chOff x="-1486725" y="976600"/>
            <a:chExt cx="1595825" cy="1412250"/>
          </a:xfrm>
        </p:grpSpPr>
        <p:sp>
          <p:nvSpPr>
            <p:cNvPr id="276" name="Google Shape;276;p22"/>
            <p:cNvSpPr/>
            <p:nvPr/>
          </p:nvSpPr>
          <p:spPr>
            <a:xfrm>
              <a:off x="-1486725" y="976600"/>
              <a:ext cx="1595825" cy="1412250"/>
            </a:xfrm>
            <a:custGeom>
              <a:avLst/>
              <a:gdLst/>
              <a:ahLst/>
              <a:cxnLst/>
              <a:rect l="l" t="t" r="r" b="b"/>
              <a:pathLst>
                <a:path w="63833" h="56490" extrusionOk="0">
                  <a:moveTo>
                    <a:pt x="15065" y="0"/>
                  </a:moveTo>
                  <a:lnTo>
                    <a:pt x="0" y="4576"/>
                  </a:lnTo>
                  <a:lnTo>
                    <a:pt x="17029" y="14954"/>
                  </a:lnTo>
                  <a:lnTo>
                    <a:pt x="22944" y="11896"/>
                  </a:lnTo>
                  <a:lnTo>
                    <a:pt x="21315" y="16918"/>
                  </a:lnTo>
                  <a:lnTo>
                    <a:pt x="29171" y="24439"/>
                  </a:lnTo>
                  <a:lnTo>
                    <a:pt x="34505" y="22208"/>
                  </a:lnTo>
                  <a:lnTo>
                    <a:pt x="32921" y="26448"/>
                  </a:lnTo>
                  <a:lnTo>
                    <a:pt x="42049" y="36090"/>
                  </a:lnTo>
                  <a:lnTo>
                    <a:pt x="46848" y="33523"/>
                  </a:lnTo>
                  <a:lnTo>
                    <a:pt x="45888" y="38657"/>
                  </a:lnTo>
                  <a:lnTo>
                    <a:pt x="61578" y="56489"/>
                  </a:lnTo>
                  <a:lnTo>
                    <a:pt x="62583" y="43991"/>
                  </a:lnTo>
                  <a:lnTo>
                    <a:pt x="63832" y="28524"/>
                  </a:lnTo>
                  <a:cubicBezTo>
                    <a:pt x="63832" y="28524"/>
                    <a:pt x="41000" y="8816"/>
                    <a:pt x="17766" y="871"/>
                  </a:cubicBezTo>
                  <a:cubicBezTo>
                    <a:pt x="16873" y="558"/>
                    <a:pt x="15980" y="268"/>
                    <a:pt x="15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22"/>
            <p:cNvSpPr/>
            <p:nvPr/>
          </p:nvSpPr>
          <p:spPr>
            <a:xfrm>
              <a:off x="-1042575" y="998350"/>
              <a:ext cx="1151675" cy="1078025"/>
            </a:xfrm>
            <a:custGeom>
              <a:avLst/>
              <a:gdLst/>
              <a:ahLst/>
              <a:cxnLst/>
              <a:rect l="l" t="t" r="r" b="b"/>
              <a:pathLst>
                <a:path w="46067" h="43121" extrusionOk="0">
                  <a:moveTo>
                    <a:pt x="0" y="1"/>
                  </a:moveTo>
                  <a:lnTo>
                    <a:pt x="0" y="1"/>
                  </a:lnTo>
                  <a:cubicBezTo>
                    <a:pt x="19998" y="11406"/>
                    <a:pt x="40018" y="36827"/>
                    <a:pt x="44817" y="43121"/>
                  </a:cubicBezTo>
                  <a:lnTo>
                    <a:pt x="46066" y="27654"/>
                  </a:lnTo>
                  <a:cubicBezTo>
                    <a:pt x="46066" y="27654"/>
                    <a:pt x="23234" y="794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26652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78"/>
        <p:cNvGrpSpPr/>
        <p:nvPr/>
      </p:nvGrpSpPr>
      <p:grpSpPr>
        <a:xfrm>
          <a:off x="0" y="0"/>
          <a:ext cx="0" cy="0"/>
          <a:chOff x="0" y="0"/>
          <a:chExt cx="0" cy="0"/>
        </a:xfrm>
      </p:grpSpPr>
      <p:sp>
        <p:nvSpPr>
          <p:cNvPr id="279" name="Google Shape;279;p23"/>
          <p:cNvSpPr/>
          <p:nvPr/>
        </p:nvSpPr>
        <p:spPr>
          <a:xfrm flipH="1">
            <a:off x="501182" y="-290904"/>
            <a:ext cx="6148508" cy="1769835"/>
          </a:xfrm>
          <a:custGeom>
            <a:avLst/>
            <a:gdLst/>
            <a:ahLst/>
            <a:cxnLst/>
            <a:rect l="l" t="t" r="r" b="b"/>
            <a:pathLst>
              <a:path w="124809" h="35926" extrusionOk="0">
                <a:moveTo>
                  <a:pt x="124206" y="1"/>
                </a:moveTo>
                <a:cubicBezTo>
                  <a:pt x="123157" y="1072"/>
                  <a:pt x="122063" y="2121"/>
                  <a:pt x="120947" y="3148"/>
                </a:cubicBezTo>
                <a:cubicBezTo>
                  <a:pt x="119831" y="4197"/>
                  <a:pt x="118715" y="5201"/>
                  <a:pt x="117554" y="6183"/>
                </a:cubicBezTo>
                <a:cubicBezTo>
                  <a:pt x="115278" y="8170"/>
                  <a:pt x="112912" y="10044"/>
                  <a:pt x="110502" y="11875"/>
                </a:cubicBezTo>
                <a:cubicBezTo>
                  <a:pt x="108091" y="13705"/>
                  <a:pt x="105614" y="15446"/>
                  <a:pt x="103092" y="17120"/>
                </a:cubicBezTo>
                <a:cubicBezTo>
                  <a:pt x="100570" y="18771"/>
                  <a:pt x="97981" y="20356"/>
                  <a:pt x="95347" y="21807"/>
                </a:cubicBezTo>
                <a:cubicBezTo>
                  <a:pt x="92713" y="23280"/>
                  <a:pt x="90035" y="24686"/>
                  <a:pt x="87312" y="25936"/>
                </a:cubicBezTo>
                <a:cubicBezTo>
                  <a:pt x="86643" y="26270"/>
                  <a:pt x="85928" y="26538"/>
                  <a:pt x="85237" y="26851"/>
                </a:cubicBezTo>
                <a:cubicBezTo>
                  <a:pt x="84567" y="27163"/>
                  <a:pt x="83853" y="27453"/>
                  <a:pt x="83161" y="27743"/>
                </a:cubicBezTo>
                <a:lnTo>
                  <a:pt x="81063" y="28569"/>
                </a:lnTo>
                <a:lnTo>
                  <a:pt x="78943" y="29350"/>
                </a:lnTo>
                <a:cubicBezTo>
                  <a:pt x="76130" y="30377"/>
                  <a:pt x="73251" y="31270"/>
                  <a:pt x="70327" y="32006"/>
                </a:cubicBezTo>
                <a:lnTo>
                  <a:pt x="69256" y="32274"/>
                </a:lnTo>
                <a:lnTo>
                  <a:pt x="68140" y="32520"/>
                </a:lnTo>
                <a:cubicBezTo>
                  <a:pt x="67404" y="32676"/>
                  <a:pt x="66689" y="32854"/>
                  <a:pt x="65953" y="33011"/>
                </a:cubicBezTo>
                <a:cubicBezTo>
                  <a:pt x="64502" y="33301"/>
                  <a:pt x="63029" y="33502"/>
                  <a:pt x="61556" y="33636"/>
                </a:cubicBezTo>
                <a:cubicBezTo>
                  <a:pt x="60476" y="33726"/>
                  <a:pt x="59392" y="33769"/>
                  <a:pt x="58308" y="33769"/>
                </a:cubicBezTo>
                <a:cubicBezTo>
                  <a:pt x="53480" y="33769"/>
                  <a:pt x="48639" y="32906"/>
                  <a:pt x="43991" y="31448"/>
                </a:cubicBezTo>
                <a:cubicBezTo>
                  <a:pt x="42563" y="31002"/>
                  <a:pt x="41157" y="30489"/>
                  <a:pt x="39750" y="29931"/>
                </a:cubicBezTo>
                <a:cubicBezTo>
                  <a:pt x="38367" y="29395"/>
                  <a:pt x="36983" y="28792"/>
                  <a:pt x="35644" y="28123"/>
                </a:cubicBezTo>
                <a:cubicBezTo>
                  <a:pt x="32921" y="26828"/>
                  <a:pt x="30265" y="25378"/>
                  <a:pt x="27721" y="23793"/>
                </a:cubicBezTo>
                <a:cubicBezTo>
                  <a:pt x="22587" y="20579"/>
                  <a:pt x="17722" y="16963"/>
                  <a:pt x="13191" y="12968"/>
                </a:cubicBezTo>
                <a:cubicBezTo>
                  <a:pt x="8593" y="8995"/>
                  <a:pt x="4308" y="4710"/>
                  <a:pt x="313" y="135"/>
                </a:cubicBezTo>
                <a:lnTo>
                  <a:pt x="0" y="403"/>
                </a:lnTo>
                <a:cubicBezTo>
                  <a:pt x="1853" y="2813"/>
                  <a:pt x="3839" y="5134"/>
                  <a:pt x="5915" y="7366"/>
                </a:cubicBezTo>
                <a:cubicBezTo>
                  <a:pt x="7991" y="9620"/>
                  <a:pt x="10155" y="11785"/>
                  <a:pt x="12387" y="13861"/>
                </a:cubicBezTo>
                <a:cubicBezTo>
                  <a:pt x="14619" y="15937"/>
                  <a:pt x="16940" y="17945"/>
                  <a:pt x="19329" y="19842"/>
                </a:cubicBezTo>
                <a:cubicBezTo>
                  <a:pt x="21739" y="21762"/>
                  <a:pt x="24216" y="23547"/>
                  <a:pt x="26805" y="25221"/>
                </a:cubicBezTo>
                <a:cubicBezTo>
                  <a:pt x="28078" y="26069"/>
                  <a:pt x="29394" y="26873"/>
                  <a:pt x="30734" y="27632"/>
                </a:cubicBezTo>
                <a:cubicBezTo>
                  <a:pt x="32073" y="28413"/>
                  <a:pt x="33434" y="29127"/>
                  <a:pt x="34796" y="29841"/>
                </a:cubicBezTo>
                <a:cubicBezTo>
                  <a:pt x="36179" y="30533"/>
                  <a:pt x="37586" y="31180"/>
                  <a:pt x="39014" y="31738"/>
                </a:cubicBezTo>
                <a:cubicBezTo>
                  <a:pt x="40442" y="32341"/>
                  <a:pt x="41893" y="32877"/>
                  <a:pt x="43366" y="33368"/>
                </a:cubicBezTo>
                <a:cubicBezTo>
                  <a:pt x="48228" y="34976"/>
                  <a:pt x="53364" y="35926"/>
                  <a:pt x="58536" y="35926"/>
                </a:cubicBezTo>
                <a:cubicBezTo>
                  <a:pt x="59609" y="35926"/>
                  <a:pt x="60683" y="35885"/>
                  <a:pt x="61757" y="35800"/>
                </a:cubicBezTo>
                <a:cubicBezTo>
                  <a:pt x="63319" y="35689"/>
                  <a:pt x="64859" y="35466"/>
                  <a:pt x="66399" y="35176"/>
                </a:cubicBezTo>
                <a:cubicBezTo>
                  <a:pt x="67158" y="35019"/>
                  <a:pt x="67917" y="34863"/>
                  <a:pt x="68654" y="34685"/>
                </a:cubicBezTo>
                <a:lnTo>
                  <a:pt x="69769" y="34439"/>
                </a:lnTo>
                <a:lnTo>
                  <a:pt x="70885" y="34149"/>
                </a:lnTo>
                <a:cubicBezTo>
                  <a:pt x="73876" y="33390"/>
                  <a:pt x="76822" y="32497"/>
                  <a:pt x="79724" y="31426"/>
                </a:cubicBezTo>
                <a:cubicBezTo>
                  <a:pt x="85482" y="29306"/>
                  <a:pt x="91062" y="26672"/>
                  <a:pt x="96351" y="23570"/>
                </a:cubicBezTo>
                <a:cubicBezTo>
                  <a:pt x="101663" y="20490"/>
                  <a:pt x="106707" y="16986"/>
                  <a:pt x="111484" y="13147"/>
                </a:cubicBezTo>
                <a:cubicBezTo>
                  <a:pt x="113872" y="11227"/>
                  <a:pt x="116171" y="9219"/>
                  <a:pt x="118403" y="7121"/>
                </a:cubicBezTo>
                <a:cubicBezTo>
                  <a:pt x="120657" y="5045"/>
                  <a:pt x="122777" y="2835"/>
                  <a:pt x="124808" y="537"/>
                </a:cubicBezTo>
                <a:lnTo>
                  <a:pt x="12420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0" name="Google Shape;280;p23"/>
          <p:cNvSpPr/>
          <p:nvPr/>
        </p:nvSpPr>
        <p:spPr>
          <a:xfrm flipH="1">
            <a:off x="8531118" y="-238333"/>
            <a:ext cx="4127161" cy="7087716"/>
          </a:xfrm>
          <a:custGeom>
            <a:avLst/>
            <a:gdLst/>
            <a:ahLst/>
            <a:cxnLst/>
            <a:rect l="l" t="t" r="r" b="b"/>
            <a:pathLst>
              <a:path w="82670" h="141972" extrusionOk="0">
                <a:moveTo>
                  <a:pt x="71711" y="0"/>
                </a:moveTo>
                <a:lnTo>
                  <a:pt x="64279" y="6629"/>
                </a:lnTo>
                <a:cubicBezTo>
                  <a:pt x="64279" y="6629"/>
                  <a:pt x="68229" y="21717"/>
                  <a:pt x="67024" y="26381"/>
                </a:cubicBezTo>
                <a:cubicBezTo>
                  <a:pt x="65841" y="31046"/>
                  <a:pt x="62493" y="30086"/>
                  <a:pt x="56333" y="35175"/>
                </a:cubicBezTo>
                <a:cubicBezTo>
                  <a:pt x="52427" y="38367"/>
                  <a:pt x="48321" y="41313"/>
                  <a:pt x="44080" y="44013"/>
                </a:cubicBezTo>
                <a:cubicBezTo>
                  <a:pt x="44080" y="44013"/>
                  <a:pt x="38701" y="37161"/>
                  <a:pt x="34148" y="30086"/>
                </a:cubicBezTo>
                <a:cubicBezTo>
                  <a:pt x="29595" y="22989"/>
                  <a:pt x="23145" y="16583"/>
                  <a:pt x="23145" y="16583"/>
                </a:cubicBezTo>
                <a:cubicBezTo>
                  <a:pt x="23145" y="16583"/>
                  <a:pt x="0" y="19953"/>
                  <a:pt x="16159" y="22833"/>
                </a:cubicBezTo>
                <a:cubicBezTo>
                  <a:pt x="32296" y="25689"/>
                  <a:pt x="32028" y="38791"/>
                  <a:pt x="35934" y="46223"/>
                </a:cubicBezTo>
                <a:cubicBezTo>
                  <a:pt x="39862" y="53633"/>
                  <a:pt x="25511" y="141971"/>
                  <a:pt x="25511" y="141971"/>
                </a:cubicBezTo>
                <a:lnTo>
                  <a:pt x="53700" y="141971"/>
                </a:lnTo>
                <a:cubicBezTo>
                  <a:pt x="53700" y="141971"/>
                  <a:pt x="46803" y="56690"/>
                  <a:pt x="53700" y="46156"/>
                </a:cubicBezTo>
                <a:cubicBezTo>
                  <a:pt x="81286" y="31738"/>
                  <a:pt x="82670" y="12811"/>
                  <a:pt x="82670" y="12811"/>
                </a:cubicBezTo>
                <a:lnTo>
                  <a:pt x="80549" y="2567"/>
                </a:lnTo>
                <a:cubicBezTo>
                  <a:pt x="80549" y="2567"/>
                  <a:pt x="79009" y="9999"/>
                  <a:pt x="76353" y="16338"/>
                </a:cubicBezTo>
                <a:cubicBezTo>
                  <a:pt x="74574" y="20583"/>
                  <a:pt x="73096" y="21284"/>
                  <a:pt x="72313" y="21284"/>
                </a:cubicBezTo>
                <a:cubicBezTo>
                  <a:pt x="71928" y="21284"/>
                  <a:pt x="71711" y="21114"/>
                  <a:pt x="71711" y="21114"/>
                </a:cubicBezTo>
                <a:lnTo>
                  <a:pt x="73988" y="3571"/>
                </a:lnTo>
                <a:lnTo>
                  <a:pt x="71711"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1" name="Google Shape;281;p23"/>
          <p:cNvSpPr/>
          <p:nvPr/>
        </p:nvSpPr>
        <p:spPr>
          <a:xfrm>
            <a:off x="6440837" y="-249567"/>
            <a:ext cx="6370092" cy="1601912"/>
          </a:xfrm>
          <a:custGeom>
            <a:avLst/>
            <a:gdLst/>
            <a:ahLst/>
            <a:cxnLst/>
            <a:rect l="l" t="t" r="r" b="b"/>
            <a:pathLst>
              <a:path w="95147" h="23927" extrusionOk="0">
                <a:moveTo>
                  <a:pt x="95147" y="0"/>
                </a:moveTo>
                <a:lnTo>
                  <a:pt x="10201" y="4821"/>
                </a:lnTo>
                <a:cubicBezTo>
                  <a:pt x="10201" y="4821"/>
                  <a:pt x="1920" y="7432"/>
                  <a:pt x="1" y="13793"/>
                </a:cubicBezTo>
                <a:cubicBezTo>
                  <a:pt x="1" y="13793"/>
                  <a:pt x="1766" y="14985"/>
                  <a:pt x="5125" y="14985"/>
                </a:cubicBezTo>
                <a:cubicBezTo>
                  <a:pt x="5954" y="14985"/>
                  <a:pt x="6881" y="14912"/>
                  <a:pt x="7902" y="14731"/>
                </a:cubicBezTo>
                <a:lnTo>
                  <a:pt x="13058" y="13793"/>
                </a:lnTo>
                <a:lnTo>
                  <a:pt x="13058" y="13793"/>
                </a:lnTo>
                <a:cubicBezTo>
                  <a:pt x="12053" y="15936"/>
                  <a:pt x="11808" y="18324"/>
                  <a:pt x="12321" y="20623"/>
                </a:cubicBezTo>
                <a:cubicBezTo>
                  <a:pt x="12321" y="20623"/>
                  <a:pt x="16004" y="18837"/>
                  <a:pt x="17321" y="16918"/>
                </a:cubicBezTo>
                <a:lnTo>
                  <a:pt x="18660" y="14999"/>
                </a:lnTo>
                <a:cubicBezTo>
                  <a:pt x="18660" y="14999"/>
                  <a:pt x="20334" y="19128"/>
                  <a:pt x="21583" y="21962"/>
                </a:cubicBezTo>
                <a:cubicBezTo>
                  <a:pt x="21583" y="21962"/>
                  <a:pt x="26427" y="17543"/>
                  <a:pt x="28480" y="14842"/>
                </a:cubicBezTo>
                <a:lnTo>
                  <a:pt x="30511" y="12142"/>
                </a:lnTo>
                <a:lnTo>
                  <a:pt x="30511" y="12142"/>
                </a:lnTo>
                <a:cubicBezTo>
                  <a:pt x="30511" y="12142"/>
                  <a:pt x="28837" y="19440"/>
                  <a:pt x="30913" y="23926"/>
                </a:cubicBezTo>
                <a:cubicBezTo>
                  <a:pt x="30913" y="23926"/>
                  <a:pt x="35176" y="20623"/>
                  <a:pt x="36470" y="18346"/>
                </a:cubicBezTo>
                <a:lnTo>
                  <a:pt x="37384" y="16766"/>
                </a:lnTo>
                <a:lnTo>
                  <a:pt x="37384" y="16766"/>
                </a:lnTo>
                <a:cubicBezTo>
                  <a:pt x="37386" y="17306"/>
                  <a:pt x="37834" y="18213"/>
                  <a:pt x="39662" y="19663"/>
                </a:cubicBezTo>
                <a:cubicBezTo>
                  <a:pt x="41386" y="21032"/>
                  <a:pt x="42080" y="21386"/>
                  <a:pt x="42337" y="21386"/>
                </a:cubicBezTo>
                <a:cubicBezTo>
                  <a:pt x="42612" y="21386"/>
                  <a:pt x="42385" y="20980"/>
                  <a:pt x="42385" y="20980"/>
                </a:cubicBezTo>
                <a:cubicBezTo>
                  <a:pt x="42385" y="20980"/>
                  <a:pt x="45398" y="18949"/>
                  <a:pt x="45309" y="16918"/>
                </a:cubicBezTo>
                <a:cubicBezTo>
                  <a:pt x="45219" y="14887"/>
                  <a:pt x="45309" y="10669"/>
                  <a:pt x="45309" y="10669"/>
                </a:cubicBezTo>
                <a:cubicBezTo>
                  <a:pt x="45309" y="10669"/>
                  <a:pt x="46581" y="14017"/>
                  <a:pt x="49795" y="18346"/>
                </a:cubicBezTo>
                <a:cubicBezTo>
                  <a:pt x="52986" y="22654"/>
                  <a:pt x="53477" y="22877"/>
                  <a:pt x="53477" y="22877"/>
                </a:cubicBezTo>
                <a:cubicBezTo>
                  <a:pt x="53477" y="22877"/>
                  <a:pt x="59660" y="16673"/>
                  <a:pt x="59861" y="13191"/>
                </a:cubicBezTo>
                <a:cubicBezTo>
                  <a:pt x="59950" y="11606"/>
                  <a:pt x="59994" y="10758"/>
                  <a:pt x="60017" y="10289"/>
                </a:cubicBezTo>
                <a:lnTo>
                  <a:pt x="60039" y="9731"/>
                </a:lnTo>
                <a:cubicBezTo>
                  <a:pt x="60039" y="9731"/>
                  <a:pt x="64213" y="17052"/>
                  <a:pt x="67248" y="18346"/>
                </a:cubicBezTo>
                <a:lnTo>
                  <a:pt x="70306" y="19619"/>
                </a:lnTo>
                <a:cubicBezTo>
                  <a:pt x="70306" y="19619"/>
                  <a:pt x="71734" y="16360"/>
                  <a:pt x="73163" y="14708"/>
                </a:cubicBezTo>
                <a:lnTo>
                  <a:pt x="74613" y="13079"/>
                </a:lnTo>
                <a:lnTo>
                  <a:pt x="74613" y="13079"/>
                </a:lnTo>
                <a:cubicBezTo>
                  <a:pt x="74613" y="13080"/>
                  <a:pt x="73319" y="20467"/>
                  <a:pt x="74725" y="23904"/>
                </a:cubicBezTo>
                <a:cubicBezTo>
                  <a:pt x="74725" y="23904"/>
                  <a:pt x="79724" y="22408"/>
                  <a:pt x="82760" y="19886"/>
                </a:cubicBezTo>
                <a:cubicBezTo>
                  <a:pt x="85818" y="17387"/>
                  <a:pt x="89054" y="15199"/>
                  <a:pt x="92089" y="7589"/>
                </a:cubicBezTo>
                <a:lnTo>
                  <a:pt x="9514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2" name="Google Shape;282;p23"/>
          <p:cNvSpPr/>
          <p:nvPr/>
        </p:nvSpPr>
        <p:spPr>
          <a:xfrm>
            <a:off x="3972419" y="-249565"/>
            <a:ext cx="5537544" cy="1391669"/>
          </a:xfrm>
          <a:custGeom>
            <a:avLst/>
            <a:gdLst/>
            <a:ahLst/>
            <a:cxnLst/>
            <a:rect l="l" t="t" r="r" b="b"/>
            <a:pathLst>
              <a:path w="95125" h="23905" extrusionOk="0">
                <a:moveTo>
                  <a:pt x="95124" y="1"/>
                </a:moveTo>
                <a:lnTo>
                  <a:pt x="10178" y="4821"/>
                </a:lnTo>
                <a:cubicBezTo>
                  <a:pt x="10178" y="4821"/>
                  <a:pt x="1898" y="7433"/>
                  <a:pt x="1" y="13794"/>
                </a:cubicBezTo>
                <a:cubicBezTo>
                  <a:pt x="1" y="13794"/>
                  <a:pt x="1766" y="14985"/>
                  <a:pt x="5124" y="14985"/>
                </a:cubicBezTo>
                <a:cubicBezTo>
                  <a:pt x="5954" y="14985"/>
                  <a:pt x="6880" y="14912"/>
                  <a:pt x="7902" y="14731"/>
                </a:cubicBezTo>
                <a:lnTo>
                  <a:pt x="13057" y="13794"/>
                </a:lnTo>
                <a:lnTo>
                  <a:pt x="13057" y="13794"/>
                </a:lnTo>
                <a:cubicBezTo>
                  <a:pt x="12053" y="15936"/>
                  <a:pt x="11807" y="18324"/>
                  <a:pt x="12321" y="20601"/>
                </a:cubicBezTo>
                <a:cubicBezTo>
                  <a:pt x="12321" y="20601"/>
                  <a:pt x="16003" y="18838"/>
                  <a:pt x="17320" y="16918"/>
                </a:cubicBezTo>
                <a:lnTo>
                  <a:pt x="18659" y="14999"/>
                </a:lnTo>
                <a:cubicBezTo>
                  <a:pt x="18659" y="14999"/>
                  <a:pt x="20333" y="19128"/>
                  <a:pt x="21583" y="21962"/>
                </a:cubicBezTo>
                <a:cubicBezTo>
                  <a:pt x="21583" y="21962"/>
                  <a:pt x="26449" y="17543"/>
                  <a:pt x="28480" y="14843"/>
                </a:cubicBezTo>
                <a:lnTo>
                  <a:pt x="30511" y="12120"/>
                </a:lnTo>
                <a:lnTo>
                  <a:pt x="30511" y="12120"/>
                </a:lnTo>
                <a:cubicBezTo>
                  <a:pt x="30511" y="12120"/>
                  <a:pt x="28837" y="19441"/>
                  <a:pt x="30912" y="23904"/>
                </a:cubicBezTo>
                <a:cubicBezTo>
                  <a:pt x="30912" y="23904"/>
                  <a:pt x="35175" y="20601"/>
                  <a:pt x="36470" y="18324"/>
                </a:cubicBezTo>
                <a:lnTo>
                  <a:pt x="37376" y="16773"/>
                </a:lnTo>
                <a:lnTo>
                  <a:pt x="37376" y="16773"/>
                </a:lnTo>
                <a:cubicBezTo>
                  <a:pt x="37385" y="17309"/>
                  <a:pt x="37843" y="18207"/>
                  <a:pt x="39661" y="19641"/>
                </a:cubicBezTo>
                <a:cubicBezTo>
                  <a:pt x="41386" y="21010"/>
                  <a:pt x="42080" y="21364"/>
                  <a:pt x="42336" y="21364"/>
                </a:cubicBezTo>
                <a:cubicBezTo>
                  <a:pt x="42611" y="21364"/>
                  <a:pt x="42384" y="20958"/>
                  <a:pt x="42384" y="20958"/>
                </a:cubicBezTo>
                <a:cubicBezTo>
                  <a:pt x="42384" y="20958"/>
                  <a:pt x="45397" y="18949"/>
                  <a:pt x="45308" y="16896"/>
                </a:cubicBezTo>
                <a:cubicBezTo>
                  <a:pt x="45197" y="14865"/>
                  <a:pt x="45308" y="10669"/>
                  <a:pt x="45308" y="10669"/>
                </a:cubicBezTo>
                <a:cubicBezTo>
                  <a:pt x="45308" y="10669"/>
                  <a:pt x="46580" y="14017"/>
                  <a:pt x="49794" y="18324"/>
                </a:cubicBezTo>
                <a:cubicBezTo>
                  <a:pt x="52986" y="22654"/>
                  <a:pt x="53455" y="22877"/>
                  <a:pt x="53455" y="22877"/>
                </a:cubicBezTo>
                <a:cubicBezTo>
                  <a:pt x="53455" y="22877"/>
                  <a:pt x="59637" y="16651"/>
                  <a:pt x="59838" y="13191"/>
                </a:cubicBezTo>
                <a:cubicBezTo>
                  <a:pt x="59927" y="11606"/>
                  <a:pt x="59972" y="10736"/>
                  <a:pt x="59994" y="10267"/>
                </a:cubicBezTo>
                <a:lnTo>
                  <a:pt x="60039" y="9709"/>
                </a:lnTo>
                <a:cubicBezTo>
                  <a:pt x="60039" y="9709"/>
                  <a:pt x="64190" y="17030"/>
                  <a:pt x="67248" y="18324"/>
                </a:cubicBezTo>
                <a:lnTo>
                  <a:pt x="70283" y="19619"/>
                </a:lnTo>
                <a:cubicBezTo>
                  <a:pt x="70283" y="19619"/>
                  <a:pt x="71712" y="16360"/>
                  <a:pt x="73162" y="14709"/>
                </a:cubicBezTo>
                <a:lnTo>
                  <a:pt x="74591" y="13079"/>
                </a:lnTo>
                <a:lnTo>
                  <a:pt x="74591" y="13079"/>
                </a:lnTo>
                <a:cubicBezTo>
                  <a:pt x="74591" y="13080"/>
                  <a:pt x="73296" y="20467"/>
                  <a:pt x="74702" y="23904"/>
                </a:cubicBezTo>
                <a:cubicBezTo>
                  <a:pt x="74702" y="23904"/>
                  <a:pt x="79702" y="22386"/>
                  <a:pt x="82759" y="19887"/>
                </a:cubicBezTo>
                <a:cubicBezTo>
                  <a:pt x="85795" y="17365"/>
                  <a:pt x="89031" y="15200"/>
                  <a:pt x="92089" y="7611"/>
                </a:cubicBezTo>
                <a:lnTo>
                  <a:pt x="95124"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83" name="Google Shape;283;p23"/>
          <p:cNvGrpSpPr/>
          <p:nvPr/>
        </p:nvGrpSpPr>
        <p:grpSpPr>
          <a:xfrm rot="6335569" flipH="1">
            <a:off x="310555" y="-975549"/>
            <a:ext cx="523803" cy="1925708"/>
            <a:chOff x="4439650" y="3704000"/>
            <a:chExt cx="392850" cy="1444275"/>
          </a:xfrm>
        </p:grpSpPr>
        <p:sp>
          <p:nvSpPr>
            <p:cNvPr id="284" name="Google Shape;284;p23"/>
            <p:cNvSpPr/>
            <p:nvPr/>
          </p:nvSpPr>
          <p:spPr>
            <a:xfrm>
              <a:off x="4439650" y="3704000"/>
              <a:ext cx="392850" cy="1304950"/>
            </a:xfrm>
            <a:custGeom>
              <a:avLst/>
              <a:gdLst/>
              <a:ahLst/>
              <a:cxnLst/>
              <a:rect l="l" t="t" r="r" b="b"/>
              <a:pathLst>
                <a:path w="15714" h="52198" extrusionOk="0">
                  <a:moveTo>
                    <a:pt x="8910" y="1"/>
                  </a:moveTo>
                  <a:cubicBezTo>
                    <a:pt x="6507" y="1"/>
                    <a:pt x="4282" y="1712"/>
                    <a:pt x="3059" y="3848"/>
                  </a:cubicBezTo>
                  <a:cubicBezTo>
                    <a:pt x="1764" y="6124"/>
                    <a:pt x="1429" y="8825"/>
                    <a:pt x="1184" y="11436"/>
                  </a:cubicBezTo>
                  <a:cubicBezTo>
                    <a:pt x="1" y="23489"/>
                    <a:pt x="202" y="35652"/>
                    <a:pt x="1720" y="47682"/>
                  </a:cubicBezTo>
                  <a:cubicBezTo>
                    <a:pt x="1853" y="48754"/>
                    <a:pt x="2010" y="49870"/>
                    <a:pt x="2568" y="50785"/>
                  </a:cubicBezTo>
                  <a:cubicBezTo>
                    <a:pt x="3066" y="51590"/>
                    <a:pt x="3943" y="52197"/>
                    <a:pt x="4859" y="52197"/>
                  </a:cubicBezTo>
                  <a:cubicBezTo>
                    <a:pt x="5010" y="52197"/>
                    <a:pt x="5162" y="52181"/>
                    <a:pt x="5313" y="52146"/>
                  </a:cubicBezTo>
                  <a:cubicBezTo>
                    <a:pt x="6741" y="51834"/>
                    <a:pt x="8326" y="45651"/>
                    <a:pt x="8929" y="44178"/>
                  </a:cubicBezTo>
                  <a:cubicBezTo>
                    <a:pt x="13192" y="33800"/>
                    <a:pt x="15468" y="22730"/>
                    <a:pt x="15669" y="11526"/>
                  </a:cubicBezTo>
                  <a:cubicBezTo>
                    <a:pt x="15714" y="9115"/>
                    <a:pt x="15647" y="6660"/>
                    <a:pt x="14732" y="4428"/>
                  </a:cubicBezTo>
                  <a:cubicBezTo>
                    <a:pt x="13794" y="2219"/>
                    <a:pt x="11852" y="277"/>
                    <a:pt x="9464" y="31"/>
                  </a:cubicBezTo>
                  <a:cubicBezTo>
                    <a:pt x="9279" y="11"/>
                    <a:pt x="9094" y="1"/>
                    <a:pt x="89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23"/>
            <p:cNvSpPr/>
            <p:nvPr/>
          </p:nvSpPr>
          <p:spPr>
            <a:xfrm>
              <a:off x="4490450" y="3921275"/>
              <a:ext cx="169075" cy="1227000"/>
            </a:xfrm>
            <a:custGeom>
              <a:avLst/>
              <a:gdLst/>
              <a:ahLst/>
              <a:cxnLst/>
              <a:rect l="l" t="t" r="r" b="b"/>
              <a:pathLst>
                <a:path w="6763" h="49080" extrusionOk="0">
                  <a:moveTo>
                    <a:pt x="6495" y="0"/>
                  </a:moveTo>
                  <a:cubicBezTo>
                    <a:pt x="6450" y="402"/>
                    <a:pt x="2611" y="40911"/>
                    <a:pt x="1317" y="44906"/>
                  </a:cubicBezTo>
                  <a:lnTo>
                    <a:pt x="0" y="48990"/>
                  </a:lnTo>
                  <a:lnTo>
                    <a:pt x="268" y="49079"/>
                  </a:lnTo>
                  <a:lnTo>
                    <a:pt x="1585" y="44995"/>
                  </a:lnTo>
                  <a:cubicBezTo>
                    <a:pt x="2901" y="40955"/>
                    <a:pt x="6606" y="1696"/>
                    <a:pt x="6763" y="22"/>
                  </a:cubicBezTo>
                  <a:lnTo>
                    <a:pt x="64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6" name="Google Shape;286;p23"/>
          <p:cNvGrpSpPr/>
          <p:nvPr/>
        </p:nvGrpSpPr>
        <p:grpSpPr>
          <a:xfrm rot="7906635" flipH="1">
            <a:off x="118563" y="-564414"/>
            <a:ext cx="523772" cy="1925595"/>
            <a:chOff x="4439650" y="3704000"/>
            <a:chExt cx="392850" cy="1444275"/>
          </a:xfrm>
        </p:grpSpPr>
        <p:sp>
          <p:nvSpPr>
            <p:cNvPr id="287" name="Google Shape;287;p23"/>
            <p:cNvSpPr/>
            <p:nvPr/>
          </p:nvSpPr>
          <p:spPr>
            <a:xfrm>
              <a:off x="4439650" y="3704000"/>
              <a:ext cx="392850" cy="1304950"/>
            </a:xfrm>
            <a:custGeom>
              <a:avLst/>
              <a:gdLst/>
              <a:ahLst/>
              <a:cxnLst/>
              <a:rect l="l" t="t" r="r" b="b"/>
              <a:pathLst>
                <a:path w="15714" h="52198" extrusionOk="0">
                  <a:moveTo>
                    <a:pt x="8910" y="1"/>
                  </a:moveTo>
                  <a:cubicBezTo>
                    <a:pt x="6507" y="1"/>
                    <a:pt x="4282" y="1712"/>
                    <a:pt x="3059" y="3848"/>
                  </a:cubicBezTo>
                  <a:cubicBezTo>
                    <a:pt x="1764" y="6124"/>
                    <a:pt x="1429" y="8825"/>
                    <a:pt x="1184" y="11436"/>
                  </a:cubicBezTo>
                  <a:cubicBezTo>
                    <a:pt x="1" y="23489"/>
                    <a:pt x="202" y="35652"/>
                    <a:pt x="1720" y="47682"/>
                  </a:cubicBezTo>
                  <a:cubicBezTo>
                    <a:pt x="1853" y="48754"/>
                    <a:pt x="2010" y="49870"/>
                    <a:pt x="2568" y="50785"/>
                  </a:cubicBezTo>
                  <a:cubicBezTo>
                    <a:pt x="3066" y="51590"/>
                    <a:pt x="3943" y="52197"/>
                    <a:pt x="4859" y="52197"/>
                  </a:cubicBezTo>
                  <a:cubicBezTo>
                    <a:pt x="5010" y="52197"/>
                    <a:pt x="5162" y="52181"/>
                    <a:pt x="5313" y="52146"/>
                  </a:cubicBezTo>
                  <a:cubicBezTo>
                    <a:pt x="6741" y="51834"/>
                    <a:pt x="8326" y="45651"/>
                    <a:pt x="8929" y="44178"/>
                  </a:cubicBezTo>
                  <a:cubicBezTo>
                    <a:pt x="13192" y="33800"/>
                    <a:pt x="15468" y="22730"/>
                    <a:pt x="15669" y="11526"/>
                  </a:cubicBezTo>
                  <a:cubicBezTo>
                    <a:pt x="15714" y="9115"/>
                    <a:pt x="15647" y="6660"/>
                    <a:pt x="14732" y="4428"/>
                  </a:cubicBezTo>
                  <a:cubicBezTo>
                    <a:pt x="13794" y="2219"/>
                    <a:pt x="11852" y="277"/>
                    <a:pt x="9464" y="31"/>
                  </a:cubicBezTo>
                  <a:cubicBezTo>
                    <a:pt x="9279" y="11"/>
                    <a:pt x="9094" y="1"/>
                    <a:pt x="89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23"/>
            <p:cNvSpPr/>
            <p:nvPr/>
          </p:nvSpPr>
          <p:spPr>
            <a:xfrm>
              <a:off x="4490450" y="3921275"/>
              <a:ext cx="169075" cy="1227000"/>
            </a:xfrm>
            <a:custGeom>
              <a:avLst/>
              <a:gdLst/>
              <a:ahLst/>
              <a:cxnLst/>
              <a:rect l="l" t="t" r="r" b="b"/>
              <a:pathLst>
                <a:path w="6763" h="49080" extrusionOk="0">
                  <a:moveTo>
                    <a:pt x="6495" y="0"/>
                  </a:moveTo>
                  <a:cubicBezTo>
                    <a:pt x="6450" y="402"/>
                    <a:pt x="2611" y="40911"/>
                    <a:pt x="1317" y="44906"/>
                  </a:cubicBezTo>
                  <a:lnTo>
                    <a:pt x="0" y="48990"/>
                  </a:lnTo>
                  <a:lnTo>
                    <a:pt x="268" y="49079"/>
                  </a:lnTo>
                  <a:lnTo>
                    <a:pt x="1585" y="44995"/>
                  </a:lnTo>
                  <a:cubicBezTo>
                    <a:pt x="2901" y="40955"/>
                    <a:pt x="6606" y="1696"/>
                    <a:pt x="6763" y="22"/>
                  </a:cubicBezTo>
                  <a:lnTo>
                    <a:pt x="64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9" name="Google Shape;289;p23"/>
          <p:cNvGrpSpPr/>
          <p:nvPr/>
        </p:nvGrpSpPr>
        <p:grpSpPr>
          <a:xfrm rot="9474936" flipH="1">
            <a:off x="-175386" y="-238930"/>
            <a:ext cx="523839" cy="1925844"/>
            <a:chOff x="4439650" y="3704000"/>
            <a:chExt cx="392850" cy="1444275"/>
          </a:xfrm>
        </p:grpSpPr>
        <p:sp>
          <p:nvSpPr>
            <p:cNvPr id="290" name="Google Shape;290;p23"/>
            <p:cNvSpPr/>
            <p:nvPr/>
          </p:nvSpPr>
          <p:spPr>
            <a:xfrm>
              <a:off x="4439650" y="3704000"/>
              <a:ext cx="392850" cy="1304950"/>
            </a:xfrm>
            <a:custGeom>
              <a:avLst/>
              <a:gdLst/>
              <a:ahLst/>
              <a:cxnLst/>
              <a:rect l="l" t="t" r="r" b="b"/>
              <a:pathLst>
                <a:path w="15714" h="52198" extrusionOk="0">
                  <a:moveTo>
                    <a:pt x="8910" y="1"/>
                  </a:moveTo>
                  <a:cubicBezTo>
                    <a:pt x="6507" y="1"/>
                    <a:pt x="4282" y="1712"/>
                    <a:pt x="3059" y="3848"/>
                  </a:cubicBezTo>
                  <a:cubicBezTo>
                    <a:pt x="1764" y="6124"/>
                    <a:pt x="1429" y="8825"/>
                    <a:pt x="1184" y="11436"/>
                  </a:cubicBezTo>
                  <a:cubicBezTo>
                    <a:pt x="1" y="23489"/>
                    <a:pt x="202" y="35652"/>
                    <a:pt x="1720" y="47682"/>
                  </a:cubicBezTo>
                  <a:cubicBezTo>
                    <a:pt x="1853" y="48754"/>
                    <a:pt x="2010" y="49870"/>
                    <a:pt x="2568" y="50785"/>
                  </a:cubicBezTo>
                  <a:cubicBezTo>
                    <a:pt x="3066" y="51590"/>
                    <a:pt x="3943" y="52197"/>
                    <a:pt x="4859" y="52197"/>
                  </a:cubicBezTo>
                  <a:cubicBezTo>
                    <a:pt x="5010" y="52197"/>
                    <a:pt x="5162" y="52181"/>
                    <a:pt x="5313" y="52146"/>
                  </a:cubicBezTo>
                  <a:cubicBezTo>
                    <a:pt x="6741" y="51834"/>
                    <a:pt x="8326" y="45651"/>
                    <a:pt x="8929" y="44178"/>
                  </a:cubicBezTo>
                  <a:cubicBezTo>
                    <a:pt x="13192" y="33800"/>
                    <a:pt x="15468" y="22730"/>
                    <a:pt x="15669" y="11526"/>
                  </a:cubicBezTo>
                  <a:cubicBezTo>
                    <a:pt x="15714" y="9115"/>
                    <a:pt x="15647" y="6660"/>
                    <a:pt x="14732" y="4428"/>
                  </a:cubicBezTo>
                  <a:cubicBezTo>
                    <a:pt x="13794" y="2219"/>
                    <a:pt x="11852" y="277"/>
                    <a:pt x="9464" y="31"/>
                  </a:cubicBezTo>
                  <a:cubicBezTo>
                    <a:pt x="9279" y="11"/>
                    <a:pt x="9094" y="1"/>
                    <a:pt x="89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23"/>
            <p:cNvSpPr/>
            <p:nvPr/>
          </p:nvSpPr>
          <p:spPr>
            <a:xfrm>
              <a:off x="4490450" y="3921275"/>
              <a:ext cx="169075" cy="1227000"/>
            </a:xfrm>
            <a:custGeom>
              <a:avLst/>
              <a:gdLst/>
              <a:ahLst/>
              <a:cxnLst/>
              <a:rect l="l" t="t" r="r" b="b"/>
              <a:pathLst>
                <a:path w="6763" h="49080" extrusionOk="0">
                  <a:moveTo>
                    <a:pt x="6495" y="0"/>
                  </a:moveTo>
                  <a:cubicBezTo>
                    <a:pt x="6450" y="402"/>
                    <a:pt x="2611" y="40911"/>
                    <a:pt x="1317" y="44906"/>
                  </a:cubicBezTo>
                  <a:lnTo>
                    <a:pt x="0" y="48990"/>
                  </a:lnTo>
                  <a:lnTo>
                    <a:pt x="268" y="49079"/>
                  </a:lnTo>
                  <a:lnTo>
                    <a:pt x="1585" y="44995"/>
                  </a:lnTo>
                  <a:cubicBezTo>
                    <a:pt x="2901" y="40955"/>
                    <a:pt x="6606" y="1696"/>
                    <a:pt x="6763" y="22"/>
                  </a:cubicBezTo>
                  <a:lnTo>
                    <a:pt x="64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2" name="Google Shape;292;p23"/>
          <p:cNvGrpSpPr/>
          <p:nvPr/>
        </p:nvGrpSpPr>
        <p:grpSpPr>
          <a:xfrm rot="9385361" flipH="1">
            <a:off x="-709966" y="6439042"/>
            <a:ext cx="2381497" cy="890887"/>
            <a:chOff x="2504050" y="4080225"/>
            <a:chExt cx="1248775" cy="467150"/>
          </a:xfrm>
        </p:grpSpPr>
        <p:sp>
          <p:nvSpPr>
            <p:cNvPr id="293" name="Google Shape;293;p23"/>
            <p:cNvSpPr/>
            <p:nvPr/>
          </p:nvSpPr>
          <p:spPr>
            <a:xfrm>
              <a:off x="2505175" y="4080225"/>
              <a:ext cx="1246525" cy="467150"/>
            </a:xfrm>
            <a:custGeom>
              <a:avLst/>
              <a:gdLst/>
              <a:ahLst/>
              <a:cxnLst/>
              <a:rect l="l" t="t" r="r" b="b"/>
              <a:pathLst>
                <a:path w="49861" h="18686" extrusionOk="0">
                  <a:moveTo>
                    <a:pt x="34019" y="1"/>
                  </a:moveTo>
                  <a:cubicBezTo>
                    <a:pt x="10587" y="1"/>
                    <a:pt x="0" y="17903"/>
                    <a:pt x="0" y="17903"/>
                  </a:cubicBezTo>
                  <a:cubicBezTo>
                    <a:pt x="3542" y="18444"/>
                    <a:pt x="6903" y="18686"/>
                    <a:pt x="10081" y="18686"/>
                  </a:cubicBezTo>
                  <a:cubicBezTo>
                    <a:pt x="36106" y="18686"/>
                    <a:pt x="49861" y="2503"/>
                    <a:pt x="49861" y="2503"/>
                  </a:cubicBezTo>
                  <a:cubicBezTo>
                    <a:pt x="44040" y="736"/>
                    <a:pt x="38766" y="1"/>
                    <a:pt x="340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23"/>
            <p:cNvSpPr/>
            <p:nvPr/>
          </p:nvSpPr>
          <p:spPr>
            <a:xfrm>
              <a:off x="2504050" y="4139425"/>
              <a:ext cx="1248775" cy="391725"/>
            </a:xfrm>
            <a:custGeom>
              <a:avLst/>
              <a:gdLst/>
              <a:ahLst/>
              <a:cxnLst/>
              <a:rect l="l" t="t" r="r" b="b"/>
              <a:pathLst>
                <a:path w="49951" h="15669" extrusionOk="0">
                  <a:moveTo>
                    <a:pt x="49861" y="1"/>
                  </a:moveTo>
                  <a:lnTo>
                    <a:pt x="0" y="15401"/>
                  </a:lnTo>
                  <a:lnTo>
                    <a:pt x="90" y="15669"/>
                  </a:lnTo>
                  <a:lnTo>
                    <a:pt x="49950" y="269"/>
                  </a:lnTo>
                  <a:lnTo>
                    <a:pt x="498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23"/>
            <p:cNvSpPr/>
            <p:nvPr/>
          </p:nvSpPr>
          <p:spPr>
            <a:xfrm>
              <a:off x="3120050" y="4140550"/>
              <a:ext cx="271200" cy="229350"/>
            </a:xfrm>
            <a:custGeom>
              <a:avLst/>
              <a:gdLst/>
              <a:ahLst/>
              <a:cxnLst/>
              <a:rect l="l" t="t" r="r" b="b"/>
              <a:pathLst>
                <a:path w="10848" h="9174" extrusionOk="0">
                  <a:moveTo>
                    <a:pt x="8772" y="0"/>
                  </a:moveTo>
                  <a:lnTo>
                    <a:pt x="1" y="7901"/>
                  </a:lnTo>
                  <a:lnTo>
                    <a:pt x="10803" y="9174"/>
                  </a:lnTo>
                  <a:lnTo>
                    <a:pt x="10848" y="8906"/>
                  </a:lnTo>
                  <a:lnTo>
                    <a:pt x="648" y="7700"/>
                  </a:lnTo>
                  <a:lnTo>
                    <a:pt x="8950" y="201"/>
                  </a:lnTo>
                  <a:lnTo>
                    <a:pt x="87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23"/>
            <p:cNvSpPr/>
            <p:nvPr/>
          </p:nvSpPr>
          <p:spPr>
            <a:xfrm>
              <a:off x="2793625" y="4245450"/>
              <a:ext cx="270650" cy="229350"/>
            </a:xfrm>
            <a:custGeom>
              <a:avLst/>
              <a:gdLst/>
              <a:ahLst/>
              <a:cxnLst/>
              <a:rect l="l" t="t" r="r" b="b"/>
              <a:pathLst>
                <a:path w="10826" h="9174" extrusionOk="0">
                  <a:moveTo>
                    <a:pt x="8750" y="0"/>
                  </a:moveTo>
                  <a:lnTo>
                    <a:pt x="1" y="7901"/>
                  </a:lnTo>
                  <a:lnTo>
                    <a:pt x="10803" y="9173"/>
                  </a:lnTo>
                  <a:lnTo>
                    <a:pt x="10826" y="8906"/>
                  </a:lnTo>
                  <a:lnTo>
                    <a:pt x="648" y="7700"/>
                  </a:lnTo>
                  <a:lnTo>
                    <a:pt x="8929" y="201"/>
                  </a:lnTo>
                  <a:lnTo>
                    <a:pt x="87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7" name="Google Shape;297;p23"/>
          <p:cNvGrpSpPr/>
          <p:nvPr/>
        </p:nvGrpSpPr>
        <p:grpSpPr>
          <a:xfrm rot="8172916" flipH="1">
            <a:off x="-622935" y="5884975"/>
            <a:ext cx="2381504" cy="890888"/>
            <a:chOff x="2504050" y="4080225"/>
            <a:chExt cx="1248775" cy="467150"/>
          </a:xfrm>
        </p:grpSpPr>
        <p:sp>
          <p:nvSpPr>
            <p:cNvPr id="298" name="Google Shape;298;p23"/>
            <p:cNvSpPr/>
            <p:nvPr/>
          </p:nvSpPr>
          <p:spPr>
            <a:xfrm>
              <a:off x="2505175" y="4080225"/>
              <a:ext cx="1246525" cy="467150"/>
            </a:xfrm>
            <a:custGeom>
              <a:avLst/>
              <a:gdLst/>
              <a:ahLst/>
              <a:cxnLst/>
              <a:rect l="l" t="t" r="r" b="b"/>
              <a:pathLst>
                <a:path w="49861" h="18686" extrusionOk="0">
                  <a:moveTo>
                    <a:pt x="34019" y="1"/>
                  </a:moveTo>
                  <a:cubicBezTo>
                    <a:pt x="10587" y="1"/>
                    <a:pt x="0" y="17903"/>
                    <a:pt x="0" y="17903"/>
                  </a:cubicBezTo>
                  <a:cubicBezTo>
                    <a:pt x="3542" y="18444"/>
                    <a:pt x="6903" y="18686"/>
                    <a:pt x="10081" y="18686"/>
                  </a:cubicBezTo>
                  <a:cubicBezTo>
                    <a:pt x="36106" y="18686"/>
                    <a:pt x="49861" y="2503"/>
                    <a:pt x="49861" y="2503"/>
                  </a:cubicBezTo>
                  <a:cubicBezTo>
                    <a:pt x="44040" y="736"/>
                    <a:pt x="38766" y="1"/>
                    <a:pt x="340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23"/>
            <p:cNvSpPr/>
            <p:nvPr/>
          </p:nvSpPr>
          <p:spPr>
            <a:xfrm>
              <a:off x="2504050" y="4139425"/>
              <a:ext cx="1248775" cy="391725"/>
            </a:xfrm>
            <a:custGeom>
              <a:avLst/>
              <a:gdLst/>
              <a:ahLst/>
              <a:cxnLst/>
              <a:rect l="l" t="t" r="r" b="b"/>
              <a:pathLst>
                <a:path w="49951" h="15669" extrusionOk="0">
                  <a:moveTo>
                    <a:pt x="49861" y="1"/>
                  </a:moveTo>
                  <a:lnTo>
                    <a:pt x="0" y="15401"/>
                  </a:lnTo>
                  <a:lnTo>
                    <a:pt x="90" y="15669"/>
                  </a:lnTo>
                  <a:lnTo>
                    <a:pt x="49950" y="269"/>
                  </a:lnTo>
                  <a:lnTo>
                    <a:pt x="498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23"/>
            <p:cNvSpPr/>
            <p:nvPr/>
          </p:nvSpPr>
          <p:spPr>
            <a:xfrm>
              <a:off x="3120050" y="4140550"/>
              <a:ext cx="271200" cy="229350"/>
            </a:xfrm>
            <a:custGeom>
              <a:avLst/>
              <a:gdLst/>
              <a:ahLst/>
              <a:cxnLst/>
              <a:rect l="l" t="t" r="r" b="b"/>
              <a:pathLst>
                <a:path w="10848" h="9174" extrusionOk="0">
                  <a:moveTo>
                    <a:pt x="8772" y="0"/>
                  </a:moveTo>
                  <a:lnTo>
                    <a:pt x="1" y="7901"/>
                  </a:lnTo>
                  <a:lnTo>
                    <a:pt x="10803" y="9174"/>
                  </a:lnTo>
                  <a:lnTo>
                    <a:pt x="10848" y="8906"/>
                  </a:lnTo>
                  <a:lnTo>
                    <a:pt x="648" y="7700"/>
                  </a:lnTo>
                  <a:lnTo>
                    <a:pt x="8950" y="201"/>
                  </a:lnTo>
                  <a:lnTo>
                    <a:pt x="87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23"/>
            <p:cNvSpPr/>
            <p:nvPr/>
          </p:nvSpPr>
          <p:spPr>
            <a:xfrm>
              <a:off x="2793625" y="4245450"/>
              <a:ext cx="270650" cy="229350"/>
            </a:xfrm>
            <a:custGeom>
              <a:avLst/>
              <a:gdLst/>
              <a:ahLst/>
              <a:cxnLst/>
              <a:rect l="l" t="t" r="r" b="b"/>
              <a:pathLst>
                <a:path w="10826" h="9174" extrusionOk="0">
                  <a:moveTo>
                    <a:pt x="8750" y="0"/>
                  </a:moveTo>
                  <a:lnTo>
                    <a:pt x="1" y="7901"/>
                  </a:lnTo>
                  <a:lnTo>
                    <a:pt x="10803" y="9173"/>
                  </a:lnTo>
                  <a:lnTo>
                    <a:pt x="10826" y="8906"/>
                  </a:lnTo>
                  <a:lnTo>
                    <a:pt x="648" y="7700"/>
                  </a:lnTo>
                  <a:lnTo>
                    <a:pt x="8929" y="201"/>
                  </a:lnTo>
                  <a:lnTo>
                    <a:pt x="87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2" name="Google Shape;302;p23"/>
          <p:cNvGrpSpPr/>
          <p:nvPr/>
        </p:nvGrpSpPr>
        <p:grpSpPr>
          <a:xfrm rot="6615640" flipH="1">
            <a:off x="-1274467" y="5627798"/>
            <a:ext cx="2381492" cy="890884"/>
            <a:chOff x="2504050" y="4080225"/>
            <a:chExt cx="1248775" cy="467150"/>
          </a:xfrm>
        </p:grpSpPr>
        <p:sp>
          <p:nvSpPr>
            <p:cNvPr id="303" name="Google Shape;303;p23"/>
            <p:cNvSpPr/>
            <p:nvPr/>
          </p:nvSpPr>
          <p:spPr>
            <a:xfrm>
              <a:off x="2505175" y="4080225"/>
              <a:ext cx="1246525" cy="467150"/>
            </a:xfrm>
            <a:custGeom>
              <a:avLst/>
              <a:gdLst/>
              <a:ahLst/>
              <a:cxnLst/>
              <a:rect l="l" t="t" r="r" b="b"/>
              <a:pathLst>
                <a:path w="49861" h="18686" extrusionOk="0">
                  <a:moveTo>
                    <a:pt x="34019" y="1"/>
                  </a:moveTo>
                  <a:cubicBezTo>
                    <a:pt x="10587" y="1"/>
                    <a:pt x="0" y="17903"/>
                    <a:pt x="0" y="17903"/>
                  </a:cubicBezTo>
                  <a:cubicBezTo>
                    <a:pt x="3542" y="18444"/>
                    <a:pt x="6903" y="18686"/>
                    <a:pt x="10081" y="18686"/>
                  </a:cubicBezTo>
                  <a:cubicBezTo>
                    <a:pt x="36106" y="18686"/>
                    <a:pt x="49861" y="2503"/>
                    <a:pt x="49861" y="2503"/>
                  </a:cubicBezTo>
                  <a:cubicBezTo>
                    <a:pt x="44040" y="736"/>
                    <a:pt x="38766" y="1"/>
                    <a:pt x="340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23"/>
            <p:cNvSpPr/>
            <p:nvPr/>
          </p:nvSpPr>
          <p:spPr>
            <a:xfrm>
              <a:off x="2504050" y="4139425"/>
              <a:ext cx="1248775" cy="391725"/>
            </a:xfrm>
            <a:custGeom>
              <a:avLst/>
              <a:gdLst/>
              <a:ahLst/>
              <a:cxnLst/>
              <a:rect l="l" t="t" r="r" b="b"/>
              <a:pathLst>
                <a:path w="49951" h="15669" extrusionOk="0">
                  <a:moveTo>
                    <a:pt x="49861" y="1"/>
                  </a:moveTo>
                  <a:lnTo>
                    <a:pt x="0" y="15401"/>
                  </a:lnTo>
                  <a:lnTo>
                    <a:pt x="90" y="15669"/>
                  </a:lnTo>
                  <a:lnTo>
                    <a:pt x="49950" y="269"/>
                  </a:lnTo>
                  <a:lnTo>
                    <a:pt x="498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23"/>
            <p:cNvSpPr/>
            <p:nvPr/>
          </p:nvSpPr>
          <p:spPr>
            <a:xfrm>
              <a:off x="3120050" y="4140550"/>
              <a:ext cx="271200" cy="229350"/>
            </a:xfrm>
            <a:custGeom>
              <a:avLst/>
              <a:gdLst/>
              <a:ahLst/>
              <a:cxnLst/>
              <a:rect l="l" t="t" r="r" b="b"/>
              <a:pathLst>
                <a:path w="10848" h="9174" extrusionOk="0">
                  <a:moveTo>
                    <a:pt x="8772" y="0"/>
                  </a:moveTo>
                  <a:lnTo>
                    <a:pt x="1" y="7901"/>
                  </a:lnTo>
                  <a:lnTo>
                    <a:pt x="10803" y="9174"/>
                  </a:lnTo>
                  <a:lnTo>
                    <a:pt x="10848" y="8906"/>
                  </a:lnTo>
                  <a:lnTo>
                    <a:pt x="648" y="7700"/>
                  </a:lnTo>
                  <a:lnTo>
                    <a:pt x="8950" y="201"/>
                  </a:lnTo>
                  <a:lnTo>
                    <a:pt x="87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23"/>
            <p:cNvSpPr/>
            <p:nvPr/>
          </p:nvSpPr>
          <p:spPr>
            <a:xfrm>
              <a:off x="2793625" y="4245450"/>
              <a:ext cx="270650" cy="229350"/>
            </a:xfrm>
            <a:custGeom>
              <a:avLst/>
              <a:gdLst/>
              <a:ahLst/>
              <a:cxnLst/>
              <a:rect l="l" t="t" r="r" b="b"/>
              <a:pathLst>
                <a:path w="10826" h="9174" extrusionOk="0">
                  <a:moveTo>
                    <a:pt x="8750" y="0"/>
                  </a:moveTo>
                  <a:lnTo>
                    <a:pt x="1" y="7901"/>
                  </a:lnTo>
                  <a:lnTo>
                    <a:pt x="10803" y="9173"/>
                  </a:lnTo>
                  <a:lnTo>
                    <a:pt x="10826" y="8906"/>
                  </a:lnTo>
                  <a:lnTo>
                    <a:pt x="648" y="7700"/>
                  </a:lnTo>
                  <a:lnTo>
                    <a:pt x="8929" y="201"/>
                  </a:lnTo>
                  <a:lnTo>
                    <a:pt x="87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763848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0"/>
        <p:cNvGrpSpPr/>
        <p:nvPr/>
      </p:nvGrpSpPr>
      <p:grpSpPr>
        <a:xfrm>
          <a:off x="0" y="0"/>
          <a:ext cx="0" cy="0"/>
          <a:chOff x="0" y="0"/>
          <a:chExt cx="0" cy="0"/>
        </a:xfrm>
      </p:grpSpPr>
      <p:sp>
        <p:nvSpPr>
          <p:cNvPr id="31" name="Google Shape;31;p4"/>
          <p:cNvSpPr txBox="1">
            <a:spLocks noGrp="1"/>
          </p:cNvSpPr>
          <p:nvPr>
            <p:ph type="title"/>
          </p:nvPr>
        </p:nvSpPr>
        <p:spPr>
          <a:xfrm>
            <a:off x="828133" y="694967"/>
            <a:ext cx="10535600" cy="7636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32" name="Google Shape;32;p4"/>
          <p:cNvSpPr txBox="1">
            <a:spLocks noGrp="1"/>
          </p:cNvSpPr>
          <p:nvPr>
            <p:ph type="body" idx="1"/>
          </p:nvPr>
        </p:nvSpPr>
        <p:spPr>
          <a:xfrm>
            <a:off x="828133" y="1536633"/>
            <a:ext cx="10535600" cy="45552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SzPts val="1200"/>
              <a:buChar char="●"/>
              <a:defRPr sz="1600"/>
            </a:lvl1pPr>
            <a:lvl2pPr marL="1219170" lvl="1" indent="-406390">
              <a:lnSpc>
                <a:spcPct val="100000"/>
              </a:lnSpc>
              <a:spcBef>
                <a:spcPts val="0"/>
              </a:spcBef>
              <a:spcAft>
                <a:spcPts val="0"/>
              </a:spcAft>
              <a:buSzPts val="1200"/>
              <a:buChar char="○"/>
              <a:defRPr sz="1600"/>
            </a:lvl2pPr>
            <a:lvl3pPr marL="1828754" lvl="2" indent="-406390">
              <a:lnSpc>
                <a:spcPct val="100000"/>
              </a:lnSpc>
              <a:spcBef>
                <a:spcPts val="0"/>
              </a:spcBef>
              <a:spcAft>
                <a:spcPts val="0"/>
              </a:spcAft>
              <a:buSzPts val="1200"/>
              <a:buChar char="■"/>
              <a:defRPr sz="1600"/>
            </a:lvl3pPr>
            <a:lvl4pPr marL="2438339" lvl="3" indent="-406390">
              <a:lnSpc>
                <a:spcPct val="100000"/>
              </a:lnSpc>
              <a:spcBef>
                <a:spcPts val="0"/>
              </a:spcBef>
              <a:spcAft>
                <a:spcPts val="0"/>
              </a:spcAft>
              <a:buSzPts val="1200"/>
              <a:buChar char="●"/>
              <a:defRPr sz="1600"/>
            </a:lvl4pPr>
            <a:lvl5pPr marL="3047924" lvl="4" indent="-406390">
              <a:lnSpc>
                <a:spcPct val="100000"/>
              </a:lnSpc>
              <a:spcBef>
                <a:spcPts val="0"/>
              </a:spcBef>
              <a:spcAft>
                <a:spcPts val="0"/>
              </a:spcAft>
              <a:buSzPts val="1200"/>
              <a:buChar char="○"/>
              <a:defRPr sz="1600"/>
            </a:lvl5pPr>
            <a:lvl6pPr marL="3657509" lvl="5" indent="-406390">
              <a:lnSpc>
                <a:spcPct val="100000"/>
              </a:lnSpc>
              <a:spcBef>
                <a:spcPts val="0"/>
              </a:spcBef>
              <a:spcAft>
                <a:spcPts val="0"/>
              </a:spcAft>
              <a:buSzPts val="1200"/>
              <a:buChar char="■"/>
              <a:defRPr sz="1600"/>
            </a:lvl6pPr>
            <a:lvl7pPr marL="4267093" lvl="6" indent="-406390">
              <a:lnSpc>
                <a:spcPct val="100000"/>
              </a:lnSpc>
              <a:spcBef>
                <a:spcPts val="0"/>
              </a:spcBef>
              <a:spcAft>
                <a:spcPts val="0"/>
              </a:spcAft>
              <a:buSzPts val="1200"/>
              <a:buChar char="●"/>
              <a:defRPr sz="1600"/>
            </a:lvl7pPr>
            <a:lvl8pPr marL="4876678" lvl="7" indent="-406390">
              <a:lnSpc>
                <a:spcPct val="100000"/>
              </a:lnSpc>
              <a:spcBef>
                <a:spcPts val="0"/>
              </a:spcBef>
              <a:spcAft>
                <a:spcPts val="0"/>
              </a:spcAft>
              <a:buSzPts val="1200"/>
              <a:buChar char="○"/>
              <a:defRPr sz="1600"/>
            </a:lvl8pPr>
            <a:lvl9pPr marL="5486263" lvl="8" indent="-406390">
              <a:lnSpc>
                <a:spcPct val="100000"/>
              </a:lnSpc>
              <a:spcBef>
                <a:spcPts val="0"/>
              </a:spcBef>
              <a:spcAft>
                <a:spcPts val="0"/>
              </a:spcAft>
              <a:buSzPts val="1200"/>
              <a:buChar char="■"/>
              <a:defRPr sz="1600"/>
            </a:lvl9pPr>
          </a:lstStyle>
          <a:p>
            <a:endParaRPr/>
          </a:p>
        </p:txBody>
      </p:sp>
      <p:sp>
        <p:nvSpPr>
          <p:cNvPr id="33" name="Google Shape;33;p4"/>
          <p:cNvSpPr/>
          <p:nvPr/>
        </p:nvSpPr>
        <p:spPr>
          <a:xfrm>
            <a:off x="10226045" y="411267"/>
            <a:ext cx="2889244" cy="6446728"/>
          </a:xfrm>
          <a:custGeom>
            <a:avLst/>
            <a:gdLst/>
            <a:ahLst/>
            <a:cxnLst/>
            <a:rect l="l" t="t" r="r" b="b"/>
            <a:pathLst>
              <a:path w="71310" h="159113" extrusionOk="0">
                <a:moveTo>
                  <a:pt x="60351" y="1"/>
                </a:moveTo>
                <a:lnTo>
                  <a:pt x="52896" y="7411"/>
                </a:lnTo>
                <a:cubicBezTo>
                  <a:pt x="52896" y="7411"/>
                  <a:pt x="56846" y="24328"/>
                  <a:pt x="55641" y="29551"/>
                </a:cubicBezTo>
                <a:cubicBezTo>
                  <a:pt x="54458" y="34774"/>
                  <a:pt x="51111" y="33702"/>
                  <a:pt x="44950" y="39416"/>
                </a:cubicBezTo>
                <a:cubicBezTo>
                  <a:pt x="41067" y="42965"/>
                  <a:pt x="36983" y="46268"/>
                  <a:pt x="32697" y="49303"/>
                </a:cubicBezTo>
                <a:cubicBezTo>
                  <a:pt x="32697" y="49303"/>
                  <a:pt x="27318" y="41625"/>
                  <a:pt x="22765" y="33680"/>
                </a:cubicBezTo>
                <a:cubicBezTo>
                  <a:pt x="18212" y="25757"/>
                  <a:pt x="5223" y="1139"/>
                  <a:pt x="5223" y="1139"/>
                </a:cubicBezTo>
                <a:cubicBezTo>
                  <a:pt x="5223" y="1139"/>
                  <a:pt x="0" y="18793"/>
                  <a:pt x="4776" y="25556"/>
                </a:cubicBezTo>
                <a:cubicBezTo>
                  <a:pt x="14240" y="39036"/>
                  <a:pt x="20645" y="43456"/>
                  <a:pt x="24551" y="51781"/>
                </a:cubicBezTo>
                <a:cubicBezTo>
                  <a:pt x="28479" y="60128"/>
                  <a:pt x="14128" y="159112"/>
                  <a:pt x="14128" y="159112"/>
                </a:cubicBezTo>
                <a:lnTo>
                  <a:pt x="42317" y="159112"/>
                </a:lnTo>
                <a:cubicBezTo>
                  <a:pt x="42317" y="159112"/>
                  <a:pt x="35420" y="63520"/>
                  <a:pt x="42317" y="51714"/>
                </a:cubicBezTo>
                <a:cubicBezTo>
                  <a:pt x="69925" y="35555"/>
                  <a:pt x="71309" y="14329"/>
                  <a:pt x="71309" y="14329"/>
                </a:cubicBezTo>
                <a:lnTo>
                  <a:pt x="69167" y="2880"/>
                </a:lnTo>
                <a:cubicBezTo>
                  <a:pt x="69167" y="2880"/>
                  <a:pt x="67649" y="11205"/>
                  <a:pt x="64993" y="18302"/>
                </a:cubicBezTo>
                <a:cubicBezTo>
                  <a:pt x="63211" y="23064"/>
                  <a:pt x="61731" y="23847"/>
                  <a:pt x="60949" y="23847"/>
                </a:cubicBezTo>
                <a:cubicBezTo>
                  <a:pt x="60566" y="23847"/>
                  <a:pt x="60351" y="23659"/>
                  <a:pt x="60351" y="23659"/>
                </a:cubicBezTo>
                <a:lnTo>
                  <a:pt x="62627" y="3996"/>
                </a:lnTo>
                <a:lnTo>
                  <a:pt x="60351"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4"/>
          <p:cNvSpPr/>
          <p:nvPr/>
        </p:nvSpPr>
        <p:spPr>
          <a:xfrm>
            <a:off x="6483667" y="-290900"/>
            <a:ext cx="5403813" cy="1769835"/>
          </a:xfrm>
          <a:custGeom>
            <a:avLst/>
            <a:gdLst/>
            <a:ahLst/>
            <a:cxnLst/>
            <a:rect l="l" t="t" r="r" b="b"/>
            <a:pathLst>
              <a:path w="124809" h="35926" extrusionOk="0">
                <a:moveTo>
                  <a:pt x="124206" y="1"/>
                </a:moveTo>
                <a:cubicBezTo>
                  <a:pt x="123157" y="1072"/>
                  <a:pt x="122063" y="2121"/>
                  <a:pt x="120947" y="3148"/>
                </a:cubicBezTo>
                <a:cubicBezTo>
                  <a:pt x="119831" y="4197"/>
                  <a:pt x="118715" y="5201"/>
                  <a:pt x="117554" y="6183"/>
                </a:cubicBezTo>
                <a:cubicBezTo>
                  <a:pt x="115278" y="8170"/>
                  <a:pt x="112912" y="10044"/>
                  <a:pt x="110502" y="11875"/>
                </a:cubicBezTo>
                <a:cubicBezTo>
                  <a:pt x="108091" y="13705"/>
                  <a:pt x="105614" y="15446"/>
                  <a:pt x="103092" y="17120"/>
                </a:cubicBezTo>
                <a:cubicBezTo>
                  <a:pt x="100570" y="18771"/>
                  <a:pt x="97981" y="20356"/>
                  <a:pt x="95347" y="21807"/>
                </a:cubicBezTo>
                <a:cubicBezTo>
                  <a:pt x="92713" y="23280"/>
                  <a:pt x="90035" y="24686"/>
                  <a:pt x="87312" y="25936"/>
                </a:cubicBezTo>
                <a:cubicBezTo>
                  <a:pt x="86643" y="26270"/>
                  <a:pt x="85928" y="26538"/>
                  <a:pt x="85237" y="26851"/>
                </a:cubicBezTo>
                <a:cubicBezTo>
                  <a:pt x="84567" y="27163"/>
                  <a:pt x="83853" y="27453"/>
                  <a:pt x="83161" y="27743"/>
                </a:cubicBezTo>
                <a:lnTo>
                  <a:pt x="81063" y="28569"/>
                </a:lnTo>
                <a:lnTo>
                  <a:pt x="78943" y="29350"/>
                </a:lnTo>
                <a:cubicBezTo>
                  <a:pt x="76130" y="30377"/>
                  <a:pt x="73251" y="31270"/>
                  <a:pt x="70327" y="32006"/>
                </a:cubicBezTo>
                <a:lnTo>
                  <a:pt x="69256" y="32274"/>
                </a:lnTo>
                <a:lnTo>
                  <a:pt x="68140" y="32520"/>
                </a:lnTo>
                <a:cubicBezTo>
                  <a:pt x="67404" y="32676"/>
                  <a:pt x="66689" y="32854"/>
                  <a:pt x="65953" y="33011"/>
                </a:cubicBezTo>
                <a:cubicBezTo>
                  <a:pt x="64502" y="33301"/>
                  <a:pt x="63029" y="33502"/>
                  <a:pt x="61556" y="33636"/>
                </a:cubicBezTo>
                <a:cubicBezTo>
                  <a:pt x="60476" y="33726"/>
                  <a:pt x="59392" y="33769"/>
                  <a:pt x="58308" y="33769"/>
                </a:cubicBezTo>
                <a:cubicBezTo>
                  <a:pt x="53480" y="33769"/>
                  <a:pt x="48639" y="32906"/>
                  <a:pt x="43991" y="31448"/>
                </a:cubicBezTo>
                <a:cubicBezTo>
                  <a:pt x="42563" y="31002"/>
                  <a:pt x="41157" y="30489"/>
                  <a:pt x="39750" y="29931"/>
                </a:cubicBezTo>
                <a:cubicBezTo>
                  <a:pt x="38367" y="29395"/>
                  <a:pt x="36983" y="28792"/>
                  <a:pt x="35644" y="28123"/>
                </a:cubicBezTo>
                <a:cubicBezTo>
                  <a:pt x="32921" y="26828"/>
                  <a:pt x="30265" y="25378"/>
                  <a:pt x="27721" y="23793"/>
                </a:cubicBezTo>
                <a:cubicBezTo>
                  <a:pt x="22587" y="20579"/>
                  <a:pt x="17722" y="16963"/>
                  <a:pt x="13191" y="12968"/>
                </a:cubicBezTo>
                <a:cubicBezTo>
                  <a:pt x="8593" y="8995"/>
                  <a:pt x="4308" y="4710"/>
                  <a:pt x="313" y="135"/>
                </a:cubicBezTo>
                <a:lnTo>
                  <a:pt x="0" y="403"/>
                </a:lnTo>
                <a:cubicBezTo>
                  <a:pt x="1853" y="2813"/>
                  <a:pt x="3839" y="5134"/>
                  <a:pt x="5915" y="7366"/>
                </a:cubicBezTo>
                <a:cubicBezTo>
                  <a:pt x="7991" y="9620"/>
                  <a:pt x="10155" y="11785"/>
                  <a:pt x="12387" y="13861"/>
                </a:cubicBezTo>
                <a:cubicBezTo>
                  <a:pt x="14619" y="15937"/>
                  <a:pt x="16940" y="17945"/>
                  <a:pt x="19329" y="19842"/>
                </a:cubicBezTo>
                <a:cubicBezTo>
                  <a:pt x="21739" y="21762"/>
                  <a:pt x="24216" y="23547"/>
                  <a:pt x="26805" y="25221"/>
                </a:cubicBezTo>
                <a:cubicBezTo>
                  <a:pt x="28078" y="26069"/>
                  <a:pt x="29394" y="26873"/>
                  <a:pt x="30734" y="27632"/>
                </a:cubicBezTo>
                <a:cubicBezTo>
                  <a:pt x="32073" y="28413"/>
                  <a:pt x="33434" y="29127"/>
                  <a:pt x="34796" y="29841"/>
                </a:cubicBezTo>
                <a:cubicBezTo>
                  <a:pt x="36179" y="30533"/>
                  <a:pt x="37586" y="31180"/>
                  <a:pt x="39014" y="31738"/>
                </a:cubicBezTo>
                <a:cubicBezTo>
                  <a:pt x="40442" y="32341"/>
                  <a:pt x="41893" y="32877"/>
                  <a:pt x="43366" y="33368"/>
                </a:cubicBezTo>
                <a:cubicBezTo>
                  <a:pt x="48228" y="34976"/>
                  <a:pt x="53364" y="35926"/>
                  <a:pt x="58536" y="35926"/>
                </a:cubicBezTo>
                <a:cubicBezTo>
                  <a:pt x="59609" y="35926"/>
                  <a:pt x="60683" y="35885"/>
                  <a:pt x="61757" y="35800"/>
                </a:cubicBezTo>
                <a:cubicBezTo>
                  <a:pt x="63319" y="35689"/>
                  <a:pt x="64859" y="35466"/>
                  <a:pt x="66399" y="35176"/>
                </a:cubicBezTo>
                <a:cubicBezTo>
                  <a:pt x="67158" y="35019"/>
                  <a:pt x="67917" y="34863"/>
                  <a:pt x="68654" y="34685"/>
                </a:cubicBezTo>
                <a:lnTo>
                  <a:pt x="69769" y="34439"/>
                </a:lnTo>
                <a:lnTo>
                  <a:pt x="70885" y="34149"/>
                </a:lnTo>
                <a:cubicBezTo>
                  <a:pt x="73876" y="33390"/>
                  <a:pt x="76822" y="32497"/>
                  <a:pt x="79724" y="31426"/>
                </a:cubicBezTo>
                <a:cubicBezTo>
                  <a:pt x="85482" y="29306"/>
                  <a:pt x="91062" y="26672"/>
                  <a:pt x="96351" y="23570"/>
                </a:cubicBezTo>
                <a:cubicBezTo>
                  <a:pt x="101663" y="20490"/>
                  <a:pt x="106707" y="16986"/>
                  <a:pt x="111484" y="13147"/>
                </a:cubicBezTo>
                <a:cubicBezTo>
                  <a:pt x="113872" y="11227"/>
                  <a:pt x="116171" y="9219"/>
                  <a:pt x="118403" y="7121"/>
                </a:cubicBezTo>
                <a:cubicBezTo>
                  <a:pt x="120657" y="5045"/>
                  <a:pt x="122777" y="2835"/>
                  <a:pt x="124808" y="537"/>
                </a:cubicBezTo>
                <a:lnTo>
                  <a:pt x="12420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4"/>
          <p:cNvSpPr/>
          <p:nvPr/>
        </p:nvSpPr>
        <p:spPr>
          <a:xfrm>
            <a:off x="5435497" y="-454299"/>
            <a:ext cx="5537544" cy="1391669"/>
          </a:xfrm>
          <a:custGeom>
            <a:avLst/>
            <a:gdLst/>
            <a:ahLst/>
            <a:cxnLst/>
            <a:rect l="l" t="t" r="r" b="b"/>
            <a:pathLst>
              <a:path w="95125" h="23905" extrusionOk="0">
                <a:moveTo>
                  <a:pt x="95124" y="1"/>
                </a:moveTo>
                <a:lnTo>
                  <a:pt x="10178" y="4821"/>
                </a:lnTo>
                <a:cubicBezTo>
                  <a:pt x="10178" y="4821"/>
                  <a:pt x="1898" y="7433"/>
                  <a:pt x="1" y="13794"/>
                </a:cubicBezTo>
                <a:cubicBezTo>
                  <a:pt x="1" y="13794"/>
                  <a:pt x="1766" y="14985"/>
                  <a:pt x="5124" y="14985"/>
                </a:cubicBezTo>
                <a:cubicBezTo>
                  <a:pt x="5954" y="14985"/>
                  <a:pt x="6880" y="14912"/>
                  <a:pt x="7902" y="14731"/>
                </a:cubicBezTo>
                <a:lnTo>
                  <a:pt x="13057" y="13794"/>
                </a:lnTo>
                <a:lnTo>
                  <a:pt x="13057" y="13794"/>
                </a:lnTo>
                <a:cubicBezTo>
                  <a:pt x="12053" y="15936"/>
                  <a:pt x="11807" y="18324"/>
                  <a:pt x="12321" y="20601"/>
                </a:cubicBezTo>
                <a:cubicBezTo>
                  <a:pt x="12321" y="20601"/>
                  <a:pt x="16003" y="18838"/>
                  <a:pt x="17320" y="16918"/>
                </a:cubicBezTo>
                <a:lnTo>
                  <a:pt x="18659" y="14999"/>
                </a:lnTo>
                <a:cubicBezTo>
                  <a:pt x="18659" y="14999"/>
                  <a:pt x="20333" y="19128"/>
                  <a:pt x="21583" y="21962"/>
                </a:cubicBezTo>
                <a:cubicBezTo>
                  <a:pt x="21583" y="21962"/>
                  <a:pt x="26449" y="17543"/>
                  <a:pt x="28480" y="14843"/>
                </a:cubicBezTo>
                <a:lnTo>
                  <a:pt x="30511" y="12120"/>
                </a:lnTo>
                <a:lnTo>
                  <a:pt x="30511" y="12120"/>
                </a:lnTo>
                <a:cubicBezTo>
                  <a:pt x="30511" y="12120"/>
                  <a:pt x="28837" y="19441"/>
                  <a:pt x="30912" y="23904"/>
                </a:cubicBezTo>
                <a:cubicBezTo>
                  <a:pt x="30912" y="23904"/>
                  <a:pt x="35175" y="20601"/>
                  <a:pt x="36470" y="18324"/>
                </a:cubicBezTo>
                <a:lnTo>
                  <a:pt x="37376" y="16773"/>
                </a:lnTo>
                <a:lnTo>
                  <a:pt x="37376" y="16773"/>
                </a:lnTo>
                <a:cubicBezTo>
                  <a:pt x="37385" y="17309"/>
                  <a:pt x="37843" y="18207"/>
                  <a:pt x="39661" y="19641"/>
                </a:cubicBezTo>
                <a:cubicBezTo>
                  <a:pt x="41386" y="21010"/>
                  <a:pt x="42080" y="21364"/>
                  <a:pt x="42336" y="21364"/>
                </a:cubicBezTo>
                <a:cubicBezTo>
                  <a:pt x="42611" y="21364"/>
                  <a:pt x="42384" y="20958"/>
                  <a:pt x="42384" y="20958"/>
                </a:cubicBezTo>
                <a:cubicBezTo>
                  <a:pt x="42384" y="20958"/>
                  <a:pt x="45397" y="18949"/>
                  <a:pt x="45308" y="16896"/>
                </a:cubicBezTo>
                <a:cubicBezTo>
                  <a:pt x="45197" y="14865"/>
                  <a:pt x="45308" y="10669"/>
                  <a:pt x="45308" y="10669"/>
                </a:cubicBezTo>
                <a:cubicBezTo>
                  <a:pt x="45308" y="10669"/>
                  <a:pt x="46580" y="14017"/>
                  <a:pt x="49794" y="18324"/>
                </a:cubicBezTo>
                <a:cubicBezTo>
                  <a:pt x="52986" y="22654"/>
                  <a:pt x="53455" y="22877"/>
                  <a:pt x="53455" y="22877"/>
                </a:cubicBezTo>
                <a:cubicBezTo>
                  <a:pt x="53455" y="22877"/>
                  <a:pt x="59637" y="16651"/>
                  <a:pt x="59838" y="13191"/>
                </a:cubicBezTo>
                <a:cubicBezTo>
                  <a:pt x="59927" y="11606"/>
                  <a:pt x="59972" y="10736"/>
                  <a:pt x="59994" y="10267"/>
                </a:cubicBezTo>
                <a:lnTo>
                  <a:pt x="60039" y="9709"/>
                </a:lnTo>
                <a:cubicBezTo>
                  <a:pt x="60039" y="9709"/>
                  <a:pt x="64190" y="17030"/>
                  <a:pt x="67248" y="18324"/>
                </a:cubicBezTo>
                <a:lnTo>
                  <a:pt x="70283" y="19619"/>
                </a:lnTo>
                <a:cubicBezTo>
                  <a:pt x="70283" y="19619"/>
                  <a:pt x="71712" y="16360"/>
                  <a:pt x="73162" y="14709"/>
                </a:cubicBezTo>
                <a:lnTo>
                  <a:pt x="74591" y="13079"/>
                </a:lnTo>
                <a:lnTo>
                  <a:pt x="74591" y="13079"/>
                </a:lnTo>
                <a:cubicBezTo>
                  <a:pt x="74591" y="13080"/>
                  <a:pt x="73296" y="20467"/>
                  <a:pt x="74702" y="23904"/>
                </a:cubicBezTo>
                <a:cubicBezTo>
                  <a:pt x="74702" y="23904"/>
                  <a:pt x="79702" y="22386"/>
                  <a:pt x="82759" y="19887"/>
                </a:cubicBezTo>
                <a:cubicBezTo>
                  <a:pt x="85795" y="17365"/>
                  <a:pt x="89031" y="15200"/>
                  <a:pt x="92089" y="7611"/>
                </a:cubicBezTo>
                <a:lnTo>
                  <a:pt x="95124"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4"/>
          <p:cNvSpPr/>
          <p:nvPr/>
        </p:nvSpPr>
        <p:spPr>
          <a:xfrm>
            <a:off x="7942533" y="-289136"/>
            <a:ext cx="5534067" cy="1391675"/>
          </a:xfrm>
          <a:custGeom>
            <a:avLst/>
            <a:gdLst/>
            <a:ahLst/>
            <a:cxnLst/>
            <a:rect l="l" t="t" r="r" b="b"/>
            <a:pathLst>
              <a:path w="95147" h="23927" extrusionOk="0">
                <a:moveTo>
                  <a:pt x="95147" y="0"/>
                </a:moveTo>
                <a:lnTo>
                  <a:pt x="10201" y="4821"/>
                </a:lnTo>
                <a:cubicBezTo>
                  <a:pt x="10201" y="4821"/>
                  <a:pt x="1920" y="7432"/>
                  <a:pt x="1" y="13793"/>
                </a:cubicBezTo>
                <a:cubicBezTo>
                  <a:pt x="1" y="13793"/>
                  <a:pt x="1766" y="14985"/>
                  <a:pt x="5125" y="14985"/>
                </a:cubicBezTo>
                <a:cubicBezTo>
                  <a:pt x="5954" y="14985"/>
                  <a:pt x="6881" y="14912"/>
                  <a:pt x="7902" y="14731"/>
                </a:cubicBezTo>
                <a:lnTo>
                  <a:pt x="13058" y="13793"/>
                </a:lnTo>
                <a:lnTo>
                  <a:pt x="13058" y="13793"/>
                </a:lnTo>
                <a:cubicBezTo>
                  <a:pt x="12053" y="15936"/>
                  <a:pt x="11808" y="18324"/>
                  <a:pt x="12321" y="20623"/>
                </a:cubicBezTo>
                <a:cubicBezTo>
                  <a:pt x="12321" y="20623"/>
                  <a:pt x="16004" y="18837"/>
                  <a:pt x="17321" y="16918"/>
                </a:cubicBezTo>
                <a:lnTo>
                  <a:pt x="18660" y="14999"/>
                </a:lnTo>
                <a:cubicBezTo>
                  <a:pt x="18660" y="14999"/>
                  <a:pt x="20334" y="19128"/>
                  <a:pt x="21583" y="21962"/>
                </a:cubicBezTo>
                <a:cubicBezTo>
                  <a:pt x="21583" y="21962"/>
                  <a:pt x="26427" y="17543"/>
                  <a:pt x="28480" y="14842"/>
                </a:cubicBezTo>
                <a:lnTo>
                  <a:pt x="30511" y="12142"/>
                </a:lnTo>
                <a:lnTo>
                  <a:pt x="30511" y="12142"/>
                </a:lnTo>
                <a:cubicBezTo>
                  <a:pt x="30511" y="12142"/>
                  <a:pt x="28837" y="19440"/>
                  <a:pt x="30913" y="23926"/>
                </a:cubicBezTo>
                <a:cubicBezTo>
                  <a:pt x="30913" y="23926"/>
                  <a:pt x="35176" y="20623"/>
                  <a:pt x="36470" y="18346"/>
                </a:cubicBezTo>
                <a:lnTo>
                  <a:pt x="37384" y="16766"/>
                </a:lnTo>
                <a:lnTo>
                  <a:pt x="37384" y="16766"/>
                </a:lnTo>
                <a:cubicBezTo>
                  <a:pt x="37386" y="17306"/>
                  <a:pt x="37834" y="18213"/>
                  <a:pt x="39662" y="19663"/>
                </a:cubicBezTo>
                <a:cubicBezTo>
                  <a:pt x="41386" y="21032"/>
                  <a:pt x="42080" y="21386"/>
                  <a:pt x="42337" y="21386"/>
                </a:cubicBezTo>
                <a:cubicBezTo>
                  <a:pt x="42612" y="21386"/>
                  <a:pt x="42385" y="20980"/>
                  <a:pt x="42385" y="20980"/>
                </a:cubicBezTo>
                <a:cubicBezTo>
                  <a:pt x="42385" y="20980"/>
                  <a:pt x="45398" y="18949"/>
                  <a:pt x="45309" y="16918"/>
                </a:cubicBezTo>
                <a:cubicBezTo>
                  <a:pt x="45219" y="14887"/>
                  <a:pt x="45309" y="10669"/>
                  <a:pt x="45309" y="10669"/>
                </a:cubicBezTo>
                <a:cubicBezTo>
                  <a:pt x="45309" y="10669"/>
                  <a:pt x="46581" y="14017"/>
                  <a:pt x="49795" y="18346"/>
                </a:cubicBezTo>
                <a:cubicBezTo>
                  <a:pt x="52986" y="22654"/>
                  <a:pt x="53477" y="22877"/>
                  <a:pt x="53477" y="22877"/>
                </a:cubicBezTo>
                <a:cubicBezTo>
                  <a:pt x="53477" y="22877"/>
                  <a:pt x="59660" y="16673"/>
                  <a:pt x="59861" y="13191"/>
                </a:cubicBezTo>
                <a:cubicBezTo>
                  <a:pt x="59950" y="11606"/>
                  <a:pt x="59994" y="10758"/>
                  <a:pt x="60017" y="10289"/>
                </a:cubicBezTo>
                <a:lnTo>
                  <a:pt x="60039" y="9731"/>
                </a:lnTo>
                <a:cubicBezTo>
                  <a:pt x="60039" y="9731"/>
                  <a:pt x="64213" y="17052"/>
                  <a:pt x="67248" y="18346"/>
                </a:cubicBezTo>
                <a:lnTo>
                  <a:pt x="70306" y="19619"/>
                </a:lnTo>
                <a:cubicBezTo>
                  <a:pt x="70306" y="19619"/>
                  <a:pt x="71734" y="16360"/>
                  <a:pt x="73163" y="14708"/>
                </a:cubicBezTo>
                <a:lnTo>
                  <a:pt x="74613" y="13079"/>
                </a:lnTo>
                <a:lnTo>
                  <a:pt x="74613" y="13079"/>
                </a:lnTo>
                <a:cubicBezTo>
                  <a:pt x="74613" y="13080"/>
                  <a:pt x="73319" y="20467"/>
                  <a:pt x="74725" y="23904"/>
                </a:cubicBezTo>
                <a:cubicBezTo>
                  <a:pt x="74725" y="23904"/>
                  <a:pt x="79724" y="22408"/>
                  <a:pt x="82760" y="19886"/>
                </a:cubicBezTo>
                <a:cubicBezTo>
                  <a:pt x="85818" y="17387"/>
                  <a:pt x="89054" y="15199"/>
                  <a:pt x="92089" y="7589"/>
                </a:cubicBezTo>
                <a:lnTo>
                  <a:pt x="9514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21283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7"/>
        <p:cNvGrpSpPr/>
        <p:nvPr/>
      </p:nvGrpSpPr>
      <p:grpSpPr>
        <a:xfrm>
          <a:off x="0" y="0"/>
          <a:ext cx="0" cy="0"/>
          <a:chOff x="0" y="0"/>
          <a:chExt cx="0" cy="0"/>
        </a:xfrm>
      </p:grpSpPr>
      <p:sp>
        <p:nvSpPr>
          <p:cNvPr id="38" name="Google Shape;38;p5"/>
          <p:cNvSpPr txBox="1">
            <a:spLocks noGrp="1"/>
          </p:cNvSpPr>
          <p:nvPr>
            <p:ph type="title"/>
          </p:nvPr>
        </p:nvSpPr>
        <p:spPr>
          <a:xfrm>
            <a:off x="828133" y="694967"/>
            <a:ext cx="10535600" cy="7636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39" name="Google Shape;39;p5"/>
          <p:cNvSpPr txBox="1">
            <a:spLocks noGrp="1"/>
          </p:cNvSpPr>
          <p:nvPr>
            <p:ph type="subTitle" idx="1"/>
          </p:nvPr>
        </p:nvSpPr>
        <p:spPr>
          <a:xfrm>
            <a:off x="5399417" y="3431900"/>
            <a:ext cx="3650000" cy="686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100"/>
              <a:buNone/>
              <a:defRPr sz="3333" b="1">
                <a:solidFill>
                  <a:schemeClr val="dk1"/>
                </a:solidFill>
                <a:latin typeface="Mukta"/>
                <a:ea typeface="Mukta"/>
                <a:cs typeface="Mukta"/>
                <a:sym typeface="Mukta"/>
              </a:defRPr>
            </a:lvl1pPr>
            <a:lvl2pPr lvl="1" algn="ctr" rtl="0">
              <a:spcBef>
                <a:spcPts val="0"/>
              </a:spcBef>
              <a:spcAft>
                <a:spcPts val="0"/>
              </a:spcAft>
              <a:buClr>
                <a:schemeClr val="dk1"/>
              </a:buClr>
              <a:buSzPts val="2100"/>
              <a:buNone/>
              <a:defRPr sz="2800">
                <a:solidFill>
                  <a:schemeClr val="dk1"/>
                </a:solidFill>
              </a:defRPr>
            </a:lvl2pPr>
            <a:lvl3pPr lvl="2" algn="ctr" rtl="0">
              <a:spcBef>
                <a:spcPts val="0"/>
              </a:spcBef>
              <a:spcAft>
                <a:spcPts val="0"/>
              </a:spcAft>
              <a:buClr>
                <a:schemeClr val="dk1"/>
              </a:buClr>
              <a:buSzPts val="2100"/>
              <a:buNone/>
              <a:defRPr sz="2800">
                <a:solidFill>
                  <a:schemeClr val="dk1"/>
                </a:solidFill>
              </a:defRPr>
            </a:lvl3pPr>
            <a:lvl4pPr lvl="3" algn="ctr" rtl="0">
              <a:spcBef>
                <a:spcPts val="0"/>
              </a:spcBef>
              <a:spcAft>
                <a:spcPts val="0"/>
              </a:spcAft>
              <a:buClr>
                <a:schemeClr val="dk1"/>
              </a:buClr>
              <a:buSzPts val="2100"/>
              <a:buNone/>
              <a:defRPr sz="2800">
                <a:solidFill>
                  <a:schemeClr val="dk1"/>
                </a:solidFill>
              </a:defRPr>
            </a:lvl4pPr>
            <a:lvl5pPr lvl="4" algn="ctr" rtl="0">
              <a:spcBef>
                <a:spcPts val="0"/>
              </a:spcBef>
              <a:spcAft>
                <a:spcPts val="0"/>
              </a:spcAft>
              <a:buClr>
                <a:schemeClr val="dk1"/>
              </a:buClr>
              <a:buSzPts val="2100"/>
              <a:buNone/>
              <a:defRPr sz="2800">
                <a:solidFill>
                  <a:schemeClr val="dk1"/>
                </a:solidFill>
              </a:defRPr>
            </a:lvl5pPr>
            <a:lvl6pPr lvl="5" algn="ctr" rtl="0">
              <a:spcBef>
                <a:spcPts val="0"/>
              </a:spcBef>
              <a:spcAft>
                <a:spcPts val="0"/>
              </a:spcAft>
              <a:buClr>
                <a:schemeClr val="dk1"/>
              </a:buClr>
              <a:buSzPts val="2100"/>
              <a:buNone/>
              <a:defRPr sz="2800">
                <a:solidFill>
                  <a:schemeClr val="dk1"/>
                </a:solidFill>
              </a:defRPr>
            </a:lvl6pPr>
            <a:lvl7pPr lvl="6" algn="ctr" rtl="0">
              <a:spcBef>
                <a:spcPts val="0"/>
              </a:spcBef>
              <a:spcAft>
                <a:spcPts val="0"/>
              </a:spcAft>
              <a:buClr>
                <a:schemeClr val="dk1"/>
              </a:buClr>
              <a:buSzPts val="2100"/>
              <a:buNone/>
              <a:defRPr sz="2800">
                <a:solidFill>
                  <a:schemeClr val="dk1"/>
                </a:solidFill>
              </a:defRPr>
            </a:lvl7pPr>
            <a:lvl8pPr lvl="7" algn="ctr" rtl="0">
              <a:spcBef>
                <a:spcPts val="0"/>
              </a:spcBef>
              <a:spcAft>
                <a:spcPts val="0"/>
              </a:spcAft>
              <a:buClr>
                <a:schemeClr val="dk1"/>
              </a:buClr>
              <a:buSzPts val="2100"/>
              <a:buNone/>
              <a:defRPr sz="2800">
                <a:solidFill>
                  <a:schemeClr val="dk1"/>
                </a:solidFill>
              </a:defRPr>
            </a:lvl8pPr>
            <a:lvl9pPr lvl="8" algn="ctr" rtl="0">
              <a:spcBef>
                <a:spcPts val="0"/>
              </a:spcBef>
              <a:spcAft>
                <a:spcPts val="0"/>
              </a:spcAft>
              <a:buClr>
                <a:schemeClr val="dk1"/>
              </a:buClr>
              <a:buSzPts val="2100"/>
              <a:buNone/>
              <a:defRPr sz="2800">
                <a:solidFill>
                  <a:schemeClr val="dk1"/>
                </a:solidFill>
              </a:defRPr>
            </a:lvl9pPr>
          </a:lstStyle>
          <a:p>
            <a:endParaRPr/>
          </a:p>
        </p:txBody>
      </p:sp>
      <p:sp>
        <p:nvSpPr>
          <p:cNvPr id="40" name="Google Shape;40;p5"/>
          <p:cNvSpPr txBox="1">
            <a:spLocks noGrp="1"/>
          </p:cNvSpPr>
          <p:nvPr>
            <p:ph type="subTitle" idx="2"/>
          </p:nvPr>
        </p:nvSpPr>
        <p:spPr>
          <a:xfrm>
            <a:off x="5399367" y="3943435"/>
            <a:ext cx="3650000" cy="171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41" name="Google Shape;41;p5"/>
          <p:cNvSpPr txBox="1">
            <a:spLocks noGrp="1"/>
          </p:cNvSpPr>
          <p:nvPr>
            <p:ph type="subTitle" idx="3"/>
          </p:nvPr>
        </p:nvSpPr>
        <p:spPr>
          <a:xfrm>
            <a:off x="1437887" y="3431900"/>
            <a:ext cx="3650000" cy="686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100"/>
              <a:buNone/>
              <a:defRPr sz="3333" b="1">
                <a:solidFill>
                  <a:schemeClr val="dk1"/>
                </a:solidFill>
                <a:latin typeface="Mukta"/>
                <a:ea typeface="Mukta"/>
                <a:cs typeface="Mukta"/>
                <a:sym typeface="Mukta"/>
              </a:defRPr>
            </a:lvl1pPr>
            <a:lvl2pPr lvl="1" algn="ctr" rtl="0">
              <a:spcBef>
                <a:spcPts val="0"/>
              </a:spcBef>
              <a:spcAft>
                <a:spcPts val="0"/>
              </a:spcAft>
              <a:buClr>
                <a:schemeClr val="dk1"/>
              </a:buClr>
              <a:buSzPts val="2100"/>
              <a:buNone/>
              <a:defRPr sz="2800">
                <a:solidFill>
                  <a:schemeClr val="dk1"/>
                </a:solidFill>
              </a:defRPr>
            </a:lvl2pPr>
            <a:lvl3pPr lvl="2" algn="ctr" rtl="0">
              <a:spcBef>
                <a:spcPts val="0"/>
              </a:spcBef>
              <a:spcAft>
                <a:spcPts val="0"/>
              </a:spcAft>
              <a:buClr>
                <a:schemeClr val="dk1"/>
              </a:buClr>
              <a:buSzPts val="2100"/>
              <a:buNone/>
              <a:defRPr sz="2800">
                <a:solidFill>
                  <a:schemeClr val="dk1"/>
                </a:solidFill>
              </a:defRPr>
            </a:lvl3pPr>
            <a:lvl4pPr lvl="3" algn="ctr" rtl="0">
              <a:spcBef>
                <a:spcPts val="0"/>
              </a:spcBef>
              <a:spcAft>
                <a:spcPts val="0"/>
              </a:spcAft>
              <a:buClr>
                <a:schemeClr val="dk1"/>
              </a:buClr>
              <a:buSzPts val="2100"/>
              <a:buNone/>
              <a:defRPr sz="2800">
                <a:solidFill>
                  <a:schemeClr val="dk1"/>
                </a:solidFill>
              </a:defRPr>
            </a:lvl4pPr>
            <a:lvl5pPr lvl="4" algn="ctr" rtl="0">
              <a:spcBef>
                <a:spcPts val="0"/>
              </a:spcBef>
              <a:spcAft>
                <a:spcPts val="0"/>
              </a:spcAft>
              <a:buClr>
                <a:schemeClr val="dk1"/>
              </a:buClr>
              <a:buSzPts val="2100"/>
              <a:buNone/>
              <a:defRPr sz="2800">
                <a:solidFill>
                  <a:schemeClr val="dk1"/>
                </a:solidFill>
              </a:defRPr>
            </a:lvl5pPr>
            <a:lvl6pPr lvl="5" algn="ctr" rtl="0">
              <a:spcBef>
                <a:spcPts val="0"/>
              </a:spcBef>
              <a:spcAft>
                <a:spcPts val="0"/>
              </a:spcAft>
              <a:buClr>
                <a:schemeClr val="dk1"/>
              </a:buClr>
              <a:buSzPts val="2100"/>
              <a:buNone/>
              <a:defRPr sz="2800">
                <a:solidFill>
                  <a:schemeClr val="dk1"/>
                </a:solidFill>
              </a:defRPr>
            </a:lvl6pPr>
            <a:lvl7pPr lvl="6" algn="ctr" rtl="0">
              <a:spcBef>
                <a:spcPts val="0"/>
              </a:spcBef>
              <a:spcAft>
                <a:spcPts val="0"/>
              </a:spcAft>
              <a:buClr>
                <a:schemeClr val="dk1"/>
              </a:buClr>
              <a:buSzPts val="2100"/>
              <a:buNone/>
              <a:defRPr sz="2800">
                <a:solidFill>
                  <a:schemeClr val="dk1"/>
                </a:solidFill>
              </a:defRPr>
            </a:lvl7pPr>
            <a:lvl8pPr lvl="7" algn="ctr" rtl="0">
              <a:spcBef>
                <a:spcPts val="0"/>
              </a:spcBef>
              <a:spcAft>
                <a:spcPts val="0"/>
              </a:spcAft>
              <a:buClr>
                <a:schemeClr val="dk1"/>
              </a:buClr>
              <a:buSzPts val="2100"/>
              <a:buNone/>
              <a:defRPr sz="2800">
                <a:solidFill>
                  <a:schemeClr val="dk1"/>
                </a:solidFill>
              </a:defRPr>
            </a:lvl8pPr>
            <a:lvl9pPr lvl="8" algn="ctr" rtl="0">
              <a:spcBef>
                <a:spcPts val="0"/>
              </a:spcBef>
              <a:spcAft>
                <a:spcPts val="0"/>
              </a:spcAft>
              <a:buClr>
                <a:schemeClr val="dk1"/>
              </a:buClr>
              <a:buSzPts val="2100"/>
              <a:buNone/>
              <a:defRPr sz="2800">
                <a:solidFill>
                  <a:schemeClr val="dk1"/>
                </a:solidFill>
              </a:defRPr>
            </a:lvl9pPr>
          </a:lstStyle>
          <a:p>
            <a:endParaRPr/>
          </a:p>
        </p:txBody>
      </p:sp>
      <p:sp>
        <p:nvSpPr>
          <p:cNvPr id="42" name="Google Shape;42;p5"/>
          <p:cNvSpPr txBox="1">
            <a:spLocks noGrp="1"/>
          </p:cNvSpPr>
          <p:nvPr>
            <p:ph type="subTitle" idx="4"/>
          </p:nvPr>
        </p:nvSpPr>
        <p:spPr>
          <a:xfrm>
            <a:off x="1437867" y="3943435"/>
            <a:ext cx="3650000" cy="171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43" name="Google Shape;43;p5"/>
          <p:cNvSpPr/>
          <p:nvPr/>
        </p:nvSpPr>
        <p:spPr>
          <a:xfrm>
            <a:off x="9783634" y="246874"/>
            <a:ext cx="3849713" cy="6611116"/>
          </a:xfrm>
          <a:custGeom>
            <a:avLst/>
            <a:gdLst/>
            <a:ahLst/>
            <a:cxnLst/>
            <a:rect l="l" t="t" r="r" b="b"/>
            <a:pathLst>
              <a:path w="82671" h="141971" extrusionOk="0">
                <a:moveTo>
                  <a:pt x="10982" y="0"/>
                </a:moveTo>
                <a:lnTo>
                  <a:pt x="8705" y="3571"/>
                </a:lnTo>
                <a:lnTo>
                  <a:pt x="10982" y="21114"/>
                </a:lnTo>
                <a:cubicBezTo>
                  <a:pt x="10982" y="21114"/>
                  <a:pt x="10763" y="21284"/>
                  <a:pt x="10375" y="21284"/>
                </a:cubicBezTo>
                <a:cubicBezTo>
                  <a:pt x="9587" y="21284"/>
                  <a:pt x="8104" y="20583"/>
                  <a:pt x="6340" y="16338"/>
                </a:cubicBezTo>
                <a:cubicBezTo>
                  <a:pt x="3684" y="9999"/>
                  <a:pt x="2144" y="2567"/>
                  <a:pt x="2144" y="2567"/>
                </a:cubicBezTo>
                <a:lnTo>
                  <a:pt x="1" y="12811"/>
                </a:lnTo>
                <a:cubicBezTo>
                  <a:pt x="1" y="12811"/>
                  <a:pt x="1407" y="31738"/>
                  <a:pt x="28993" y="46156"/>
                </a:cubicBezTo>
                <a:cubicBezTo>
                  <a:pt x="35890" y="56668"/>
                  <a:pt x="28993" y="141971"/>
                  <a:pt x="28993" y="141971"/>
                </a:cubicBezTo>
                <a:lnTo>
                  <a:pt x="57160" y="141971"/>
                </a:lnTo>
                <a:cubicBezTo>
                  <a:pt x="57160" y="141971"/>
                  <a:pt x="42831" y="53632"/>
                  <a:pt x="46759" y="46223"/>
                </a:cubicBezTo>
                <a:cubicBezTo>
                  <a:pt x="50665" y="38790"/>
                  <a:pt x="50397" y="25711"/>
                  <a:pt x="66534" y="22832"/>
                </a:cubicBezTo>
                <a:cubicBezTo>
                  <a:pt x="82670" y="19953"/>
                  <a:pt x="59548" y="16583"/>
                  <a:pt x="59548" y="16583"/>
                </a:cubicBezTo>
                <a:cubicBezTo>
                  <a:pt x="59548" y="16583"/>
                  <a:pt x="53075" y="22989"/>
                  <a:pt x="48545" y="30086"/>
                </a:cubicBezTo>
                <a:cubicBezTo>
                  <a:pt x="43992" y="37161"/>
                  <a:pt x="38613" y="44013"/>
                  <a:pt x="38613" y="44013"/>
                </a:cubicBezTo>
                <a:cubicBezTo>
                  <a:pt x="34350" y="41312"/>
                  <a:pt x="30265" y="38366"/>
                  <a:pt x="26360" y="35175"/>
                </a:cubicBezTo>
                <a:cubicBezTo>
                  <a:pt x="20200" y="30086"/>
                  <a:pt x="16852" y="31046"/>
                  <a:pt x="15647" y="26381"/>
                </a:cubicBezTo>
                <a:cubicBezTo>
                  <a:pt x="14464" y="21716"/>
                  <a:pt x="18414" y="6629"/>
                  <a:pt x="18414" y="6629"/>
                </a:cubicBezTo>
                <a:lnTo>
                  <a:pt x="10982"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5"/>
          <p:cNvSpPr/>
          <p:nvPr/>
        </p:nvSpPr>
        <p:spPr>
          <a:xfrm>
            <a:off x="7937265" y="-179099"/>
            <a:ext cx="4315895" cy="1578948"/>
          </a:xfrm>
          <a:custGeom>
            <a:avLst/>
            <a:gdLst/>
            <a:ahLst/>
            <a:cxnLst/>
            <a:rect l="l" t="t" r="r" b="b"/>
            <a:pathLst>
              <a:path w="124809" h="35926" extrusionOk="0">
                <a:moveTo>
                  <a:pt x="124206" y="1"/>
                </a:moveTo>
                <a:cubicBezTo>
                  <a:pt x="123157" y="1072"/>
                  <a:pt x="122063" y="2121"/>
                  <a:pt x="120947" y="3148"/>
                </a:cubicBezTo>
                <a:cubicBezTo>
                  <a:pt x="119831" y="4197"/>
                  <a:pt x="118715" y="5201"/>
                  <a:pt x="117554" y="6183"/>
                </a:cubicBezTo>
                <a:cubicBezTo>
                  <a:pt x="115278" y="8170"/>
                  <a:pt x="112912" y="10044"/>
                  <a:pt x="110502" y="11875"/>
                </a:cubicBezTo>
                <a:cubicBezTo>
                  <a:pt x="108091" y="13705"/>
                  <a:pt x="105614" y="15446"/>
                  <a:pt x="103092" y="17120"/>
                </a:cubicBezTo>
                <a:cubicBezTo>
                  <a:pt x="100570" y="18771"/>
                  <a:pt x="97981" y="20356"/>
                  <a:pt x="95347" y="21807"/>
                </a:cubicBezTo>
                <a:cubicBezTo>
                  <a:pt x="92713" y="23280"/>
                  <a:pt x="90035" y="24686"/>
                  <a:pt x="87312" y="25936"/>
                </a:cubicBezTo>
                <a:cubicBezTo>
                  <a:pt x="86643" y="26270"/>
                  <a:pt x="85928" y="26538"/>
                  <a:pt x="85237" y="26851"/>
                </a:cubicBezTo>
                <a:cubicBezTo>
                  <a:pt x="84567" y="27163"/>
                  <a:pt x="83853" y="27453"/>
                  <a:pt x="83161" y="27743"/>
                </a:cubicBezTo>
                <a:lnTo>
                  <a:pt x="81063" y="28569"/>
                </a:lnTo>
                <a:lnTo>
                  <a:pt x="78943" y="29350"/>
                </a:lnTo>
                <a:cubicBezTo>
                  <a:pt x="76130" y="30377"/>
                  <a:pt x="73251" y="31270"/>
                  <a:pt x="70327" y="32006"/>
                </a:cubicBezTo>
                <a:lnTo>
                  <a:pt x="69256" y="32274"/>
                </a:lnTo>
                <a:lnTo>
                  <a:pt x="68140" y="32520"/>
                </a:lnTo>
                <a:cubicBezTo>
                  <a:pt x="67404" y="32676"/>
                  <a:pt x="66689" y="32854"/>
                  <a:pt x="65953" y="33011"/>
                </a:cubicBezTo>
                <a:cubicBezTo>
                  <a:pt x="64502" y="33301"/>
                  <a:pt x="63029" y="33502"/>
                  <a:pt x="61556" y="33636"/>
                </a:cubicBezTo>
                <a:cubicBezTo>
                  <a:pt x="60476" y="33726"/>
                  <a:pt x="59392" y="33769"/>
                  <a:pt x="58308" y="33769"/>
                </a:cubicBezTo>
                <a:cubicBezTo>
                  <a:pt x="53480" y="33769"/>
                  <a:pt x="48639" y="32906"/>
                  <a:pt x="43991" y="31448"/>
                </a:cubicBezTo>
                <a:cubicBezTo>
                  <a:pt x="42563" y="31002"/>
                  <a:pt x="41157" y="30489"/>
                  <a:pt x="39750" y="29931"/>
                </a:cubicBezTo>
                <a:cubicBezTo>
                  <a:pt x="38367" y="29395"/>
                  <a:pt x="36983" y="28792"/>
                  <a:pt x="35644" y="28123"/>
                </a:cubicBezTo>
                <a:cubicBezTo>
                  <a:pt x="32921" y="26828"/>
                  <a:pt x="30265" y="25378"/>
                  <a:pt x="27721" y="23793"/>
                </a:cubicBezTo>
                <a:cubicBezTo>
                  <a:pt x="22587" y="20579"/>
                  <a:pt x="17722" y="16963"/>
                  <a:pt x="13191" y="12968"/>
                </a:cubicBezTo>
                <a:cubicBezTo>
                  <a:pt x="8593" y="8995"/>
                  <a:pt x="4308" y="4710"/>
                  <a:pt x="313" y="135"/>
                </a:cubicBezTo>
                <a:lnTo>
                  <a:pt x="0" y="403"/>
                </a:lnTo>
                <a:cubicBezTo>
                  <a:pt x="1853" y="2813"/>
                  <a:pt x="3839" y="5134"/>
                  <a:pt x="5915" y="7366"/>
                </a:cubicBezTo>
                <a:cubicBezTo>
                  <a:pt x="7991" y="9620"/>
                  <a:pt x="10155" y="11785"/>
                  <a:pt x="12387" y="13861"/>
                </a:cubicBezTo>
                <a:cubicBezTo>
                  <a:pt x="14619" y="15937"/>
                  <a:pt x="16940" y="17945"/>
                  <a:pt x="19329" y="19842"/>
                </a:cubicBezTo>
                <a:cubicBezTo>
                  <a:pt x="21739" y="21762"/>
                  <a:pt x="24216" y="23547"/>
                  <a:pt x="26805" y="25221"/>
                </a:cubicBezTo>
                <a:cubicBezTo>
                  <a:pt x="28078" y="26069"/>
                  <a:pt x="29394" y="26873"/>
                  <a:pt x="30734" y="27632"/>
                </a:cubicBezTo>
                <a:cubicBezTo>
                  <a:pt x="32073" y="28413"/>
                  <a:pt x="33434" y="29127"/>
                  <a:pt x="34796" y="29841"/>
                </a:cubicBezTo>
                <a:cubicBezTo>
                  <a:pt x="36179" y="30533"/>
                  <a:pt x="37586" y="31180"/>
                  <a:pt x="39014" y="31738"/>
                </a:cubicBezTo>
                <a:cubicBezTo>
                  <a:pt x="40442" y="32341"/>
                  <a:pt x="41893" y="32877"/>
                  <a:pt x="43366" y="33368"/>
                </a:cubicBezTo>
                <a:cubicBezTo>
                  <a:pt x="48228" y="34976"/>
                  <a:pt x="53364" y="35926"/>
                  <a:pt x="58536" y="35926"/>
                </a:cubicBezTo>
                <a:cubicBezTo>
                  <a:pt x="59609" y="35926"/>
                  <a:pt x="60683" y="35885"/>
                  <a:pt x="61757" y="35800"/>
                </a:cubicBezTo>
                <a:cubicBezTo>
                  <a:pt x="63319" y="35689"/>
                  <a:pt x="64859" y="35466"/>
                  <a:pt x="66399" y="35176"/>
                </a:cubicBezTo>
                <a:cubicBezTo>
                  <a:pt x="67158" y="35019"/>
                  <a:pt x="67917" y="34863"/>
                  <a:pt x="68654" y="34685"/>
                </a:cubicBezTo>
                <a:lnTo>
                  <a:pt x="69769" y="34439"/>
                </a:lnTo>
                <a:lnTo>
                  <a:pt x="70885" y="34149"/>
                </a:lnTo>
                <a:cubicBezTo>
                  <a:pt x="73876" y="33390"/>
                  <a:pt x="76822" y="32497"/>
                  <a:pt x="79724" y="31426"/>
                </a:cubicBezTo>
                <a:cubicBezTo>
                  <a:pt x="85482" y="29306"/>
                  <a:pt x="91062" y="26672"/>
                  <a:pt x="96351" y="23570"/>
                </a:cubicBezTo>
                <a:cubicBezTo>
                  <a:pt x="101663" y="20490"/>
                  <a:pt x="106707" y="16986"/>
                  <a:pt x="111484" y="13147"/>
                </a:cubicBezTo>
                <a:cubicBezTo>
                  <a:pt x="113872" y="11227"/>
                  <a:pt x="116171" y="9219"/>
                  <a:pt x="118403" y="7121"/>
                </a:cubicBezTo>
                <a:cubicBezTo>
                  <a:pt x="120657" y="5045"/>
                  <a:pt x="122777" y="2835"/>
                  <a:pt x="124808" y="537"/>
                </a:cubicBezTo>
                <a:lnTo>
                  <a:pt x="124206"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5"/>
          <p:cNvSpPr/>
          <p:nvPr/>
        </p:nvSpPr>
        <p:spPr>
          <a:xfrm>
            <a:off x="8023331" y="-454299"/>
            <a:ext cx="5537544" cy="1391669"/>
          </a:xfrm>
          <a:custGeom>
            <a:avLst/>
            <a:gdLst/>
            <a:ahLst/>
            <a:cxnLst/>
            <a:rect l="l" t="t" r="r" b="b"/>
            <a:pathLst>
              <a:path w="95125" h="23905" extrusionOk="0">
                <a:moveTo>
                  <a:pt x="95124" y="1"/>
                </a:moveTo>
                <a:lnTo>
                  <a:pt x="10178" y="4821"/>
                </a:lnTo>
                <a:cubicBezTo>
                  <a:pt x="10178" y="4821"/>
                  <a:pt x="1898" y="7433"/>
                  <a:pt x="1" y="13794"/>
                </a:cubicBezTo>
                <a:cubicBezTo>
                  <a:pt x="1" y="13794"/>
                  <a:pt x="1766" y="14985"/>
                  <a:pt x="5124" y="14985"/>
                </a:cubicBezTo>
                <a:cubicBezTo>
                  <a:pt x="5954" y="14985"/>
                  <a:pt x="6880" y="14912"/>
                  <a:pt x="7902" y="14731"/>
                </a:cubicBezTo>
                <a:lnTo>
                  <a:pt x="13057" y="13794"/>
                </a:lnTo>
                <a:lnTo>
                  <a:pt x="13057" y="13794"/>
                </a:lnTo>
                <a:cubicBezTo>
                  <a:pt x="12053" y="15936"/>
                  <a:pt x="11807" y="18324"/>
                  <a:pt x="12321" y="20601"/>
                </a:cubicBezTo>
                <a:cubicBezTo>
                  <a:pt x="12321" y="20601"/>
                  <a:pt x="16003" y="18838"/>
                  <a:pt x="17320" y="16918"/>
                </a:cubicBezTo>
                <a:lnTo>
                  <a:pt x="18659" y="14999"/>
                </a:lnTo>
                <a:cubicBezTo>
                  <a:pt x="18659" y="14999"/>
                  <a:pt x="20333" y="19128"/>
                  <a:pt x="21583" y="21962"/>
                </a:cubicBezTo>
                <a:cubicBezTo>
                  <a:pt x="21583" y="21962"/>
                  <a:pt x="26449" y="17543"/>
                  <a:pt x="28480" y="14843"/>
                </a:cubicBezTo>
                <a:lnTo>
                  <a:pt x="30511" y="12120"/>
                </a:lnTo>
                <a:lnTo>
                  <a:pt x="30511" y="12120"/>
                </a:lnTo>
                <a:cubicBezTo>
                  <a:pt x="30511" y="12120"/>
                  <a:pt x="28837" y="19441"/>
                  <a:pt x="30912" y="23904"/>
                </a:cubicBezTo>
                <a:cubicBezTo>
                  <a:pt x="30912" y="23904"/>
                  <a:pt x="35175" y="20601"/>
                  <a:pt x="36470" y="18324"/>
                </a:cubicBezTo>
                <a:lnTo>
                  <a:pt x="37376" y="16773"/>
                </a:lnTo>
                <a:lnTo>
                  <a:pt x="37376" y="16773"/>
                </a:lnTo>
                <a:cubicBezTo>
                  <a:pt x="37385" y="17309"/>
                  <a:pt x="37843" y="18207"/>
                  <a:pt x="39661" y="19641"/>
                </a:cubicBezTo>
                <a:cubicBezTo>
                  <a:pt x="41386" y="21010"/>
                  <a:pt x="42080" y="21364"/>
                  <a:pt x="42336" y="21364"/>
                </a:cubicBezTo>
                <a:cubicBezTo>
                  <a:pt x="42611" y="21364"/>
                  <a:pt x="42384" y="20958"/>
                  <a:pt x="42384" y="20958"/>
                </a:cubicBezTo>
                <a:cubicBezTo>
                  <a:pt x="42384" y="20958"/>
                  <a:pt x="45397" y="18949"/>
                  <a:pt x="45308" y="16896"/>
                </a:cubicBezTo>
                <a:cubicBezTo>
                  <a:pt x="45197" y="14865"/>
                  <a:pt x="45308" y="10669"/>
                  <a:pt x="45308" y="10669"/>
                </a:cubicBezTo>
                <a:cubicBezTo>
                  <a:pt x="45308" y="10669"/>
                  <a:pt x="46580" y="14017"/>
                  <a:pt x="49794" y="18324"/>
                </a:cubicBezTo>
                <a:cubicBezTo>
                  <a:pt x="52986" y="22654"/>
                  <a:pt x="53455" y="22877"/>
                  <a:pt x="53455" y="22877"/>
                </a:cubicBezTo>
                <a:cubicBezTo>
                  <a:pt x="53455" y="22877"/>
                  <a:pt x="59637" y="16651"/>
                  <a:pt x="59838" y="13191"/>
                </a:cubicBezTo>
                <a:cubicBezTo>
                  <a:pt x="59927" y="11606"/>
                  <a:pt x="59972" y="10736"/>
                  <a:pt x="59994" y="10267"/>
                </a:cubicBezTo>
                <a:lnTo>
                  <a:pt x="60039" y="9709"/>
                </a:lnTo>
                <a:cubicBezTo>
                  <a:pt x="60039" y="9709"/>
                  <a:pt x="64190" y="17030"/>
                  <a:pt x="67248" y="18324"/>
                </a:cubicBezTo>
                <a:lnTo>
                  <a:pt x="70283" y="19619"/>
                </a:lnTo>
                <a:cubicBezTo>
                  <a:pt x="70283" y="19619"/>
                  <a:pt x="71712" y="16360"/>
                  <a:pt x="73162" y="14709"/>
                </a:cubicBezTo>
                <a:lnTo>
                  <a:pt x="74591" y="13079"/>
                </a:lnTo>
                <a:lnTo>
                  <a:pt x="74591" y="13079"/>
                </a:lnTo>
                <a:cubicBezTo>
                  <a:pt x="74591" y="13080"/>
                  <a:pt x="73296" y="20467"/>
                  <a:pt x="74702" y="23904"/>
                </a:cubicBezTo>
                <a:cubicBezTo>
                  <a:pt x="74702" y="23904"/>
                  <a:pt x="79702" y="22386"/>
                  <a:pt x="82759" y="19887"/>
                </a:cubicBezTo>
                <a:cubicBezTo>
                  <a:pt x="85795" y="17365"/>
                  <a:pt x="89031" y="15200"/>
                  <a:pt x="92089" y="7611"/>
                </a:cubicBezTo>
                <a:lnTo>
                  <a:pt x="95124"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6" name="Google Shape;46;p5"/>
          <p:cNvGrpSpPr/>
          <p:nvPr/>
        </p:nvGrpSpPr>
        <p:grpSpPr>
          <a:xfrm>
            <a:off x="9267049" y="5656624"/>
            <a:ext cx="2210243" cy="1511665"/>
            <a:chOff x="-824250" y="4460825"/>
            <a:chExt cx="1285025" cy="878875"/>
          </a:xfrm>
        </p:grpSpPr>
        <p:sp>
          <p:nvSpPr>
            <p:cNvPr id="47" name="Google Shape;47;p5"/>
            <p:cNvSpPr/>
            <p:nvPr/>
          </p:nvSpPr>
          <p:spPr>
            <a:xfrm>
              <a:off x="-824250" y="4460825"/>
              <a:ext cx="1285025" cy="878875"/>
            </a:xfrm>
            <a:custGeom>
              <a:avLst/>
              <a:gdLst/>
              <a:ahLst/>
              <a:cxnLst/>
              <a:rect l="l" t="t" r="r" b="b"/>
              <a:pathLst>
                <a:path w="51401" h="35155" extrusionOk="0">
                  <a:moveTo>
                    <a:pt x="28041" y="34381"/>
                  </a:moveTo>
                  <a:lnTo>
                    <a:pt x="28041" y="34381"/>
                  </a:lnTo>
                  <a:cubicBezTo>
                    <a:pt x="28028" y="34400"/>
                    <a:pt x="28055" y="34408"/>
                    <a:pt x="28055" y="34408"/>
                  </a:cubicBezTo>
                  <a:lnTo>
                    <a:pt x="28041" y="34381"/>
                  </a:lnTo>
                  <a:close/>
                  <a:moveTo>
                    <a:pt x="24596" y="0"/>
                  </a:moveTo>
                  <a:cubicBezTo>
                    <a:pt x="22612" y="0"/>
                    <a:pt x="21270" y="148"/>
                    <a:pt x="21270" y="148"/>
                  </a:cubicBezTo>
                  <a:lnTo>
                    <a:pt x="20333" y="15526"/>
                  </a:lnTo>
                  <a:lnTo>
                    <a:pt x="15400" y="952"/>
                  </a:lnTo>
                  <a:cubicBezTo>
                    <a:pt x="6830" y="1822"/>
                    <a:pt x="3036" y="7871"/>
                    <a:pt x="3036" y="7871"/>
                  </a:cubicBezTo>
                  <a:lnTo>
                    <a:pt x="12030" y="16352"/>
                  </a:lnTo>
                  <a:lnTo>
                    <a:pt x="1161" y="13250"/>
                  </a:lnTo>
                  <a:lnTo>
                    <a:pt x="580" y="15816"/>
                  </a:lnTo>
                  <a:cubicBezTo>
                    <a:pt x="0" y="18383"/>
                    <a:pt x="580" y="22713"/>
                    <a:pt x="580" y="22713"/>
                  </a:cubicBezTo>
                  <a:lnTo>
                    <a:pt x="10736" y="25570"/>
                  </a:lnTo>
                  <a:lnTo>
                    <a:pt x="1853" y="27556"/>
                  </a:lnTo>
                  <a:cubicBezTo>
                    <a:pt x="8555" y="33832"/>
                    <a:pt x="15496" y="35154"/>
                    <a:pt x="20156" y="35154"/>
                  </a:cubicBezTo>
                  <a:cubicBezTo>
                    <a:pt x="23550" y="35154"/>
                    <a:pt x="25734" y="34453"/>
                    <a:pt x="25734" y="34453"/>
                  </a:cubicBezTo>
                  <a:lnTo>
                    <a:pt x="26649" y="31819"/>
                  </a:lnTo>
                  <a:lnTo>
                    <a:pt x="28041" y="34381"/>
                  </a:lnTo>
                  <a:lnTo>
                    <a:pt x="28041" y="34381"/>
                  </a:lnTo>
                  <a:cubicBezTo>
                    <a:pt x="28082" y="34319"/>
                    <a:pt x="28544" y="34132"/>
                    <a:pt x="31715" y="33671"/>
                  </a:cubicBezTo>
                  <a:cubicBezTo>
                    <a:pt x="34260" y="33292"/>
                    <a:pt x="36715" y="32622"/>
                    <a:pt x="39103" y="31663"/>
                  </a:cubicBezTo>
                  <a:lnTo>
                    <a:pt x="37117" y="25882"/>
                  </a:lnTo>
                  <a:lnTo>
                    <a:pt x="43433" y="29230"/>
                  </a:lnTo>
                  <a:cubicBezTo>
                    <a:pt x="46736" y="27199"/>
                    <a:pt x="51088" y="21664"/>
                    <a:pt x="51088" y="21664"/>
                  </a:cubicBezTo>
                  <a:lnTo>
                    <a:pt x="44348" y="19164"/>
                  </a:lnTo>
                  <a:lnTo>
                    <a:pt x="51401" y="14656"/>
                  </a:lnTo>
                  <a:cubicBezTo>
                    <a:pt x="48745" y="6465"/>
                    <a:pt x="39371" y="3519"/>
                    <a:pt x="39371" y="3519"/>
                  </a:cubicBezTo>
                  <a:lnTo>
                    <a:pt x="30733" y="14656"/>
                  </a:lnTo>
                  <a:lnTo>
                    <a:pt x="34952" y="1755"/>
                  </a:lnTo>
                  <a:cubicBezTo>
                    <a:pt x="31544" y="300"/>
                    <a:pt x="27420" y="0"/>
                    <a:pt x="24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5"/>
            <p:cNvSpPr/>
            <p:nvPr/>
          </p:nvSpPr>
          <p:spPr>
            <a:xfrm>
              <a:off x="-811425" y="4533700"/>
              <a:ext cx="567475" cy="633325"/>
            </a:xfrm>
            <a:custGeom>
              <a:avLst/>
              <a:gdLst/>
              <a:ahLst/>
              <a:cxnLst/>
              <a:rect l="l" t="t" r="r" b="b"/>
              <a:pathLst>
                <a:path w="22699" h="25333" extrusionOk="0">
                  <a:moveTo>
                    <a:pt x="8281" y="1"/>
                  </a:moveTo>
                  <a:lnTo>
                    <a:pt x="8035" y="135"/>
                  </a:lnTo>
                  <a:lnTo>
                    <a:pt x="22007" y="24708"/>
                  </a:lnTo>
                  <a:lnTo>
                    <a:pt x="134" y="14352"/>
                  </a:lnTo>
                  <a:lnTo>
                    <a:pt x="1" y="14620"/>
                  </a:lnTo>
                  <a:lnTo>
                    <a:pt x="22699" y="25333"/>
                  </a:lnTo>
                  <a:lnTo>
                    <a:pt x="22699" y="25333"/>
                  </a:lnTo>
                  <a:lnTo>
                    <a:pt x="828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5"/>
            <p:cNvSpPr/>
            <p:nvPr/>
          </p:nvSpPr>
          <p:spPr>
            <a:xfrm>
              <a:off x="-257350" y="4462300"/>
              <a:ext cx="598175" cy="705300"/>
            </a:xfrm>
            <a:custGeom>
              <a:avLst/>
              <a:gdLst/>
              <a:ahLst/>
              <a:cxnLst/>
              <a:rect l="l" t="t" r="r" b="b"/>
              <a:pathLst>
                <a:path w="23927" h="28212" extrusionOk="0">
                  <a:moveTo>
                    <a:pt x="3393" y="0"/>
                  </a:moveTo>
                  <a:lnTo>
                    <a:pt x="0" y="28211"/>
                  </a:lnTo>
                  <a:lnTo>
                    <a:pt x="23926" y="8504"/>
                  </a:lnTo>
                  <a:lnTo>
                    <a:pt x="23748" y="8303"/>
                  </a:lnTo>
                  <a:lnTo>
                    <a:pt x="357" y="27542"/>
                  </a:lnTo>
                  <a:lnTo>
                    <a:pt x="3661" y="22"/>
                  </a:lnTo>
                  <a:lnTo>
                    <a:pt x="339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a:off x="-686450" y="4576675"/>
              <a:ext cx="923475" cy="653975"/>
            </a:xfrm>
            <a:custGeom>
              <a:avLst/>
              <a:gdLst/>
              <a:ahLst/>
              <a:cxnLst/>
              <a:rect l="l" t="t" r="r" b="b"/>
              <a:pathLst>
                <a:path w="36939" h="26159" extrusionOk="0">
                  <a:moveTo>
                    <a:pt x="36716" y="0"/>
                  </a:moveTo>
                  <a:lnTo>
                    <a:pt x="17276" y="23168"/>
                  </a:lnTo>
                  <a:lnTo>
                    <a:pt x="1" y="25868"/>
                  </a:lnTo>
                  <a:lnTo>
                    <a:pt x="46" y="26158"/>
                  </a:lnTo>
                  <a:lnTo>
                    <a:pt x="17365" y="23435"/>
                  </a:lnTo>
                  <a:lnTo>
                    <a:pt x="17432" y="23435"/>
                  </a:lnTo>
                  <a:lnTo>
                    <a:pt x="36939" y="179"/>
                  </a:lnTo>
                  <a:lnTo>
                    <a:pt x="367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a:off x="-255675" y="5158650"/>
              <a:ext cx="19000" cy="170200"/>
            </a:xfrm>
            <a:custGeom>
              <a:avLst/>
              <a:gdLst/>
              <a:ahLst/>
              <a:cxnLst/>
              <a:rect l="l" t="t" r="r" b="b"/>
              <a:pathLst>
                <a:path w="760" h="6808" extrusionOk="0">
                  <a:moveTo>
                    <a:pt x="268" y="0"/>
                  </a:moveTo>
                  <a:lnTo>
                    <a:pt x="0" y="22"/>
                  </a:lnTo>
                  <a:lnTo>
                    <a:pt x="469" y="6807"/>
                  </a:lnTo>
                  <a:lnTo>
                    <a:pt x="759" y="6785"/>
                  </a:lnTo>
                  <a:lnTo>
                    <a:pt x="2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 name="Google Shape;52;p5"/>
          <p:cNvSpPr/>
          <p:nvPr/>
        </p:nvSpPr>
        <p:spPr>
          <a:xfrm>
            <a:off x="5439618" y="33448"/>
            <a:ext cx="6148508" cy="1769933"/>
          </a:xfrm>
          <a:custGeom>
            <a:avLst/>
            <a:gdLst/>
            <a:ahLst/>
            <a:cxnLst/>
            <a:rect l="l" t="t" r="r" b="b"/>
            <a:pathLst>
              <a:path w="124809" h="35928" extrusionOk="0">
                <a:moveTo>
                  <a:pt x="124206" y="1"/>
                </a:moveTo>
                <a:cubicBezTo>
                  <a:pt x="123157" y="1072"/>
                  <a:pt x="122063" y="2121"/>
                  <a:pt x="120948" y="3148"/>
                </a:cubicBezTo>
                <a:cubicBezTo>
                  <a:pt x="119832" y="4197"/>
                  <a:pt x="118716" y="5201"/>
                  <a:pt x="117555" y="6183"/>
                </a:cubicBezTo>
                <a:cubicBezTo>
                  <a:pt x="115279" y="8170"/>
                  <a:pt x="112913" y="10067"/>
                  <a:pt x="110502" y="11875"/>
                </a:cubicBezTo>
                <a:cubicBezTo>
                  <a:pt x="108092" y="13705"/>
                  <a:pt x="105614" y="15446"/>
                  <a:pt x="103092" y="17120"/>
                </a:cubicBezTo>
                <a:cubicBezTo>
                  <a:pt x="100570" y="18794"/>
                  <a:pt x="98004" y="20356"/>
                  <a:pt x="95348" y="21807"/>
                </a:cubicBezTo>
                <a:cubicBezTo>
                  <a:pt x="92714" y="23257"/>
                  <a:pt x="90058" y="24686"/>
                  <a:pt x="87313" y="25936"/>
                </a:cubicBezTo>
                <a:cubicBezTo>
                  <a:pt x="86643" y="26248"/>
                  <a:pt x="85929" y="26538"/>
                  <a:pt x="85237" y="26851"/>
                </a:cubicBezTo>
                <a:cubicBezTo>
                  <a:pt x="84568" y="27141"/>
                  <a:pt x="83876" y="27453"/>
                  <a:pt x="83161" y="27721"/>
                </a:cubicBezTo>
                <a:lnTo>
                  <a:pt x="81063" y="28569"/>
                </a:lnTo>
                <a:lnTo>
                  <a:pt x="78966" y="29350"/>
                </a:lnTo>
                <a:cubicBezTo>
                  <a:pt x="76131" y="30377"/>
                  <a:pt x="73252" y="31270"/>
                  <a:pt x="70328" y="32006"/>
                </a:cubicBezTo>
                <a:lnTo>
                  <a:pt x="69257" y="32297"/>
                </a:lnTo>
                <a:lnTo>
                  <a:pt x="68141" y="32520"/>
                </a:lnTo>
                <a:cubicBezTo>
                  <a:pt x="67404" y="32676"/>
                  <a:pt x="66690" y="32854"/>
                  <a:pt x="65954" y="33011"/>
                </a:cubicBezTo>
                <a:cubicBezTo>
                  <a:pt x="64503" y="33301"/>
                  <a:pt x="63030" y="33502"/>
                  <a:pt x="61557" y="33636"/>
                </a:cubicBezTo>
                <a:cubicBezTo>
                  <a:pt x="60472" y="33726"/>
                  <a:pt x="59385" y="33769"/>
                  <a:pt x="58298" y="33769"/>
                </a:cubicBezTo>
                <a:cubicBezTo>
                  <a:pt x="53458" y="33769"/>
                  <a:pt x="48617" y="32906"/>
                  <a:pt x="43969" y="31448"/>
                </a:cubicBezTo>
                <a:cubicBezTo>
                  <a:pt x="42541" y="31002"/>
                  <a:pt x="41135" y="30489"/>
                  <a:pt x="39751" y="29953"/>
                </a:cubicBezTo>
                <a:cubicBezTo>
                  <a:pt x="38345" y="29395"/>
                  <a:pt x="36983" y="28792"/>
                  <a:pt x="35622" y="28145"/>
                </a:cubicBezTo>
                <a:cubicBezTo>
                  <a:pt x="32899" y="26851"/>
                  <a:pt x="30265" y="25400"/>
                  <a:pt x="27699" y="23815"/>
                </a:cubicBezTo>
                <a:cubicBezTo>
                  <a:pt x="22588" y="20579"/>
                  <a:pt x="17722" y="16963"/>
                  <a:pt x="13191" y="12968"/>
                </a:cubicBezTo>
                <a:cubicBezTo>
                  <a:pt x="8594" y="9018"/>
                  <a:pt x="4286" y="4710"/>
                  <a:pt x="313" y="135"/>
                </a:cubicBezTo>
                <a:lnTo>
                  <a:pt x="1" y="380"/>
                </a:lnTo>
                <a:cubicBezTo>
                  <a:pt x="1853" y="2813"/>
                  <a:pt x="3862" y="5134"/>
                  <a:pt x="5938" y="7366"/>
                </a:cubicBezTo>
                <a:cubicBezTo>
                  <a:pt x="8013" y="9598"/>
                  <a:pt x="10156" y="11763"/>
                  <a:pt x="12388" y="13861"/>
                </a:cubicBezTo>
                <a:cubicBezTo>
                  <a:pt x="14642" y="15937"/>
                  <a:pt x="16941" y="17945"/>
                  <a:pt x="19351" y="19843"/>
                </a:cubicBezTo>
                <a:cubicBezTo>
                  <a:pt x="21740" y="21762"/>
                  <a:pt x="24239" y="23570"/>
                  <a:pt x="26806" y="25244"/>
                </a:cubicBezTo>
                <a:cubicBezTo>
                  <a:pt x="28101" y="26070"/>
                  <a:pt x="29395" y="26873"/>
                  <a:pt x="30734" y="27654"/>
                </a:cubicBezTo>
                <a:cubicBezTo>
                  <a:pt x="32073" y="28413"/>
                  <a:pt x="33435" y="29150"/>
                  <a:pt x="34796" y="29841"/>
                </a:cubicBezTo>
                <a:cubicBezTo>
                  <a:pt x="36180" y="30511"/>
                  <a:pt x="37586" y="31158"/>
                  <a:pt x="39015" y="31761"/>
                </a:cubicBezTo>
                <a:cubicBezTo>
                  <a:pt x="40443" y="32341"/>
                  <a:pt x="41894" y="32899"/>
                  <a:pt x="43367" y="33368"/>
                </a:cubicBezTo>
                <a:cubicBezTo>
                  <a:pt x="48198" y="34990"/>
                  <a:pt x="53333" y="35927"/>
                  <a:pt x="58484" y="35927"/>
                </a:cubicBezTo>
                <a:cubicBezTo>
                  <a:pt x="59568" y="35927"/>
                  <a:pt x="60652" y="35886"/>
                  <a:pt x="61735" y="35801"/>
                </a:cubicBezTo>
                <a:cubicBezTo>
                  <a:pt x="63298" y="35689"/>
                  <a:pt x="64860" y="35466"/>
                  <a:pt x="66400" y="35176"/>
                </a:cubicBezTo>
                <a:cubicBezTo>
                  <a:pt x="67159" y="35042"/>
                  <a:pt x="67895" y="34863"/>
                  <a:pt x="68654" y="34707"/>
                </a:cubicBezTo>
                <a:lnTo>
                  <a:pt x="69770" y="34439"/>
                </a:lnTo>
                <a:lnTo>
                  <a:pt x="70886" y="34171"/>
                </a:lnTo>
                <a:cubicBezTo>
                  <a:pt x="73877" y="33412"/>
                  <a:pt x="76823" y="32497"/>
                  <a:pt x="79702" y="31448"/>
                </a:cubicBezTo>
                <a:cubicBezTo>
                  <a:pt x="85483" y="29306"/>
                  <a:pt x="91040" y="26672"/>
                  <a:pt x="96352" y="23570"/>
                </a:cubicBezTo>
                <a:cubicBezTo>
                  <a:pt x="101642" y="20490"/>
                  <a:pt x="106708" y="16986"/>
                  <a:pt x="111484" y="13147"/>
                </a:cubicBezTo>
                <a:cubicBezTo>
                  <a:pt x="113872" y="11227"/>
                  <a:pt x="116171" y="9219"/>
                  <a:pt x="118403" y="7121"/>
                </a:cubicBezTo>
                <a:cubicBezTo>
                  <a:pt x="120657" y="5045"/>
                  <a:pt x="122778" y="2835"/>
                  <a:pt x="124809" y="537"/>
                </a:cubicBezTo>
                <a:lnTo>
                  <a:pt x="12420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5"/>
          <p:cNvSpPr/>
          <p:nvPr/>
        </p:nvSpPr>
        <p:spPr>
          <a:xfrm rot="-885440" flipH="1">
            <a:off x="-407613" y="3096527"/>
            <a:ext cx="1355396" cy="2837703"/>
          </a:xfrm>
          <a:custGeom>
            <a:avLst/>
            <a:gdLst/>
            <a:ahLst/>
            <a:cxnLst/>
            <a:rect l="l" t="t" r="r" b="b"/>
            <a:pathLst>
              <a:path w="29551" h="61869" extrusionOk="0">
                <a:moveTo>
                  <a:pt x="14664" y="0"/>
                </a:moveTo>
                <a:cubicBezTo>
                  <a:pt x="14664" y="2"/>
                  <a:pt x="14486" y="18904"/>
                  <a:pt x="16092" y="23881"/>
                </a:cubicBezTo>
                <a:lnTo>
                  <a:pt x="17699" y="28881"/>
                </a:lnTo>
                <a:cubicBezTo>
                  <a:pt x="17699" y="28881"/>
                  <a:pt x="9263" y="15958"/>
                  <a:pt x="9620" y="10602"/>
                </a:cubicBezTo>
                <a:lnTo>
                  <a:pt x="9977" y="5223"/>
                </a:lnTo>
                <a:lnTo>
                  <a:pt x="9977" y="5223"/>
                </a:lnTo>
                <a:cubicBezTo>
                  <a:pt x="9977" y="5224"/>
                  <a:pt x="6384" y="20221"/>
                  <a:pt x="11963" y="26961"/>
                </a:cubicBezTo>
                <a:cubicBezTo>
                  <a:pt x="15393" y="31118"/>
                  <a:pt x="15829" y="31919"/>
                  <a:pt x="15656" y="31919"/>
                </a:cubicBezTo>
                <a:cubicBezTo>
                  <a:pt x="15548" y="31919"/>
                  <a:pt x="15200" y="31604"/>
                  <a:pt x="15200" y="31604"/>
                </a:cubicBezTo>
                <a:lnTo>
                  <a:pt x="0" y="26359"/>
                </a:lnTo>
                <a:lnTo>
                  <a:pt x="0" y="26359"/>
                </a:lnTo>
                <a:lnTo>
                  <a:pt x="12321" y="41067"/>
                </a:lnTo>
                <a:lnTo>
                  <a:pt x="7410" y="39415"/>
                </a:lnTo>
                <a:lnTo>
                  <a:pt x="7410" y="39415"/>
                </a:lnTo>
                <a:cubicBezTo>
                  <a:pt x="7410" y="39416"/>
                  <a:pt x="8192" y="43366"/>
                  <a:pt x="13749" y="48588"/>
                </a:cubicBezTo>
                <a:cubicBezTo>
                  <a:pt x="19329" y="53811"/>
                  <a:pt x="29551" y="61868"/>
                  <a:pt x="29551" y="61868"/>
                </a:cubicBezTo>
                <a:cubicBezTo>
                  <a:pt x="29551" y="61868"/>
                  <a:pt x="17164" y="17029"/>
                  <a:pt x="15914" y="8504"/>
                </a:cubicBezTo>
                <a:lnTo>
                  <a:pt x="14664"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5"/>
          <p:cNvSpPr/>
          <p:nvPr/>
        </p:nvSpPr>
        <p:spPr>
          <a:xfrm flipH="1">
            <a:off x="-65239" y="5368754"/>
            <a:ext cx="1352072" cy="1657492"/>
          </a:xfrm>
          <a:custGeom>
            <a:avLst/>
            <a:gdLst/>
            <a:ahLst/>
            <a:cxnLst/>
            <a:rect l="l" t="t" r="r" b="b"/>
            <a:pathLst>
              <a:path w="34083" h="41782" extrusionOk="0">
                <a:moveTo>
                  <a:pt x="12343" y="2456"/>
                </a:moveTo>
                <a:cubicBezTo>
                  <a:pt x="12331" y="2490"/>
                  <a:pt x="12320" y="2527"/>
                  <a:pt x="12310" y="2564"/>
                </a:cubicBezTo>
                <a:lnTo>
                  <a:pt x="12310" y="2564"/>
                </a:lnTo>
                <a:cubicBezTo>
                  <a:pt x="12331" y="2492"/>
                  <a:pt x="12343" y="2456"/>
                  <a:pt x="12343" y="2456"/>
                </a:cubicBezTo>
                <a:close/>
                <a:moveTo>
                  <a:pt x="34082" y="1"/>
                </a:moveTo>
                <a:lnTo>
                  <a:pt x="34082" y="1"/>
                </a:lnTo>
                <a:cubicBezTo>
                  <a:pt x="34081" y="1"/>
                  <a:pt x="23592" y="7054"/>
                  <a:pt x="20959" y="20623"/>
                </a:cubicBezTo>
                <a:lnTo>
                  <a:pt x="20959" y="20623"/>
                </a:lnTo>
                <a:cubicBezTo>
                  <a:pt x="20959" y="20623"/>
                  <a:pt x="21159" y="12499"/>
                  <a:pt x="18414" y="7745"/>
                </a:cubicBezTo>
                <a:cubicBezTo>
                  <a:pt x="18414" y="7745"/>
                  <a:pt x="16405" y="13637"/>
                  <a:pt x="17075" y="15445"/>
                </a:cubicBezTo>
                <a:cubicBezTo>
                  <a:pt x="17075" y="15445"/>
                  <a:pt x="11579" y="5322"/>
                  <a:pt x="12310" y="2564"/>
                </a:cubicBezTo>
                <a:lnTo>
                  <a:pt x="12310" y="2564"/>
                </a:lnTo>
                <a:cubicBezTo>
                  <a:pt x="12098" y="3281"/>
                  <a:pt x="10964" y="7558"/>
                  <a:pt x="11451" y="15445"/>
                </a:cubicBezTo>
                <a:lnTo>
                  <a:pt x="11964" y="24172"/>
                </a:lnTo>
                <a:cubicBezTo>
                  <a:pt x="11964" y="24172"/>
                  <a:pt x="6116" y="18481"/>
                  <a:pt x="3059" y="11629"/>
                </a:cubicBezTo>
                <a:lnTo>
                  <a:pt x="1" y="4799"/>
                </a:lnTo>
                <a:lnTo>
                  <a:pt x="1" y="4799"/>
                </a:lnTo>
                <a:cubicBezTo>
                  <a:pt x="1" y="4800"/>
                  <a:pt x="1184" y="22320"/>
                  <a:pt x="2523" y="25935"/>
                </a:cubicBezTo>
                <a:cubicBezTo>
                  <a:pt x="3862" y="29529"/>
                  <a:pt x="6630" y="41782"/>
                  <a:pt x="6630" y="41782"/>
                </a:cubicBezTo>
                <a:lnTo>
                  <a:pt x="24887" y="38858"/>
                </a:lnTo>
                <a:lnTo>
                  <a:pt x="24396" y="38255"/>
                </a:lnTo>
                <a:cubicBezTo>
                  <a:pt x="24396" y="38255"/>
                  <a:pt x="23436" y="9799"/>
                  <a:pt x="3408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5"/>
          <p:cNvSpPr/>
          <p:nvPr/>
        </p:nvSpPr>
        <p:spPr>
          <a:xfrm>
            <a:off x="4482197" y="-454299"/>
            <a:ext cx="5537544" cy="1391669"/>
          </a:xfrm>
          <a:custGeom>
            <a:avLst/>
            <a:gdLst/>
            <a:ahLst/>
            <a:cxnLst/>
            <a:rect l="l" t="t" r="r" b="b"/>
            <a:pathLst>
              <a:path w="95125" h="23905" extrusionOk="0">
                <a:moveTo>
                  <a:pt x="95124" y="1"/>
                </a:moveTo>
                <a:lnTo>
                  <a:pt x="10178" y="4821"/>
                </a:lnTo>
                <a:cubicBezTo>
                  <a:pt x="10178" y="4821"/>
                  <a:pt x="1898" y="7433"/>
                  <a:pt x="1" y="13794"/>
                </a:cubicBezTo>
                <a:cubicBezTo>
                  <a:pt x="1" y="13794"/>
                  <a:pt x="1766" y="14985"/>
                  <a:pt x="5124" y="14985"/>
                </a:cubicBezTo>
                <a:cubicBezTo>
                  <a:pt x="5954" y="14985"/>
                  <a:pt x="6880" y="14912"/>
                  <a:pt x="7902" y="14731"/>
                </a:cubicBezTo>
                <a:lnTo>
                  <a:pt x="13057" y="13794"/>
                </a:lnTo>
                <a:lnTo>
                  <a:pt x="13057" y="13794"/>
                </a:lnTo>
                <a:cubicBezTo>
                  <a:pt x="12053" y="15936"/>
                  <a:pt x="11807" y="18324"/>
                  <a:pt x="12321" y="20601"/>
                </a:cubicBezTo>
                <a:cubicBezTo>
                  <a:pt x="12321" y="20601"/>
                  <a:pt x="16003" y="18838"/>
                  <a:pt x="17320" y="16918"/>
                </a:cubicBezTo>
                <a:lnTo>
                  <a:pt x="18659" y="14999"/>
                </a:lnTo>
                <a:cubicBezTo>
                  <a:pt x="18659" y="14999"/>
                  <a:pt x="20333" y="19128"/>
                  <a:pt x="21583" y="21962"/>
                </a:cubicBezTo>
                <a:cubicBezTo>
                  <a:pt x="21583" y="21962"/>
                  <a:pt x="26449" y="17543"/>
                  <a:pt x="28480" y="14843"/>
                </a:cubicBezTo>
                <a:lnTo>
                  <a:pt x="30511" y="12120"/>
                </a:lnTo>
                <a:lnTo>
                  <a:pt x="30511" y="12120"/>
                </a:lnTo>
                <a:cubicBezTo>
                  <a:pt x="30511" y="12120"/>
                  <a:pt x="28837" y="19441"/>
                  <a:pt x="30912" y="23904"/>
                </a:cubicBezTo>
                <a:cubicBezTo>
                  <a:pt x="30912" y="23904"/>
                  <a:pt x="35175" y="20601"/>
                  <a:pt x="36470" y="18324"/>
                </a:cubicBezTo>
                <a:lnTo>
                  <a:pt x="37376" y="16773"/>
                </a:lnTo>
                <a:lnTo>
                  <a:pt x="37376" y="16773"/>
                </a:lnTo>
                <a:cubicBezTo>
                  <a:pt x="37385" y="17309"/>
                  <a:pt x="37843" y="18207"/>
                  <a:pt x="39661" y="19641"/>
                </a:cubicBezTo>
                <a:cubicBezTo>
                  <a:pt x="41386" y="21010"/>
                  <a:pt x="42080" y="21364"/>
                  <a:pt x="42336" y="21364"/>
                </a:cubicBezTo>
                <a:cubicBezTo>
                  <a:pt x="42611" y="21364"/>
                  <a:pt x="42384" y="20958"/>
                  <a:pt x="42384" y="20958"/>
                </a:cubicBezTo>
                <a:cubicBezTo>
                  <a:pt x="42384" y="20958"/>
                  <a:pt x="45397" y="18949"/>
                  <a:pt x="45308" y="16896"/>
                </a:cubicBezTo>
                <a:cubicBezTo>
                  <a:pt x="45197" y="14865"/>
                  <a:pt x="45308" y="10669"/>
                  <a:pt x="45308" y="10669"/>
                </a:cubicBezTo>
                <a:cubicBezTo>
                  <a:pt x="45308" y="10669"/>
                  <a:pt x="46580" y="14017"/>
                  <a:pt x="49794" y="18324"/>
                </a:cubicBezTo>
                <a:cubicBezTo>
                  <a:pt x="52986" y="22654"/>
                  <a:pt x="53455" y="22877"/>
                  <a:pt x="53455" y="22877"/>
                </a:cubicBezTo>
                <a:cubicBezTo>
                  <a:pt x="53455" y="22877"/>
                  <a:pt x="59637" y="16651"/>
                  <a:pt x="59838" y="13191"/>
                </a:cubicBezTo>
                <a:cubicBezTo>
                  <a:pt x="59927" y="11606"/>
                  <a:pt x="59972" y="10736"/>
                  <a:pt x="59994" y="10267"/>
                </a:cubicBezTo>
                <a:lnTo>
                  <a:pt x="60039" y="9709"/>
                </a:lnTo>
                <a:cubicBezTo>
                  <a:pt x="60039" y="9709"/>
                  <a:pt x="64190" y="17030"/>
                  <a:pt x="67248" y="18324"/>
                </a:cubicBezTo>
                <a:lnTo>
                  <a:pt x="70283" y="19619"/>
                </a:lnTo>
                <a:cubicBezTo>
                  <a:pt x="70283" y="19619"/>
                  <a:pt x="71712" y="16360"/>
                  <a:pt x="73162" y="14709"/>
                </a:cubicBezTo>
                <a:lnTo>
                  <a:pt x="74591" y="13079"/>
                </a:lnTo>
                <a:lnTo>
                  <a:pt x="74591" y="13079"/>
                </a:lnTo>
                <a:cubicBezTo>
                  <a:pt x="74591" y="13080"/>
                  <a:pt x="73296" y="20467"/>
                  <a:pt x="74702" y="23904"/>
                </a:cubicBezTo>
                <a:cubicBezTo>
                  <a:pt x="74702" y="23904"/>
                  <a:pt x="79702" y="22386"/>
                  <a:pt x="82759" y="19887"/>
                </a:cubicBezTo>
                <a:cubicBezTo>
                  <a:pt x="85795" y="17365"/>
                  <a:pt x="89031" y="15200"/>
                  <a:pt x="92089" y="7611"/>
                </a:cubicBezTo>
                <a:lnTo>
                  <a:pt x="95124"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12638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6"/>
        <p:cNvGrpSpPr/>
        <p:nvPr/>
      </p:nvGrpSpPr>
      <p:grpSpPr>
        <a:xfrm>
          <a:off x="0" y="0"/>
          <a:ext cx="0" cy="0"/>
          <a:chOff x="0" y="0"/>
          <a:chExt cx="0" cy="0"/>
        </a:xfrm>
      </p:grpSpPr>
      <p:sp>
        <p:nvSpPr>
          <p:cNvPr id="57" name="Google Shape;57;p6"/>
          <p:cNvSpPr txBox="1">
            <a:spLocks noGrp="1"/>
          </p:cNvSpPr>
          <p:nvPr>
            <p:ph type="title"/>
          </p:nvPr>
        </p:nvSpPr>
        <p:spPr>
          <a:xfrm>
            <a:off x="828133" y="694967"/>
            <a:ext cx="10535600" cy="7636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58" name="Google Shape;58;p6"/>
          <p:cNvSpPr/>
          <p:nvPr/>
        </p:nvSpPr>
        <p:spPr>
          <a:xfrm>
            <a:off x="7486824" y="-119330"/>
            <a:ext cx="5175413" cy="1489732"/>
          </a:xfrm>
          <a:custGeom>
            <a:avLst/>
            <a:gdLst/>
            <a:ahLst/>
            <a:cxnLst/>
            <a:rect l="l" t="t" r="r" b="b"/>
            <a:pathLst>
              <a:path w="124809" h="35926" extrusionOk="0">
                <a:moveTo>
                  <a:pt x="124206" y="1"/>
                </a:moveTo>
                <a:cubicBezTo>
                  <a:pt x="123157" y="1072"/>
                  <a:pt x="122063" y="2121"/>
                  <a:pt x="120947" y="3148"/>
                </a:cubicBezTo>
                <a:cubicBezTo>
                  <a:pt x="119831" y="4197"/>
                  <a:pt x="118715" y="5201"/>
                  <a:pt x="117554" y="6183"/>
                </a:cubicBezTo>
                <a:cubicBezTo>
                  <a:pt x="115278" y="8170"/>
                  <a:pt x="112912" y="10044"/>
                  <a:pt x="110502" y="11875"/>
                </a:cubicBezTo>
                <a:cubicBezTo>
                  <a:pt x="108091" y="13705"/>
                  <a:pt x="105614" y="15446"/>
                  <a:pt x="103092" y="17120"/>
                </a:cubicBezTo>
                <a:cubicBezTo>
                  <a:pt x="100570" y="18771"/>
                  <a:pt x="97981" y="20356"/>
                  <a:pt x="95347" y="21807"/>
                </a:cubicBezTo>
                <a:cubicBezTo>
                  <a:pt x="92713" y="23280"/>
                  <a:pt x="90035" y="24686"/>
                  <a:pt x="87312" y="25936"/>
                </a:cubicBezTo>
                <a:cubicBezTo>
                  <a:pt x="86643" y="26270"/>
                  <a:pt x="85928" y="26538"/>
                  <a:pt x="85237" y="26851"/>
                </a:cubicBezTo>
                <a:cubicBezTo>
                  <a:pt x="84567" y="27163"/>
                  <a:pt x="83853" y="27453"/>
                  <a:pt x="83161" y="27743"/>
                </a:cubicBezTo>
                <a:lnTo>
                  <a:pt x="81063" y="28569"/>
                </a:lnTo>
                <a:lnTo>
                  <a:pt x="78943" y="29350"/>
                </a:lnTo>
                <a:cubicBezTo>
                  <a:pt x="76130" y="30377"/>
                  <a:pt x="73251" y="31270"/>
                  <a:pt x="70327" y="32006"/>
                </a:cubicBezTo>
                <a:lnTo>
                  <a:pt x="69256" y="32274"/>
                </a:lnTo>
                <a:lnTo>
                  <a:pt x="68140" y="32520"/>
                </a:lnTo>
                <a:cubicBezTo>
                  <a:pt x="67404" y="32676"/>
                  <a:pt x="66689" y="32854"/>
                  <a:pt x="65953" y="33011"/>
                </a:cubicBezTo>
                <a:cubicBezTo>
                  <a:pt x="64502" y="33301"/>
                  <a:pt x="63029" y="33502"/>
                  <a:pt x="61556" y="33636"/>
                </a:cubicBezTo>
                <a:cubicBezTo>
                  <a:pt x="60476" y="33726"/>
                  <a:pt x="59392" y="33769"/>
                  <a:pt x="58308" y="33769"/>
                </a:cubicBezTo>
                <a:cubicBezTo>
                  <a:pt x="53480" y="33769"/>
                  <a:pt x="48639" y="32906"/>
                  <a:pt x="43991" y="31448"/>
                </a:cubicBezTo>
                <a:cubicBezTo>
                  <a:pt x="42563" y="31002"/>
                  <a:pt x="41157" y="30489"/>
                  <a:pt x="39750" y="29931"/>
                </a:cubicBezTo>
                <a:cubicBezTo>
                  <a:pt x="38367" y="29395"/>
                  <a:pt x="36983" y="28792"/>
                  <a:pt x="35644" y="28123"/>
                </a:cubicBezTo>
                <a:cubicBezTo>
                  <a:pt x="32921" y="26828"/>
                  <a:pt x="30265" y="25378"/>
                  <a:pt x="27721" y="23793"/>
                </a:cubicBezTo>
                <a:cubicBezTo>
                  <a:pt x="22587" y="20579"/>
                  <a:pt x="17722" y="16963"/>
                  <a:pt x="13191" y="12968"/>
                </a:cubicBezTo>
                <a:cubicBezTo>
                  <a:pt x="8593" y="8995"/>
                  <a:pt x="4308" y="4710"/>
                  <a:pt x="313" y="135"/>
                </a:cubicBezTo>
                <a:lnTo>
                  <a:pt x="0" y="403"/>
                </a:lnTo>
                <a:cubicBezTo>
                  <a:pt x="1853" y="2813"/>
                  <a:pt x="3839" y="5134"/>
                  <a:pt x="5915" y="7366"/>
                </a:cubicBezTo>
                <a:cubicBezTo>
                  <a:pt x="7991" y="9620"/>
                  <a:pt x="10155" y="11785"/>
                  <a:pt x="12387" y="13861"/>
                </a:cubicBezTo>
                <a:cubicBezTo>
                  <a:pt x="14619" y="15937"/>
                  <a:pt x="16940" y="17945"/>
                  <a:pt x="19329" y="19842"/>
                </a:cubicBezTo>
                <a:cubicBezTo>
                  <a:pt x="21739" y="21762"/>
                  <a:pt x="24216" y="23547"/>
                  <a:pt x="26805" y="25221"/>
                </a:cubicBezTo>
                <a:cubicBezTo>
                  <a:pt x="28078" y="26069"/>
                  <a:pt x="29394" y="26873"/>
                  <a:pt x="30734" y="27632"/>
                </a:cubicBezTo>
                <a:cubicBezTo>
                  <a:pt x="32073" y="28413"/>
                  <a:pt x="33434" y="29127"/>
                  <a:pt x="34796" y="29841"/>
                </a:cubicBezTo>
                <a:cubicBezTo>
                  <a:pt x="36179" y="30533"/>
                  <a:pt x="37586" y="31180"/>
                  <a:pt x="39014" y="31738"/>
                </a:cubicBezTo>
                <a:cubicBezTo>
                  <a:pt x="40442" y="32341"/>
                  <a:pt x="41893" y="32877"/>
                  <a:pt x="43366" y="33368"/>
                </a:cubicBezTo>
                <a:cubicBezTo>
                  <a:pt x="48228" y="34976"/>
                  <a:pt x="53364" y="35926"/>
                  <a:pt x="58536" y="35926"/>
                </a:cubicBezTo>
                <a:cubicBezTo>
                  <a:pt x="59609" y="35926"/>
                  <a:pt x="60683" y="35885"/>
                  <a:pt x="61757" y="35800"/>
                </a:cubicBezTo>
                <a:cubicBezTo>
                  <a:pt x="63319" y="35689"/>
                  <a:pt x="64859" y="35466"/>
                  <a:pt x="66399" y="35176"/>
                </a:cubicBezTo>
                <a:cubicBezTo>
                  <a:pt x="67158" y="35019"/>
                  <a:pt x="67917" y="34863"/>
                  <a:pt x="68654" y="34685"/>
                </a:cubicBezTo>
                <a:lnTo>
                  <a:pt x="69769" y="34439"/>
                </a:lnTo>
                <a:lnTo>
                  <a:pt x="70885" y="34149"/>
                </a:lnTo>
                <a:cubicBezTo>
                  <a:pt x="73876" y="33390"/>
                  <a:pt x="76822" y="32497"/>
                  <a:pt x="79724" y="31426"/>
                </a:cubicBezTo>
                <a:cubicBezTo>
                  <a:pt x="85482" y="29306"/>
                  <a:pt x="91062" y="26672"/>
                  <a:pt x="96351" y="23570"/>
                </a:cubicBezTo>
                <a:cubicBezTo>
                  <a:pt x="101663" y="20490"/>
                  <a:pt x="106707" y="16986"/>
                  <a:pt x="111484" y="13147"/>
                </a:cubicBezTo>
                <a:cubicBezTo>
                  <a:pt x="113872" y="11227"/>
                  <a:pt x="116171" y="9219"/>
                  <a:pt x="118403" y="7121"/>
                </a:cubicBezTo>
                <a:cubicBezTo>
                  <a:pt x="120657" y="5045"/>
                  <a:pt x="122777" y="2835"/>
                  <a:pt x="124808" y="537"/>
                </a:cubicBezTo>
                <a:lnTo>
                  <a:pt x="12420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6"/>
          <p:cNvSpPr/>
          <p:nvPr/>
        </p:nvSpPr>
        <p:spPr>
          <a:xfrm rot="254562">
            <a:off x="3824813" y="-520903"/>
            <a:ext cx="5537499" cy="1391657"/>
          </a:xfrm>
          <a:custGeom>
            <a:avLst/>
            <a:gdLst/>
            <a:ahLst/>
            <a:cxnLst/>
            <a:rect l="l" t="t" r="r" b="b"/>
            <a:pathLst>
              <a:path w="95125" h="23905" extrusionOk="0">
                <a:moveTo>
                  <a:pt x="95124" y="1"/>
                </a:moveTo>
                <a:lnTo>
                  <a:pt x="10178" y="4821"/>
                </a:lnTo>
                <a:cubicBezTo>
                  <a:pt x="10178" y="4821"/>
                  <a:pt x="1898" y="7433"/>
                  <a:pt x="1" y="13794"/>
                </a:cubicBezTo>
                <a:cubicBezTo>
                  <a:pt x="1" y="13794"/>
                  <a:pt x="1766" y="14985"/>
                  <a:pt x="5124" y="14985"/>
                </a:cubicBezTo>
                <a:cubicBezTo>
                  <a:pt x="5954" y="14985"/>
                  <a:pt x="6880" y="14912"/>
                  <a:pt x="7902" y="14731"/>
                </a:cubicBezTo>
                <a:lnTo>
                  <a:pt x="13057" y="13794"/>
                </a:lnTo>
                <a:lnTo>
                  <a:pt x="13057" y="13794"/>
                </a:lnTo>
                <a:cubicBezTo>
                  <a:pt x="12053" y="15936"/>
                  <a:pt x="11807" y="18324"/>
                  <a:pt x="12321" y="20601"/>
                </a:cubicBezTo>
                <a:cubicBezTo>
                  <a:pt x="12321" y="20601"/>
                  <a:pt x="16003" y="18838"/>
                  <a:pt x="17320" y="16918"/>
                </a:cubicBezTo>
                <a:lnTo>
                  <a:pt x="18659" y="14999"/>
                </a:lnTo>
                <a:cubicBezTo>
                  <a:pt x="18659" y="14999"/>
                  <a:pt x="20333" y="19128"/>
                  <a:pt x="21583" y="21962"/>
                </a:cubicBezTo>
                <a:cubicBezTo>
                  <a:pt x="21583" y="21962"/>
                  <a:pt x="26449" y="17543"/>
                  <a:pt x="28480" y="14843"/>
                </a:cubicBezTo>
                <a:lnTo>
                  <a:pt x="30511" y="12120"/>
                </a:lnTo>
                <a:lnTo>
                  <a:pt x="30511" y="12120"/>
                </a:lnTo>
                <a:cubicBezTo>
                  <a:pt x="30511" y="12120"/>
                  <a:pt x="28837" y="19441"/>
                  <a:pt x="30912" y="23904"/>
                </a:cubicBezTo>
                <a:cubicBezTo>
                  <a:pt x="30912" y="23904"/>
                  <a:pt x="35175" y="20601"/>
                  <a:pt x="36470" y="18324"/>
                </a:cubicBezTo>
                <a:lnTo>
                  <a:pt x="37376" y="16773"/>
                </a:lnTo>
                <a:lnTo>
                  <a:pt x="37376" y="16773"/>
                </a:lnTo>
                <a:cubicBezTo>
                  <a:pt x="37385" y="17309"/>
                  <a:pt x="37843" y="18207"/>
                  <a:pt x="39661" y="19641"/>
                </a:cubicBezTo>
                <a:cubicBezTo>
                  <a:pt x="41386" y="21010"/>
                  <a:pt x="42080" y="21364"/>
                  <a:pt x="42336" y="21364"/>
                </a:cubicBezTo>
                <a:cubicBezTo>
                  <a:pt x="42611" y="21364"/>
                  <a:pt x="42384" y="20958"/>
                  <a:pt x="42384" y="20958"/>
                </a:cubicBezTo>
                <a:cubicBezTo>
                  <a:pt x="42384" y="20958"/>
                  <a:pt x="45397" y="18949"/>
                  <a:pt x="45308" y="16896"/>
                </a:cubicBezTo>
                <a:cubicBezTo>
                  <a:pt x="45197" y="14865"/>
                  <a:pt x="45308" y="10669"/>
                  <a:pt x="45308" y="10669"/>
                </a:cubicBezTo>
                <a:cubicBezTo>
                  <a:pt x="45308" y="10669"/>
                  <a:pt x="46580" y="14017"/>
                  <a:pt x="49794" y="18324"/>
                </a:cubicBezTo>
                <a:cubicBezTo>
                  <a:pt x="52986" y="22654"/>
                  <a:pt x="53455" y="22877"/>
                  <a:pt x="53455" y="22877"/>
                </a:cubicBezTo>
                <a:cubicBezTo>
                  <a:pt x="53455" y="22877"/>
                  <a:pt x="59637" y="16651"/>
                  <a:pt x="59838" y="13191"/>
                </a:cubicBezTo>
                <a:cubicBezTo>
                  <a:pt x="59927" y="11606"/>
                  <a:pt x="59972" y="10736"/>
                  <a:pt x="59994" y="10267"/>
                </a:cubicBezTo>
                <a:lnTo>
                  <a:pt x="60039" y="9709"/>
                </a:lnTo>
                <a:cubicBezTo>
                  <a:pt x="60039" y="9709"/>
                  <a:pt x="64190" y="17030"/>
                  <a:pt x="67248" y="18324"/>
                </a:cubicBezTo>
                <a:lnTo>
                  <a:pt x="70283" y="19619"/>
                </a:lnTo>
                <a:cubicBezTo>
                  <a:pt x="70283" y="19619"/>
                  <a:pt x="71712" y="16360"/>
                  <a:pt x="73162" y="14709"/>
                </a:cubicBezTo>
                <a:lnTo>
                  <a:pt x="74591" y="13079"/>
                </a:lnTo>
                <a:lnTo>
                  <a:pt x="74591" y="13079"/>
                </a:lnTo>
                <a:cubicBezTo>
                  <a:pt x="74591" y="13080"/>
                  <a:pt x="73296" y="20467"/>
                  <a:pt x="74702" y="23904"/>
                </a:cubicBezTo>
                <a:cubicBezTo>
                  <a:pt x="74702" y="23904"/>
                  <a:pt x="79702" y="22386"/>
                  <a:pt x="82759" y="19887"/>
                </a:cubicBezTo>
                <a:cubicBezTo>
                  <a:pt x="85795" y="17365"/>
                  <a:pt x="89031" y="15200"/>
                  <a:pt x="92089" y="7611"/>
                </a:cubicBezTo>
                <a:lnTo>
                  <a:pt x="95124"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6"/>
          <p:cNvSpPr/>
          <p:nvPr/>
        </p:nvSpPr>
        <p:spPr>
          <a:xfrm>
            <a:off x="6923300" y="-249570"/>
            <a:ext cx="5534067" cy="1391675"/>
          </a:xfrm>
          <a:custGeom>
            <a:avLst/>
            <a:gdLst/>
            <a:ahLst/>
            <a:cxnLst/>
            <a:rect l="l" t="t" r="r" b="b"/>
            <a:pathLst>
              <a:path w="95147" h="23927" extrusionOk="0">
                <a:moveTo>
                  <a:pt x="95147" y="0"/>
                </a:moveTo>
                <a:lnTo>
                  <a:pt x="10201" y="4821"/>
                </a:lnTo>
                <a:cubicBezTo>
                  <a:pt x="10201" y="4821"/>
                  <a:pt x="1920" y="7432"/>
                  <a:pt x="1" y="13793"/>
                </a:cubicBezTo>
                <a:cubicBezTo>
                  <a:pt x="1" y="13793"/>
                  <a:pt x="1766" y="14985"/>
                  <a:pt x="5125" y="14985"/>
                </a:cubicBezTo>
                <a:cubicBezTo>
                  <a:pt x="5954" y="14985"/>
                  <a:pt x="6881" y="14912"/>
                  <a:pt x="7902" y="14731"/>
                </a:cubicBezTo>
                <a:lnTo>
                  <a:pt x="13058" y="13793"/>
                </a:lnTo>
                <a:lnTo>
                  <a:pt x="13058" y="13793"/>
                </a:lnTo>
                <a:cubicBezTo>
                  <a:pt x="12053" y="15936"/>
                  <a:pt x="11808" y="18324"/>
                  <a:pt x="12321" y="20623"/>
                </a:cubicBezTo>
                <a:cubicBezTo>
                  <a:pt x="12321" y="20623"/>
                  <a:pt x="16004" y="18837"/>
                  <a:pt x="17321" y="16918"/>
                </a:cubicBezTo>
                <a:lnTo>
                  <a:pt x="18660" y="14999"/>
                </a:lnTo>
                <a:cubicBezTo>
                  <a:pt x="18660" y="14999"/>
                  <a:pt x="20334" y="19128"/>
                  <a:pt x="21583" y="21962"/>
                </a:cubicBezTo>
                <a:cubicBezTo>
                  <a:pt x="21583" y="21962"/>
                  <a:pt x="26427" y="17543"/>
                  <a:pt x="28480" y="14842"/>
                </a:cubicBezTo>
                <a:lnTo>
                  <a:pt x="30511" y="12142"/>
                </a:lnTo>
                <a:lnTo>
                  <a:pt x="30511" y="12142"/>
                </a:lnTo>
                <a:cubicBezTo>
                  <a:pt x="30511" y="12142"/>
                  <a:pt x="28837" y="19440"/>
                  <a:pt x="30913" y="23926"/>
                </a:cubicBezTo>
                <a:cubicBezTo>
                  <a:pt x="30913" y="23926"/>
                  <a:pt x="35176" y="20623"/>
                  <a:pt x="36470" y="18346"/>
                </a:cubicBezTo>
                <a:lnTo>
                  <a:pt x="37384" y="16766"/>
                </a:lnTo>
                <a:lnTo>
                  <a:pt x="37384" y="16766"/>
                </a:lnTo>
                <a:cubicBezTo>
                  <a:pt x="37386" y="17306"/>
                  <a:pt x="37834" y="18213"/>
                  <a:pt x="39662" y="19663"/>
                </a:cubicBezTo>
                <a:cubicBezTo>
                  <a:pt x="41386" y="21032"/>
                  <a:pt x="42080" y="21386"/>
                  <a:pt x="42337" y="21386"/>
                </a:cubicBezTo>
                <a:cubicBezTo>
                  <a:pt x="42612" y="21386"/>
                  <a:pt x="42385" y="20980"/>
                  <a:pt x="42385" y="20980"/>
                </a:cubicBezTo>
                <a:cubicBezTo>
                  <a:pt x="42385" y="20980"/>
                  <a:pt x="45398" y="18949"/>
                  <a:pt x="45309" y="16918"/>
                </a:cubicBezTo>
                <a:cubicBezTo>
                  <a:pt x="45219" y="14887"/>
                  <a:pt x="45309" y="10669"/>
                  <a:pt x="45309" y="10669"/>
                </a:cubicBezTo>
                <a:cubicBezTo>
                  <a:pt x="45309" y="10669"/>
                  <a:pt x="46581" y="14017"/>
                  <a:pt x="49795" y="18346"/>
                </a:cubicBezTo>
                <a:cubicBezTo>
                  <a:pt x="52986" y="22654"/>
                  <a:pt x="53477" y="22877"/>
                  <a:pt x="53477" y="22877"/>
                </a:cubicBezTo>
                <a:cubicBezTo>
                  <a:pt x="53477" y="22877"/>
                  <a:pt x="59660" y="16673"/>
                  <a:pt x="59861" y="13191"/>
                </a:cubicBezTo>
                <a:cubicBezTo>
                  <a:pt x="59950" y="11606"/>
                  <a:pt x="59994" y="10758"/>
                  <a:pt x="60017" y="10289"/>
                </a:cubicBezTo>
                <a:lnTo>
                  <a:pt x="60039" y="9731"/>
                </a:lnTo>
                <a:cubicBezTo>
                  <a:pt x="60039" y="9731"/>
                  <a:pt x="64213" y="17052"/>
                  <a:pt x="67248" y="18346"/>
                </a:cubicBezTo>
                <a:lnTo>
                  <a:pt x="70306" y="19619"/>
                </a:lnTo>
                <a:cubicBezTo>
                  <a:pt x="70306" y="19619"/>
                  <a:pt x="71734" y="16360"/>
                  <a:pt x="73163" y="14708"/>
                </a:cubicBezTo>
                <a:lnTo>
                  <a:pt x="74613" y="13079"/>
                </a:lnTo>
                <a:lnTo>
                  <a:pt x="74613" y="13079"/>
                </a:lnTo>
                <a:cubicBezTo>
                  <a:pt x="74613" y="13080"/>
                  <a:pt x="73319" y="20467"/>
                  <a:pt x="74725" y="23904"/>
                </a:cubicBezTo>
                <a:cubicBezTo>
                  <a:pt x="74725" y="23904"/>
                  <a:pt x="79724" y="22408"/>
                  <a:pt x="82760" y="19886"/>
                </a:cubicBezTo>
                <a:cubicBezTo>
                  <a:pt x="85818" y="17387"/>
                  <a:pt x="89054" y="15199"/>
                  <a:pt x="92089" y="7589"/>
                </a:cubicBezTo>
                <a:lnTo>
                  <a:pt x="9514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1799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1"/>
        <p:cNvGrpSpPr/>
        <p:nvPr/>
      </p:nvGrpSpPr>
      <p:grpSpPr>
        <a:xfrm>
          <a:off x="0" y="0"/>
          <a:ext cx="0" cy="0"/>
          <a:chOff x="0" y="0"/>
          <a:chExt cx="0" cy="0"/>
        </a:xfrm>
      </p:grpSpPr>
      <p:sp>
        <p:nvSpPr>
          <p:cNvPr id="62" name="Google Shape;62;p7"/>
          <p:cNvSpPr txBox="1">
            <a:spLocks noGrp="1"/>
          </p:cNvSpPr>
          <p:nvPr>
            <p:ph type="body" idx="1"/>
          </p:nvPr>
        </p:nvSpPr>
        <p:spPr>
          <a:xfrm>
            <a:off x="5355551" y="2409100"/>
            <a:ext cx="5680800" cy="28488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SzPts val="1200"/>
              <a:buChar char="●"/>
              <a:defRPr/>
            </a:lvl1pPr>
            <a:lvl2pPr marL="1219170" lvl="1" indent="-406390" rtl="0">
              <a:lnSpc>
                <a:spcPct val="100000"/>
              </a:lnSpc>
              <a:spcBef>
                <a:spcPts val="0"/>
              </a:spcBef>
              <a:spcAft>
                <a:spcPts val="0"/>
              </a:spcAft>
              <a:buSzPts val="1200"/>
              <a:buChar char="○"/>
              <a:defRPr sz="1600"/>
            </a:lvl2pPr>
            <a:lvl3pPr marL="1828754" lvl="2" indent="-406390" rtl="0">
              <a:lnSpc>
                <a:spcPct val="100000"/>
              </a:lnSpc>
              <a:spcBef>
                <a:spcPts val="0"/>
              </a:spcBef>
              <a:spcAft>
                <a:spcPts val="0"/>
              </a:spcAft>
              <a:buSzPts val="1200"/>
              <a:buChar char="■"/>
              <a:defRPr sz="1600"/>
            </a:lvl3pPr>
            <a:lvl4pPr marL="2438339" lvl="3" indent="-406390" rtl="0">
              <a:lnSpc>
                <a:spcPct val="100000"/>
              </a:lnSpc>
              <a:spcBef>
                <a:spcPts val="0"/>
              </a:spcBef>
              <a:spcAft>
                <a:spcPts val="0"/>
              </a:spcAft>
              <a:buSzPts val="1200"/>
              <a:buChar char="●"/>
              <a:defRPr sz="1600"/>
            </a:lvl4pPr>
            <a:lvl5pPr marL="3047924" lvl="4" indent="-406390" rtl="0">
              <a:lnSpc>
                <a:spcPct val="100000"/>
              </a:lnSpc>
              <a:spcBef>
                <a:spcPts val="0"/>
              </a:spcBef>
              <a:spcAft>
                <a:spcPts val="0"/>
              </a:spcAft>
              <a:buSzPts val="1200"/>
              <a:buChar char="○"/>
              <a:defRPr sz="1600"/>
            </a:lvl5pPr>
            <a:lvl6pPr marL="3657509" lvl="5" indent="-406390" rtl="0">
              <a:lnSpc>
                <a:spcPct val="100000"/>
              </a:lnSpc>
              <a:spcBef>
                <a:spcPts val="0"/>
              </a:spcBef>
              <a:spcAft>
                <a:spcPts val="0"/>
              </a:spcAft>
              <a:buSzPts val="1200"/>
              <a:buChar char="■"/>
              <a:defRPr sz="1600"/>
            </a:lvl6pPr>
            <a:lvl7pPr marL="4267093" lvl="6" indent="-406390" rtl="0">
              <a:lnSpc>
                <a:spcPct val="100000"/>
              </a:lnSpc>
              <a:spcBef>
                <a:spcPts val="0"/>
              </a:spcBef>
              <a:spcAft>
                <a:spcPts val="0"/>
              </a:spcAft>
              <a:buSzPts val="1200"/>
              <a:buChar char="●"/>
              <a:defRPr sz="1600"/>
            </a:lvl7pPr>
            <a:lvl8pPr marL="4876678" lvl="7" indent="-406390" rtl="0">
              <a:lnSpc>
                <a:spcPct val="100000"/>
              </a:lnSpc>
              <a:spcBef>
                <a:spcPts val="0"/>
              </a:spcBef>
              <a:spcAft>
                <a:spcPts val="0"/>
              </a:spcAft>
              <a:buSzPts val="1200"/>
              <a:buChar char="○"/>
              <a:defRPr sz="1600"/>
            </a:lvl8pPr>
            <a:lvl9pPr marL="5486263" lvl="8" indent="-406390" rtl="0">
              <a:lnSpc>
                <a:spcPct val="100000"/>
              </a:lnSpc>
              <a:spcBef>
                <a:spcPts val="0"/>
              </a:spcBef>
              <a:spcAft>
                <a:spcPts val="0"/>
              </a:spcAft>
              <a:buSzPts val="1200"/>
              <a:buChar char="■"/>
              <a:defRPr sz="1600"/>
            </a:lvl9pPr>
          </a:lstStyle>
          <a:p>
            <a:endParaRPr/>
          </a:p>
        </p:txBody>
      </p:sp>
      <p:sp>
        <p:nvSpPr>
          <p:cNvPr id="63" name="Google Shape;63;p7"/>
          <p:cNvSpPr txBox="1">
            <a:spLocks noGrp="1"/>
          </p:cNvSpPr>
          <p:nvPr>
            <p:ph type="title"/>
          </p:nvPr>
        </p:nvSpPr>
        <p:spPr>
          <a:xfrm>
            <a:off x="828133" y="694967"/>
            <a:ext cx="10535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4" name="Google Shape;64;p7"/>
          <p:cNvSpPr>
            <a:spLocks noGrp="1"/>
          </p:cNvSpPr>
          <p:nvPr>
            <p:ph type="pic" idx="2"/>
          </p:nvPr>
        </p:nvSpPr>
        <p:spPr>
          <a:xfrm>
            <a:off x="1155651" y="2200633"/>
            <a:ext cx="3392000" cy="3392000"/>
          </a:xfrm>
          <a:prstGeom prst="round2SameRect">
            <a:avLst>
              <a:gd name="adj1" fmla="val 50000"/>
              <a:gd name="adj2" fmla="val 0"/>
            </a:avLst>
          </a:prstGeom>
          <a:noFill/>
          <a:ln w="76200" cap="flat" cmpd="sng">
            <a:solidFill>
              <a:srgbClr val="FFFFFF"/>
            </a:solidFill>
            <a:prstDash val="solid"/>
            <a:round/>
            <a:headEnd type="none" w="sm" len="sm"/>
            <a:tailEnd type="none" w="sm" len="sm"/>
          </a:ln>
          <a:effectLst>
            <a:outerShdw blurRad="114300" dist="57150" dir="4200000" algn="bl" rotWithShape="0">
              <a:srgbClr val="000000">
                <a:alpha val="30000"/>
              </a:srgbClr>
            </a:outerShdw>
          </a:effectLst>
        </p:spPr>
      </p:sp>
    </p:spTree>
    <p:extLst>
      <p:ext uri="{BB962C8B-B14F-4D97-AF65-F5344CB8AC3E}">
        <p14:creationId xmlns:p14="http://schemas.microsoft.com/office/powerpoint/2010/main" val="58680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5"/>
        <p:cNvGrpSpPr/>
        <p:nvPr/>
      </p:nvGrpSpPr>
      <p:grpSpPr>
        <a:xfrm>
          <a:off x="0" y="0"/>
          <a:ext cx="0" cy="0"/>
          <a:chOff x="0" y="0"/>
          <a:chExt cx="0" cy="0"/>
        </a:xfrm>
      </p:grpSpPr>
      <p:sp>
        <p:nvSpPr>
          <p:cNvPr id="66" name="Google Shape;66;p8"/>
          <p:cNvSpPr txBox="1">
            <a:spLocks noGrp="1"/>
          </p:cNvSpPr>
          <p:nvPr>
            <p:ph type="title"/>
          </p:nvPr>
        </p:nvSpPr>
        <p:spPr>
          <a:xfrm>
            <a:off x="5296633" y="2169300"/>
            <a:ext cx="5788800" cy="295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96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grpSp>
        <p:nvGrpSpPr>
          <p:cNvPr id="67" name="Google Shape;67;p8"/>
          <p:cNvGrpSpPr/>
          <p:nvPr/>
        </p:nvGrpSpPr>
        <p:grpSpPr>
          <a:xfrm flipH="1">
            <a:off x="-476209" y="411267"/>
            <a:ext cx="4965521" cy="6446728"/>
            <a:chOff x="5624775" y="308450"/>
            <a:chExt cx="3724141" cy="4835046"/>
          </a:xfrm>
        </p:grpSpPr>
        <p:sp>
          <p:nvSpPr>
            <p:cNvPr id="68" name="Google Shape;68;p8"/>
            <p:cNvSpPr/>
            <p:nvPr/>
          </p:nvSpPr>
          <p:spPr>
            <a:xfrm flipH="1">
              <a:off x="7181983" y="308450"/>
              <a:ext cx="2166933" cy="4835046"/>
            </a:xfrm>
            <a:custGeom>
              <a:avLst/>
              <a:gdLst/>
              <a:ahLst/>
              <a:cxnLst/>
              <a:rect l="l" t="t" r="r" b="b"/>
              <a:pathLst>
                <a:path w="71310" h="159113" extrusionOk="0">
                  <a:moveTo>
                    <a:pt x="60351" y="1"/>
                  </a:moveTo>
                  <a:lnTo>
                    <a:pt x="52896" y="7411"/>
                  </a:lnTo>
                  <a:cubicBezTo>
                    <a:pt x="52896" y="7411"/>
                    <a:pt x="56846" y="24328"/>
                    <a:pt x="55641" y="29551"/>
                  </a:cubicBezTo>
                  <a:cubicBezTo>
                    <a:pt x="54458" y="34774"/>
                    <a:pt x="51111" y="33702"/>
                    <a:pt x="44950" y="39416"/>
                  </a:cubicBezTo>
                  <a:cubicBezTo>
                    <a:pt x="41067" y="42965"/>
                    <a:pt x="36983" y="46268"/>
                    <a:pt x="32697" y="49303"/>
                  </a:cubicBezTo>
                  <a:cubicBezTo>
                    <a:pt x="32697" y="49303"/>
                    <a:pt x="27318" y="41625"/>
                    <a:pt x="22765" y="33680"/>
                  </a:cubicBezTo>
                  <a:cubicBezTo>
                    <a:pt x="18212" y="25757"/>
                    <a:pt x="5223" y="1139"/>
                    <a:pt x="5223" y="1139"/>
                  </a:cubicBezTo>
                  <a:cubicBezTo>
                    <a:pt x="5223" y="1139"/>
                    <a:pt x="0" y="18793"/>
                    <a:pt x="4776" y="25556"/>
                  </a:cubicBezTo>
                  <a:cubicBezTo>
                    <a:pt x="14240" y="39036"/>
                    <a:pt x="20645" y="43456"/>
                    <a:pt x="24551" y="51781"/>
                  </a:cubicBezTo>
                  <a:cubicBezTo>
                    <a:pt x="28479" y="60128"/>
                    <a:pt x="14128" y="159112"/>
                    <a:pt x="14128" y="159112"/>
                  </a:cubicBezTo>
                  <a:lnTo>
                    <a:pt x="42317" y="159112"/>
                  </a:lnTo>
                  <a:cubicBezTo>
                    <a:pt x="42317" y="159112"/>
                    <a:pt x="35420" y="63520"/>
                    <a:pt x="42317" y="51714"/>
                  </a:cubicBezTo>
                  <a:cubicBezTo>
                    <a:pt x="69925" y="35555"/>
                    <a:pt x="71309" y="14329"/>
                    <a:pt x="71309" y="14329"/>
                  </a:cubicBezTo>
                  <a:lnTo>
                    <a:pt x="69167" y="2880"/>
                  </a:lnTo>
                  <a:cubicBezTo>
                    <a:pt x="69167" y="2880"/>
                    <a:pt x="67649" y="11205"/>
                    <a:pt x="64993" y="18302"/>
                  </a:cubicBezTo>
                  <a:cubicBezTo>
                    <a:pt x="63211" y="23064"/>
                    <a:pt x="61731" y="23847"/>
                    <a:pt x="60949" y="23847"/>
                  </a:cubicBezTo>
                  <a:cubicBezTo>
                    <a:pt x="60566" y="23847"/>
                    <a:pt x="60351" y="23659"/>
                    <a:pt x="60351" y="23659"/>
                  </a:cubicBezTo>
                  <a:lnTo>
                    <a:pt x="62627" y="3996"/>
                  </a:lnTo>
                  <a:lnTo>
                    <a:pt x="6035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8"/>
            <p:cNvSpPr/>
            <p:nvPr/>
          </p:nvSpPr>
          <p:spPr>
            <a:xfrm flipH="1">
              <a:off x="5624775" y="564519"/>
              <a:ext cx="2571816" cy="2603723"/>
            </a:xfrm>
            <a:custGeom>
              <a:avLst/>
              <a:gdLst/>
              <a:ahLst/>
              <a:cxnLst/>
              <a:rect l="l" t="t" r="r" b="b"/>
              <a:pathLst>
                <a:path w="84634" h="85684" extrusionOk="0">
                  <a:moveTo>
                    <a:pt x="79590" y="1"/>
                  </a:moveTo>
                  <a:cubicBezTo>
                    <a:pt x="79724" y="135"/>
                    <a:pt x="79947" y="1295"/>
                    <a:pt x="75059" y="12499"/>
                  </a:cubicBezTo>
                  <a:cubicBezTo>
                    <a:pt x="69568" y="25154"/>
                    <a:pt x="65261" y="31895"/>
                    <a:pt x="56378" y="34305"/>
                  </a:cubicBezTo>
                  <a:cubicBezTo>
                    <a:pt x="47495" y="36738"/>
                    <a:pt x="37295" y="39416"/>
                    <a:pt x="31358" y="44259"/>
                  </a:cubicBezTo>
                  <a:cubicBezTo>
                    <a:pt x="25444" y="49080"/>
                    <a:pt x="19261" y="67382"/>
                    <a:pt x="10646" y="69814"/>
                  </a:cubicBezTo>
                  <a:cubicBezTo>
                    <a:pt x="7973" y="70562"/>
                    <a:pt x="5933" y="70820"/>
                    <a:pt x="4392" y="70820"/>
                  </a:cubicBezTo>
                  <a:cubicBezTo>
                    <a:pt x="966" y="70820"/>
                    <a:pt x="0" y="69547"/>
                    <a:pt x="0" y="69547"/>
                  </a:cubicBezTo>
                  <a:lnTo>
                    <a:pt x="0" y="69547"/>
                  </a:lnTo>
                  <a:lnTo>
                    <a:pt x="156" y="85683"/>
                  </a:lnTo>
                  <a:cubicBezTo>
                    <a:pt x="156" y="85683"/>
                    <a:pt x="24640" y="75193"/>
                    <a:pt x="29751" y="64436"/>
                  </a:cubicBezTo>
                  <a:cubicBezTo>
                    <a:pt x="34862" y="53678"/>
                    <a:pt x="27341" y="54481"/>
                    <a:pt x="40509" y="46960"/>
                  </a:cubicBezTo>
                  <a:cubicBezTo>
                    <a:pt x="53700" y="39416"/>
                    <a:pt x="71711" y="42117"/>
                    <a:pt x="78183" y="27855"/>
                  </a:cubicBezTo>
                  <a:cubicBezTo>
                    <a:pt x="84634" y="13593"/>
                    <a:pt x="83719" y="2054"/>
                    <a:pt x="83719" y="2054"/>
                  </a:cubicBezTo>
                  <a:lnTo>
                    <a:pt x="7959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 name="Google Shape;70;p8"/>
          <p:cNvSpPr/>
          <p:nvPr/>
        </p:nvSpPr>
        <p:spPr>
          <a:xfrm flipH="1">
            <a:off x="3552054" y="33448"/>
            <a:ext cx="6148508" cy="1769933"/>
          </a:xfrm>
          <a:custGeom>
            <a:avLst/>
            <a:gdLst/>
            <a:ahLst/>
            <a:cxnLst/>
            <a:rect l="l" t="t" r="r" b="b"/>
            <a:pathLst>
              <a:path w="124809" h="35928" extrusionOk="0">
                <a:moveTo>
                  <a:pt x="124206" y="1"/>
                </a:moveTo>
                <a:cubicBezTo>
                  <a:pt x="123157" y="1072"/>
                  <a:pt x="122063" y="2121"/>
                  <a:pt x="120948" y="3148"/>
                </a:cubicBezTo>
                <a:cubicBezTo>
                  <a:pt x="119832" y="4197"/>
                  <a:pt x="118716" y="5201"/>
                  <a:pt x="117555" y="6183"/>
                </a:cubicBezTo>
                <a:cubicBezTo>
                  <a:pt x="115279" y="8170"/>
                  <a:pt x="112913" y="10067"/>
                  <a:pt x="110502" y="11875"/>
                </a:cubicBezTo>
                <a:cubicBezTo>
                  <a:pt x="108092" y="13705"/>
                  <a:pt x="105614" y="15446"/>
                  <a:pt x="103092" y="17120"/>
                </a:cubicBezTo>
                <a:cubicBezTo>
                  <a:pt x="100570" y="18794"/>
                  <a:pt x="98004" y="20356"/>
                  <a:pt x="95348" y="21807"/>
                </a:cubicBezTo>
                <a:cubicBezTo>
                  <a:pt x="92714" y="23257"/>
                  <a:pt x="90058" y="24686"/>
                  <a:pt x="87313" y="25936"/>
                </a:cubicBezTo>
                <a:cubicBezTo>
                  <a:pt x="86643" y="26248"/>
                  <a:pt x="85929" y="26538"/>
                  <a:pt x="85237" y="26851"/>
                </a:cubicBezTo>
                <a:cubicBezTo>
                  <a:pt x="84568" y="27141"/>
                  <a:pt x="83876" y="27453"/>
                  <a:pt x="83161" y="27721"/>
                </a:cubicBezTo>
                <a:lnTo>
                  <a:pt x="81063" y="28569"/>
                </a:lnTo>
                <a:lnTo>
                  <a:pt x="78966" y="29350"/>
                </a:lnTo>
                <a:cubicBezTo>
                  <a:pt x="76131" y="30377"/>
                  <a:pt x="73252" y="31270"/>
                  <a:pt x="70328" y="32006"/>
                </a:cubicBezTo>
                <a:lnTo>
                  <a:pt x="69257" y="32297"/>
                </a:lnTo>
                <a:lnTo>
                  <a:pt x="68141" y="32520"/>
                </a:lnTo>
                <a:cubicBezTo>
                  <a:pt x="67404" y="32676"/>
                  <a:pt x="66690" y="32854"/>
                  <a:pt x="65954" y="33011"/>
                </a:cubicBezTo>
                <a:cubicBezTo>
                  <a:pt x="64503" y="33301"/>
                  <a:pt x="63030" y="33502"/>
                  <a:pt x="61557" y="33636"/>
                </a:cubicBezTo>
                <a:cubicBezTo>
                  <a:pt x="60472" y="33726"/>
                  <a:pt x="59385" y="33769"/>
                  <a:pt x="58298" y="33769"/>
                </a:cubicBezTo>
                <a:cubicBezTo>
                  <a:pt x="53458" y="33769"/>
                  <a:pt x="48617" y="32906"/>
                  <a:pt x="43969" y="31448"/>
                </a:cubicBezTo>
                <a:cubicBezTo>
                  <a:pt x="42541" y="31002"/>
                  <a:pt x="41135" y="30489"/>
                  <a:pt x="39751" y="29953"/>
                </a:cubicBezTo>
                <a:cubicBezTo>
                  <a:pt x="38345" y="29395"/>
                  <a:pt x="36983" y="28792"/>
                  <a:pt x="35622" y="28145"/>
                </a:cubicBezTo>
                <a:cubicBezTo>
                  <a:pt x="32899" y="26851"/>
                  <a:pt x="30265" y="25400"/>
                  <a:pt x="27699" y="23815"/>
                </a:cubicBezTo>
                <a:cubicBezTo>
                  <a:pt x="22588" y="20579"/>
                  <a:pt x="17722" y="16963"/>
                  <a:pt x="13191" y="12968"/>
                </a:cubicBezTo>
                <a:cubicBezTo>
                  <a:pt x="8594" y="9018"/>
                  <a:pt x="4286" y="4710"/>
                  <a:pt x="313" y="135"/>
                </a:cubicBezTo>
                <a:lnTo>
                  <a:pt x="1" y="380"/>
                </a:lnTo>
                <a:cubicBezTo>
                  <a:pt x="1853" y="2813"/>
                  <a:pt x="3862" y="5134"/>
                  <a:pt x="5938" y="7366"/>
                </a:cubicBezTo>
                <a:cubicBezTo>
                  <a:pt x="8013" y="9598"/>
                  <a:pt x="10156" y="11763"/>
                  <a:pt x="12388" y="13861"/>
                </a:cubicBezTo>
                <a:cubicBezTo>
                  <a:pt x="14642" y="15937"/>
                  <a:pt x="16941" y="17945"/>
                  <a:pt x="19351" y="19843"/>
                </a:cubicBezTo>
                <a:cubicBezTo>
                  <a:pt x="21740" y="21762"/>
                  <a:pt x="24239" y="23570"/>
                  <a:pt x="26806" y="25244"/>
                </a:cubicBezTo>
                <a:cubicBezTo>
                  <a:pt x="28101" y="26070"/>
                  <a:pt x="29395" y="26873"/>
                  <a:pt x="30734" y="27654"/>
                </a:cubicBezTo>
                <a:cubicBezTo>
                  <a:pt x="32073" y="28413"/>
                  <a:pt x="33435" y="29150"/>
                  <a:pt x="34796" y="29841"/>
                </a:cubicBezTo>
                <a:cubicBezTo>
                  <a:pt x="36180" y="30511"/>
                  <a:pt x="37586" y="31158"/>
                  <a:pt x="39015" y="31761"/>
                </a:cubicBezTo>
                <a:cubicBezTo>
                  <a:pt x="40443" y="32341"/>
                  <a:pt x="41894" y="32899"/>
                  <a:pt x="43367" y="33368"/>
                </a:cubicBezTo>
                <a:cubicBezTo>
                  <a:pt x="48198" y="34990"/>
                  <a:pt x="53333" y="35927"/>
                  <a:pt x="58484" y="35927"/>
                </a:cubicBezTo>
                <a:cubicBezTo>
                  <a:pt x="59568" y="35927"/>
                  <a:pt x="60652" y="35886"/>
                  <a:pt x="61735" y="35801"/>
                </a:cubicBezTo>
                <a:cubicBezTo>
                  <a:pt x="63298" y="35689"/>
                  <a:pt x="64860" y="35466"/>
                  <a:pt x="66400" y="35176"/>
                </a:cubicBezTo>
                <a:cubicBezTo>
                  <a:pt x="67159" y="35042"/>
                  <a:pt x="67895" y="34863"/>
                  <a:pt x="68654" y="34707"/>
                </a:cubicBezTo>
                <a:lnTo>
                  <a:pt x="69770" y="34439"/>
                </a:lnTo>
                <a:lnTo>
                  <a:pt x="70886" y="34171"/>
                </a:lnTo>
                <a:cubicBezTo>
                  <a:pt x="73877" y="33412"/>
                  <a:pt x="76823" y="32497"/>
                  <a:pt x="79702" y="31448"/>
                </a:cubicBezTo>
                <a:cubicBezTo>
                  <a:pt x="85483" y="29306"/>
                  <a:pt x="91040" y="26672"/>
                  <a:pt x="96352" y="23570"/>
                </a:cubicBezTo>
                <a:cubicBezTo>
                  <a:pt x="101642" y="20490"/>
                  <a:pt x="106708" y="16986"/>
                  <a:pt x="111484" y="13147"/>
                </a:cubicBezTo>
                <a:cubicBezTo>
                  <a:pt x="113872" y="11227"/>
                  <a:pt x="116171" y="9219"/>
                  <a:pt x="118403" y="7121"/>
                </a:cubicBezTo>
                <a:cubicBezTo>
                  <a:pt x="120657" y="5045"/>
                  <a:pt x="122778" y="2835"/>
                  <a:pt x="124809" y="537"/>
                </a:cubicBezTo>
                <a:lnTo>
                  <a:pt x="12420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8"/>
          <p:cNvSpPr/>
          <p:nvPr/>
        </p:nvSpPr>
        <p:spPr>
          <a:xfrm flipH="1">
            <a:off x="2819904" y="-454299"/>
            <a:ext cx="5537544" cy="1391669"/>
          </a:xfrm>
          <a:custGeom>
            <a:avLst/>
            <a:gdLst/>
            <a:ahLst/>
            <a:cxnLst/>
            <a:rect l="l" t="t" r="r" b="b"/>
            <a:pathLst>
              <a:path w="95125" h="23905" extrusionOk="0">
                <a:moveTo>
                  <a:pt x="95124" y="1"/>
                </a:moveTo>
                <a:lnTo>
                  <a:pt x="10178" y="4821"/>
                </a:lnTo>
                <a:cubicBezTo>
                  <a:pt x="10178" y="4821"/>
                  <a:pt x="1898" y="7433"/>
                  <a:pt x="1" y="13794"/>
                </a:cubicBezTo>
                <a:cubicBezTo>
                  <a:pt x="1" y="13794"/>
                  <a:pt x="1766" y="14985"/>
                  <a:pt x="5124" y="14985"/>
                </a:cubicBezTo>
                <a:cubicBezTo>
                  <a:pt x="5954" y="14985"/>
                  <a:pt x="6880" y="14912"/>
                  <a:pt x="7902" y="14731"/>
                </a:cubicBezTo>
                <a:lnTo>
                  <a:pt x="13057" y="13794"/>
                </a:lnTo>
                <a:lnTo>
                  <a:pt x="13057" y="13794"/>
                </a:lnTo>
                <a:cubicBezTo>
                  <a:pt x="12053" y="15936"/>
                  <a:pt x="11807" y="18324"/>
                  <a:pt x="12321" y="20601"/>
                </a:cubicBezTo>
                <a:cubicBezTo>
                  <a:pt x="12321" y="20601"/>
                  <a:pt x="16003" y="18838"/>
                  <a:pt x="17320" y="16918"/>
                </a:cubicBezTo>
                <a:lnTo>
                  <a:pt x="18659" y="14999"/>
                </a:lnTo>
                <a:cubicBezTo>
                  <a:pt x="18659" y="14999"/>
                  <a:pt x="20333" y="19128"/>
                  <a:pt x="21583" y="21962"/>
                </a:cubicBezTo>
                <a:cubicBezTo>
                  <a:pt x="21583" y="21962"/>
                  <a:pt x="26449" y="17543"/>
                  <a:pt x="28480" y="14843"/>
                </a:cubicBezTo>
                <a:lnTo>
                  <a:pt x="30511" y="12120"/>
                </a:lnTo>
                <a:lnTo>
                  <a:pt x="30511" y="12120"/>
                </a:lnTo>
                <a:cubicBezTo>
                  <a:pt x="30511" y="12120"/>
                  <a:pt x="28837" y="19441"/>
                  <a:pt x="30912" y="23904"/>
                </a:cubicBezTo>
                <a:cubicBezTo>
                  <a:pt x="30912" y="23904"/>
                  <a:pt x="35175" y="20601"/>
                  <a:pt x="36470" y="18324"/>
                </a:cubicBezTo>
                <a:lnTo>
                  <a:pt x="37376" y="16773"/>
                </a:lnTo>
                <a:lnTo>
                  <a:pt x="37376" y="16773"/>
                </a:lnTo>
                <a:cubicBezTo>
                  <a:pt x="37385" y="17309"/>
                  <a:pt x="37843" y="18207"/>
                  <a:pt x="39661" y="19641"/>
                </a:cubicBezTo>
                <a:cubicBezTo>
                  <a:pt x="41386" y="21010"/>
                  <a:pt x="42080" y="21364"/>
                  <a:pt x="42336" y="21364"/>
                </a:cubicBezTo>
                <a:cubicBezTo>
                  <a:pt x="42611" y="21364"/>
                  <a:pt x="42384" y="20958"/>
                  <a:pt x="42384" y="20958"/>
                </a:cubicBezTo>
                <a:cubicBezTo>
                  <a:pt x="42384" y="20958"/>
                  <a:pt x="45397" y="18949"/>
                  <a:pt x="45308" y="16896"/>
                </a:cubicBezTo>
                <a:cubicBezTo>
                  <a:pt x="45197" y="14865"/>
                  <a:pt x="45308" y="10669"/>
                  <a:pt x="45308" y="10669"/>
                </a:cubicBezTo>
                <a:cubicBezTo>
                  <a:pt x="45308" y="10669"/>
                  <a:pt x="46580" y="14017"/>
                  <a:pt x="49794" y="18324"/>
                </a:cubicBezTo>
                <a:cubicBezTo>
                  <a:pt x="52986" y="22654"/>
                  <a:pt x="53455" y="22877"/>
                  <a:pt x="53455" y="22877"/>
                </a:cubicBezTo>
                <a:cubicBezTo>
                  <a:pt x="53455" y="22877"/>
                  <a:pt x="59637" y="16651"/>
                  <a:pt x="59838" y="13191"/>
                </a:cubicBezTo>
                <a:cubicBezTo>
                  <a:pt x="59927" y="11606"/>
                  <a:pt x="59972" y="10736"/>
                  <a:pt x="59994" y="10267"/>
                </a:cubicBezTo>
                <a:lnTo>
                  <a:pt x="60039" y="9709"/>
                </a:lnTo>
                <a:cubicBezTo>
                  <a:pt x="60039" y="9709"/>
                  <a:pt x="64190" y="17030"/>
                  <a:pt x="67248" y="18324"/>
                </a:cubicBezTo>
                <a:lnTo>
                  <a:pt x="70283" y="19619"/>
                </a:lnTo>
                <a:cubicBezTo>
                  <a:pt x="70283" y="19619"/>
                  <a:pt x="71712" y="16360"/>
                  <a:pt x="73162" y="14709"/>
                </a:cubicBezTo>
                <a:lnTo>
                  <a:pt x="74591" y="13079"/>
                </a:lnTo>
                <a:lnTo>
                  <a:pt x="74591" y="13079"/>
                </a:lnTo>
                <a:cubicBezTo>
                  <a:pt x="74591" y="13080"/>
                  <a:pt x="73296" y="20467"/>
                  <a:pt x="74702" y="23904"/>
                </a:cubicBezTo>
                <a:cubicBezTo>
                  <a:pt x="74702" y="23904"/>
                  <a:pt x="79702" y="22386"/>
                  <a:pt x="82759" y="19887"/>
                </a:cubicBezTo>
                <a:cubicBezTo>
                  <a:pt x="85795" y="17365"/>
                  <a:pt x="89031" y="15200"/>
                  <a:pt x="92089" y="7611"/>
                </a:cubicBezTo>
                <a:lnTo>
                  <a:pt x="95124"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8"/>
          <p:cNvSpPr/>
          <p:nvPr/>
        </p:nvSpPr>
        <p:spPr>
          <a:xfrm flipH="1">
            <a:off x="-468355" y="-249570"/>
            <a:ext cx="5534067" cy="1391675"/>
          </a:xfrm>
          <a:custGeom>
            <a:avLst/>
            <a:gdLst/>
            <a:ahLst/>
            <a:cxnLst/>
            <a:rect l="l" t="t" r="r" b="b"/>
            <a:pathLst>
              <a:path w="95147" h="23927" extrusionOk="0">
                <a:moveTo>
                  <a:pt x="95147" y="0"/>
                </a:moveTo>
                <a:lnTo>
                  <a:pt x="10201" y="4821"/>
                </a:lnTo>
                <a:cubicBezTo>
                  <a:pt x="10201" y="4821"/>
                  <a:pt x="1920" y="7432"/>
                  <a:pt x="1" y="13793"/>
                </a:cubicBezTo>
                <a:cubicBezTo>
                  <a:pt x="1" y="13793"/>
                  <a:pt x="1766" y="14985"/>
                  <a:pt x="5125" y="14985"/>
                </a:cubicBezTo>
                <a:cubicBezTo>
                  <a:pt x="5954" y="14985"/>
                  <a:pt x="6881" y="14912"/>
                  <a:pt x="7902" y="14731"/>
                </a:cubicBezTo>
                <a:lnTo>
                  <a:pt x="13058" y="13793"/>
                </a:lnTo>
                <a:lnTo>
                  <a:pt x="13058" y="13793"/>
                </a:lnTo>
                <a:cubicBezTo>
                  <a:pt x="12053" y="15936"/>
                  <a:pt x="11808" y="18324"/>
                  <a:pt x="12321" y="20623"/>
                </a:cubicBezTo>
                <a:cubicBezTo>
                  <a:pt x="12321" y="20623"/>
                  <a:pt x="16004" y="18837"/>
                  <a:pt x="17321" y="16918"/>
                </a:cubicBezTo>
                <a:lnTo>
                  <a:pt x="18660" y="14999"/>
                </a:lnTo>
                <a:cubicBezTo>
                  <a:pt x="18660" y="14999"/>
                  <a:pt x="20334" y="19128"/>
                  <a:pt x="21583" y="21962"/>
                </a:cubicBezTo>
                <a:cubicBezTo>
                  <a:pt x="21583" y="21962"/>
                  <a:pt x="26427" y="17543"/>
                  <a:pt x="28480" y="14842"/>
                </a:cubicBezTo>
                <a:lnTo>
                  <a:pt x="30511" y="12142"/>
                </a:lnTo>
                <a:lnTo>
                  <a:pt x="30511" y="12142"/>
                </a:lnTo>
                <a:cubicBezTo>
                  <a:pt x="30511" y="12142"/>
                  <a:pt x="28837" y="19440"/>
                  <a:pt x="30913" y="23926"/>
                </a:cubicBezTo>
                <a:cubicBezTo>
                  <a:pt x="30913" y="23926"/>
                  <a:pt x="35176" y="20623"/>
                  <a:pt x="36470" y="18346"/>
                </a:cubicBezTo>
                <a:lnTo>
                  <a:pt x="37384" y="16766"/>
                </a:lnTo>
                <a:lnTo>
                  <a:pt x="37384" y="16766"/>
                </a:lnTo>
                <a:cubicBezTo>
                  <a:pt x="37386" y="17306"/>
                  <a:pt x="37834" y="18213"/>
                  <a:pt x="39662" y="19663"/>
                </a:cubicBezTo>
                <a:cubicBezTo>
                  <a:pt x="41386" y="21032"/>
                  <a:pt x="42080" y="21386"/>
                  <a:pt x="42337" y="21386"/>
                </a:cubicBezTo>
                <a:cubicBezTo>
                  <a:pt x="42612" y="21386"/>
                  <a:pt x="42385" y="20980"/>
                  <a:pt x="42385" y="20980"/>
                </a:cubicBezTo>
                <a:cubicBezTo>
                  <a:pt x="42385" y="20980"/>
                  <a:pt x="45398" y="18949"/>
                  <a:pt x="45309" y="16918"/>
                </a:cubicBezTo>
                <a:cubicBezTo>
                  <a:pt x="45219" y="14887"/>
                  <a:pt x="45309" y="10669"/>
                  <a:pt x="45309" y="10669"/>
                </a:cubicBezTo>
                <a:cubicBezTo>
                  <a:pt x="45309" y="10669"/>
                  <a:pt x="46581" y="14017"/>
                  <a:pt x="49795" y="18346"/>
                </a:cubicBezTo>
                <a:cubicBezTo>
                  <a:pt x="52986" y="22654"/>
                  <a:pt x="53477" y="22877"/>
                  <a:pt x="53477" y="22877"/>
                </a:cubicBezTo>
                <a:cubicBezTo>
                  <a:pt x="53477" y="22877"/>
                  <a:pt x="59660" y="16673"/>
                  <a:pt x="59861" y="13191"/>
                </a:cubicBezTo>
                <a:cubicBezTo>
                  <a:pt x="59950" y="11606"/>
                  <a:pt x="59994" y="10758"/>
                  <a:pt x="60017" y="10289"/>
                </a:cubicBezTo>
                <a:lnTo>
                  <a:pt x="60039" y="9731"/>
                </a:lnTo>
                <a:cubicBezTo>
                  <a:pt x="60039" y="9731"/>
                  <a:pt x="64213" y="17052"/>
                  <a:pt x="67248" y="18346"/>
                </a:cubicBezTo>
                <a:lnTo>
                  <a:pt x="70306" y="19619"/>
                </a:lnTo>
                <a:cubicBezTo>
                  <a:pt x="70306" y="19619"/>
                  <a:pt x="71734" y="16360"/>
                  <a:pt x="73163" y="14708"/>
                </a:cubicBezTo>
                <a:lnTo>
                  <a:pt x="74613" y="13079"/>
                </a:lnTo>
                <a:lnTo>
                  <a:pt x="74613" y="13079"/>
                </a:lnTo>
                <a:cubicBezTo>
                  <a:pt x="74613" y="13080"/>
                  <a:pt x="73319" y="20467"/>
                  <a:pt x="74725" y="23904"/>
                </a:cubicBezTo>
                <a:cubicBezTo>
                  <a:pt x="74725" y="23904"/>
                  <a:pt x="79724" y="22408"/>
                  <a:pt x="82760" y="19886"/>
                </a:cubicBezTo>
                <a:cubicBezTo>
                  <a:pt x="85818" y="17387"/>
                  <a:pt x="89054" y="15199"/>
                  <a:pt x="92089" y="7589"/>
                </a:cubicBezTo>
                <a:lnTo>
                  <a:pt x="95147"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8"/>
          <p:cNvSpPr/>
          <p:nvPr/>
        </p:nvSpPr>
        <p:spPr>
          <a:xfrm rot="-920261" flipH="1">
            <a:off x="7613813" y="-949323"/>
            <a:ext cx="5088304" cy="2203717"/>
          </a:xfrm>
          <a:custGeom>
            <a:avLst/>
            <a:gdLst/>
            <a:ahLst/>
            <a:cxnLst/>
            <a:rect l="l" t="t" r="r" b="b"/>
            <a:pathLst>
              <a:path w="89567" h="38791" extrusionOk="0">
                <a:moveTo>
                  <a:pt x="89566" y="0"/>
                </a:moveTo>
                <a:lnTo>
                  <a:pt x="7879" y="23904"/>
                </a:lnTo>
                <a:lnTo>
                  <a:pt x="7879" y="23904"/>
                </a:lnTo>
                <a:cubicBezTo>
                  <a:pt x="7879" y="23904"/>
                  <a:pt x="402" y="28300"/>
                  <a:pt x="0" y="34929"/>
                </a:cubicBezTo>
                <a:cubicBezTo>
                  <a:pt x="0" y="34929"/>
                  <a:pt x="883" y="35268"/>
                  <a:pt x="2443" y="35268"/>
                </a:cubicBezTo>
                <a:cubicBezTo>
                  <a:pt x="3797" y="35268"/>
                  <a:pt x="5661" y="35013"/>
                  <a:pt x="7901" y="34059"/>
                </a:cubicBezTo>
                <a:lnTo>
                  <a:pt x="12722" y="31983"/>
                </a:lnTo>
                <a:lnTo>
                  <a:pt x="12722" y="31983"/>
                </a:lnTo>
                <a:cubicBezTo>
                  <a:pt x="12231" y="34282"/>
                  <a:pt x="12521" y="36670"/>
                  <a:pt x="13548" y="38790"/>
                </a:cubicBezTo>
                <a:cubicBezTo>
                  <a:pt x="13548" y="38790"/>
                  <a:pt x="16717" y="36224"/>
                  <a:pt x="17588" y="34036"/>
                </a:cubicBezTo>
                <a:lnTo>
                  <a:pt x="18458" y="31871"/>
                </a:lnTo>
                <a:cubicBezTo>
                  <a:pt x="18458" y="31871"/>
                  <a:pt x="21002" y="35509"/>
                  <a:pt x="22877" y="37987"/>
                </a:cubicBezTo>
                <a:cubicBezTo>
                  <a:pt x="22877" y="37987"/>
                  <a:pt x="26604" y="32586"/>
                  <a:pt x="27966" y="29506"/>
                </a:cubicBezTo>
                <a:lnTo>
                  <a:pt x="29327" y="26403"/>
                </a:lnTo>
                <a:cubicBezTo>
                  <a:pt x="29327" y="26403"/>
                  <a:pt x="29327" y="33902"/>
                  <a:pt x="32407" y="37786"/>
                </a:cubicBezTo>
                <a:cubicBezTo>
                  <a:pt x="32407" y="37786"/>
                  <a:pt x="35800" y="33612"/>
                  <a:pt x="36559" y="31090"/>
                </a:cubicBezTo>
                <a:lnTo>
                  <a:pt x="37094" y="29378"/>
                </a:lnTo>
                <a:lnTo>
                  <a:pt x="37094" y="29378"/>
                </a:lnTo>
                <a:cubicBezTo>
                  <a:pt x="37223" y="29900"/>
                  <a:pt x="37869" y="30669"/>
                  <a:pt x="39951" y="31648"/>
                </a:cubicBezTo>
                <a:cubicBezTo>
                  <a:pt x="41768" y="32512"/>
                  <a:pt x="42556" y="32754"/>
                  <a:pt x="42870" y="32754"/>
                </a:cubicBezTo>
                <a:cubicBezTo>
                  <a:pt x="43268" y="32754"/>
                  <a:pt x="42897" y="32362"/>
                  <a:pt x="42897" y="32362"/>
                </a:cubicBezTo>
                <a:cubicBezTo>
                  <a:pt x="42897" y="32362"/>
                  <a:pt x="45397" y="29707"/>
                  <a:pt x="44839" y="27742"/>
                </a:cubicBezTo>
                <a:cubicBezTo>
                  <a:pt x="44281" y="25801"/>
                  <a:pt x="43455" y="21672"/>
                  <a:pt x="43455" y="21672"/>
                </a:cubicBezTo>
                <a:lnTo>
                  <a:pt x="43455" y="21672"/>
                </a:lnTo>
                <a:cubicBezTo>
                  <a:pt x="43455" y="21672"/>
                  <a:pt x="45442" y="24663"/>
                  <a:pt x="49526" y="28122"/>
                </a:cubicBezTo>
                <a:cubicBezTo>
                  <a:pt x="53610" y="31604"/>
                  <a:pt x="54146" y="31715"/>
                  <a:pt x="54146" y="31715"/>
                </a:cubicBezTo>
                <a:cubicBezTo>
                  <a:pt x="54146" y="31715"/>
                  <a:pt x="58766" y="24283"/>
                  <a:pt x="58163" y="20846"/>
                </a:cubicBezTo>
                <a:lnTo>
                  <a:pt x="57672" y="17967"/>
                </a:lnTo>
                <a:lnTo>
                  <a:pt x="57583" y="17409"/>
                </a:lnTo>
                <a:lnTo>
                  <a:pt x="57583" y="17409"/>
                </a:lnTo>
                <a:cubicBezTo>
                  <a:pt x="57583" y="17409"/>
                  <a:pt x="63275" y="23591"/>
                  <a:pt x="66533" y="24171"/>
                </a:cubicBezTo>
                <a:lnTo>
                  <a:pt x="69792" y="24729"/>
                </a:lnTo>
                <a:cubicBezTo>
                  <a:pt x="69792" y="24729"/>
                  <a:pt x="70461" y="21225"/>
                  <a:pt x="71488" y="19306"/>
                </a:cubicBezTo>
                <a:lnTo>
                  <a:pt x="72515" y="17386"/>
                </a:lnTo>
                <a:cubicBezTo>
                  <a:pt x="72515" y="17386"/>
                  <a:pt x="72916" y="24886"/>
                  <a:pt x="75081" y="27899"/>
                </a:cubicBezTo>
                <a:cubicBezTo>
                  <a:pt x="75081" y="27899"/>
                  <a:pt x="79612" y="25310"/>
                  <a:pt x="82000" y="22163"/>
                </a:cubicBezTo>
                <a:cubicBezTo>
                  <a:pt x="84411" y="19038"/>
                  <a:pt x="87044" y="16204"/>
                  <a:pt x="88294" y="8102"/>
                </a:cubicBezTo>
                <a:lnTo>
                  <a:pt x="89566"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8"/>
          <p:cNvSpPr/>
          <p:nvPr/>
        </p:nvSpPr>
        <p:spPr>
          <a:xfrm flipH="1">
            <a:off x="593215" y="-290904"/>
            <a:ext cx="6148508" cy="1769835"/>
          </a:xfrm>
          <a:custGeom>
            <a:avLst/>
            <a:gdLst/>
            <a:ahLst/>
            <a:cxnLst/>
            <a:rect l="l" t="t" r="r" b="b"/>
            <a:pathLst>
              <a:path w="124809" h="35926" extrusionOk="0">
                <a:moveTo>
                  <a:pt x="124206" y="1"/>
                </a:moveTo>
                <a:cubicBezTo>
                  <a:pt x="123157" y="1072"/>
                  <a:pt x="122063" y="2121"/>
                  <a:pt x="120947" y="3148"/>
                </a:cubicBezTo>
                <a:cubicBezTo>
                  <a:pt x="119831" y="4197"/>
                  <a:pt x="118715" y="5201"/>
                  <a:pt x="117554" y="6183"/>
                </a:cubicBezTo>
                <a:cubicBezTo>
                  <a:pt x="115278" y="8170"/>
                  <a:pt x="112912" y="10044"/>
                  <a:pt x="110502" y="11875"/>
                </a:cubicBezTo>
                <a:cubicBezTo>
                  <a:pt x="108091" y="13705"/>
                  <a:pt x="105614" y="15446"/>
                  <a:pt x="103092" y="17120"/>
                </a:cubicBezTo>
                <a:cubicBezTo>
                  <a:pt x="100570" y="18771"/>
                  <a:pt x="97981" y="20356"/>
                  <a:pt x="95347" y="21807"/>
                </a:cubicBezTo>
                <a:cubicBezTo>
                  <a:pt x="92713" y="23280"/>
                  <a:pt x="90035" y="24686"/>
                  <a:pt x="87312" y="25936"/>
                </a:cubicBezTo>
                <a:cubicBezTo>
                  <a:pt x="86643" y="26270"/>
                  <a:pt x="85928" y="26538"/>
                  <a:pt x="85237" y="26851"/>
                </a:cubicBezTo>
                <a:cubicBezTo>
                  <a:pt x="84567" y="27163"/>
                  <a:pt x="83853" y="27453"/>
                  <a:pt x="83161" y="27743"/>
                </a:cubicBezTo>
                <a:lnTo>
                  <a:pt x="81063" y="28569"/>
                </a:lnTo>
                <a:lnTo>
                  <a:pt x="78943" y="29350"/>
                </a:lnTo>
                <a:cubicBezTo>
                  <a:pt x="76130" y="30377"/>
                  <a:pt x="73251" y="31270"/>
                  <a:pt x="70327" y="32006"/>
                </a:cubicBezTo>
                <a:lnTo>
                  <a:pt x="69256" y="32274"/>
                </a:lnTo>
                <a:lnTo>
                  <a:pt x="68140" y="32520"/>
                </a:lnTo>
                <a:cubicBezTo>
                  <a:pt x="67404" y="32676"/>
                  <a:pt x="66689" y="32854"/>
                  <a:pt x="65953" y="33011"/>
                </a:cubicBezTo>
                <a:cubicBezTo>
                  <a:pt x="64502" y="33301"/>
                  <a:pt x="63029" y="33502"/>
                  <a:pt x="61556" y="33636"/>
                </a:cubicBezTo>
                <a:cubicBezTo>
                  <a:pt x="60476" y="33726"/>
                  <a:pt x="59392" y="33769"/>
                  <a:pt x="58308" y="33769"/>
                </a:cubicBezTo>
                <a:cubicBezTo>
                  <a:pt x="53480" y="33769"/>
                  <a:pt x="48639" y="32906"/>
                  <a:pt x="43991" y="31448"/>
                </a:cubicBezTo>
                <a:cubicBezTo>
                  <a:pt x="42563" y="31002"/>
                  <a:pt x="41157" y="30489"/>
                  <a:pt x="39750" y="29931"/>
                </a:cubicBezTo>
                <a:cubicBezTo>
                  <a:pt x="38367" y="29395"/>
                  <a:pt x="36983" y="28792"/>
                  <a:pt x="35644" y="28123"/>
                </a:cubicBezTo>
                <a:cubicBezTo>
                  <a:pt x="32921" y="26828"/>
                  <a:pt x="30265" y="25378"/>
                  <a:pt x="27721" y="23793"/>
                </a:cubicBezTo>
                <a:cubicBezTo>
                  <a:pt x="22587" y="20579"/>
                  <a:pt x="17722" y="16963"/>
                  <a:pt x="13191" y="12968"/>
                </a:cubicBezTo>
                <a:cubicBezTo>
                  <a:pt x="8593" y="8995"/>
                  <a:pt x="4308" y="4710"/>
                  <a:pt x="313" y="135"/>
                </a:cubicBezTo>
                <a:lnTo>
                  <a:pt x="0" y="403"/>
                </a:lnTo>
                <a:cubicBezTo>
                  <a:pt x="1853" y="2813"/>
                  <a:pt x="3839" y="5134"/>
                  <a:pt x="5915" y="7366"/>
                </a:cubicBezTo>
                <a:cubicBezTo>
                  <a:pt x="7991" y="9620"/>
                  <a:pt x="10155" y="11785"/>
                  <a:pt x="12387" y="13861"/>
                </a:cubicBezTo>
                <a:cubicBezTo>
                  <a:pt x="14619" y="15937"/>
                  <a:pt x="16940" y="17945"/>
                  <a:pt x="19329" y="19842"/>
                </a:cubicBezTo>
                <a:cubicBezTo>
                  <a:pt x="21739" y="21762"/>
                  <a:pt x="24216" y="23547"/>
                  <a:pt x="26805" y="25221"/>
                </a:cubicBezTo>
                <a:cubicBezTo>
                  <a:pt x="28078" y="26069"/>
                  <a:pt x="29394" y="26873"/>
                  <a:pt x="30734" y="27632"/>
                </a:cubicBezTo>
                <a:cubicBezTo>
                  <a:pt x="32073" y="28413"/>
                  <a:pt x="33434" y="29127"/>
                  <a:pt x="34796" y="29841"/>
                </a:cubicBezTo>
                <a:cubicBezTo>
                  <a:pt x="36179" y="30533"/>
                  <a:pt x="37586" y="31180"/>
                  <a:pt x="39014" y="31738"/>
                </a:cubicBezTo>
                <a:cubicBezTo>
                  <a:pt x="40442" y="32341"/>
                  <a:pt x="41893" y="32877"/>
                  <a:pt x="43366" y="33368"/>
                </a:cubicBezTo>
                <a:cubicBezTo>
                  <a:pt x="48228" y="34976"/>
                  <a:pt x="53364" y="35926"/>
                  <a:pt x="58536" y="35926"/>
                </a:cubicBezTo>
                <a:cubicBezTo>
                  <a:pt x="59609" y="35926"/>
                  <a:pt x="60683" y="35885"/>
                  <a:pt x="61757" y="35800"/>
                </a:cubicBezTo>
                <a:cubicBezTo>
                  <a:pt x="63319" y="35689"/>
                  <a:pt x="64859" y="35466"/>
                  <a:pt x="66399" y="35176"/>
                </a:cubicBezTo>
                <a:cubicBezTo>
                  <a:pt x="67158" y="35019"/>
                  <a:pt x="67917" y="34863"/>
                  <a:pt x="68654" y="34685"/>
                </a:cubicBezTo>
                <a:lnTo>
                  <a:pt x="69769" y="34439"/>
                </a:lnTo>
                <a:lnTo>
                  <a:pt x="70885" y="34149"/>
                </a:lnTo>
                <a:cubicBezTo>
                  <a:pt x="73876" y="33390"/>
                  <a:pt x="76822" y="32497"/>
                  <a:pt x="79724" y="31426"/>
                </a:cubicBezTo>
                <a:cubicBezTo>
                  <a:pt x="85482" y="29306"/>
                  <a:pt x="91062" y="26672"/>
                  <a:pt x="96351" y="23570"/>
                </a:cubicBezTo>
                <a:cubicBezTo>
                  <a:pt x="101663" y="20490"/>
                  <a:pt x="106707" y="16986"/>
                  <a:pt x="111484" y="13147"/>
                </a:cubicBezTo>
                <a:cubicBezTo>
                  <a:pt x="113872" y="11227"/>
                  <a:pt x="116171" y="9219"/>
                  <a:pt x="118403" y="7121"/>
                </a:cubicBezTo>
                <a:cubicBezTo>
                  <a:pt x="120657" y="5045"/>
                  <a:pt x="122777" y="2835"/>
                  <a:pt x="124808" y="537"/>
                </a:cubicBezTo>
                <a:lnTo>
                  <a:pt x="12420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5" name="Google Shape;75;p8"/>
          <p:cNvGrpSpPr/>
          <p:nvPr/>
        </p:nvGrpSpPr>
        <p:grpSpPr>
          <a:xfrm rot="-1087474">
            <a:off x="11303068" y="2961366"/>
            <a:ext cx="1403723" cy="2716356"/>
            <a:chOff x="109100" y="81525"/>
            <a:chExt cx="929625" cy="1798925"/>
          </a:xfrm>
        </p:grpSpPr>
        <p:sp>
          <p:nvSpPr>
            <p:cNvPr id="76" name="Google Shape;76;p8"/>
            <p:cNvSpPr/>
            <p:nvPr/>
          </p:nvSpPr>
          <p:spPr>
            <a:xfrm>
              <a:off x="109100" y="81525"/>
              <a:ext cx="929625" cy="1798925"/>
            </a:xfrm>
            <a:custGeom>
              <a:avLst/>
              <a:gdLst/>
              <a:ahLst/>
              <a:cxnLst/>
              <a:rect l="l" t="t" r="r" b="b"/>
              <a:pathLst>
                <a:path w="37185" h="71957" extrusionOk="0">
                  <a:moveTo>
                    <a:pt x="7009" y="0"/>
                  </a:moveTo>
                  <a:lnTo>
                    <a:pt x="1" y="13079"/>
                  </a:lnTo>
                  <a:cubicBezTo>
                    <a:pt x="1" y="13079"/>
                    <a:pt x="358" y="14909"/>
                    <a:pt x="938" y="17945"/>
                  </a:cubicBezTo>
                  <a:lnTo>
                    <a:pt x="4264" y="18101"/>
                  </a:lnTo>
                  <a:lnTo>
                    <a:pt x="1362" y="20042"/>
                  </a:lnTo>
                  <a:cubicBezTo>
                    <a:pt x="1987" y="23189"/>
                    <a:pt x="2791" y="27162"/>
                    <a:pt x="3706" y="31537"/>
                  </a:cubicBezTo>
                  <a:lnTo>
                    <a:pt x="6072" y="29015"/>
                  </a:lnTo>
                  <a:lnTo>
                    <a:pt x="5402" y="34751"/>
                  </a:lnTo>
                  <a:lnTo>
                    <a:pt x="4420" y="34885"/>
                  </a:lnTo>
                  <a:cubicBezTo>
                    <a:pt x="7388" y="48834"/>
                    <a:pt x="11294" y="65462"/>
                    <a:pt x="14218" y="71956"/>
                  </a:cubicBezTo>
                  <a:lnTo>
                    <a:pt x="25869" y="70751"/>
                  </a:lnTo>
                  <a:lnTo>
                    <a:pt x="31672" y="70149"/>
                  </a:lnTo>
                  <a:lnTo>
                    <a:pt x="37184" y="51334"/>
                  </a:lnTo>
                  <a:lnTo>
                    <a:pt x="26203" y="28345"/>
                  </a:lnTo>
                  <a:lnTo>
                    <a:pt x="22119" y="26180"/>
                  </a:lnTo>
                  <a:lnTo>
                    <a:pt x="24954" y="25734"/>
                  </a:lnTo>
                  <a:lnTo>
                    <a:pt x="21650" y="18815"/>
                  </a:lnTo>
                  <a:lnTo>
                    <a:pt x="15780" y="15690"/>
                  </a:lnTo>
                  <a:lnTo>
                    <a:pt x="19865" y="15088"/>
                  </a:lnTo>
                  <a:lnTo>
                    <a:pt x="17655" y="10445"/>
                  </a:lnTo>
                  <a:lnTo>
                    <a:pt x="700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8"/>
            <p:cNvSpPr/>
            <p:nvPr/>
          </p:nvSpPr>
          <p:spPr>
            <a:xfrm>
              <a:off x="284325" y="81525"/>
              <a:ext cx="754400" cy="1768800"/>
            </a:xfrm>
            <a:custGeom>
              <a:avLst/>
              <a:gdLst/>
              <a:ahLst/>
              <a:cxnLst/>
              <a:rect l="l" t="t" r="r" b="b"/>
              <a:pathLst>
                <a:path w="30176" h="70752" extrusionOk="0">
                  <a:moveTo>
                    <a:pt x="0" y="0"/>
                  </a:moveTo>
                  <a:lnTo>
                    <a:pt x="18860" y="70751"/>
                  </a:lnTo>
                  <a:lnTo>
                    <a:pt x="24663" y="70149"/>
                  </a:lnTo>
                  <a:lnTo>
                    <a:pt x="30175" y="51334"/>
                  </a:lnTo>
                  <a:lnTo>
                    <a:pt x="19194" y="28345"/>
                  </a:lnTo>
                  <a:lnTo>
                    <a:pt x="15110" y="26180"/>
                  </a:lnTo>
                  <a:lnTo>
                    <a:pt x="17945" y="25734"/>
                  </a:lnTo>
                  <a:lnTo>
                    <a:pt x="14641" y="18815"/>
                  </a:lnTo>
                  <a:lnTo>
                    <a:pt x="8771" y="15690"/>
                  </a:lnTo>
                  <a:lnTo>
                    <a:pt x="12856" y="15088"/>
                  </a:lnTo>
                  <a:lnTo>
                    <a:pt x="10646" y="10445"/>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 name="Google Shape;78;p8"/>
          <p:cNvGrpSpPr/>
          <p:nvPr/>
        </p:nvGrpSpPr>
        <p:grpSpPr>
          <a:xfrm>
            <a:off x="10085637" y="4457052"/>
            <a:ext cx="2409696" cy="2132497"/>
            <a:chOff x="-1486725" y="976600"/>
            <a:chExt cx="1595825" cy="1412250"/>
          </a:xfrm>
        </p:grpSpPr>
        <p:sp>
          <p:nvSpPr>
            <p:cNvPr id="79" name="Google Shape;79;p8"/>
            <p:cNvSpPr/>
            <p:nvPr/>
          </p:nvSpPr>
          <p:spPr>
            <a:xfrm>
              <a:off x="-1486725" y="976600"/>
              <a:ext cx="1595825" cy="1412250"/>
            </a:xfrm>
            <a:custGeom>
              <a:avLst/>
              <a:gdLst/>
              <a:ahLst/>
              <a:cxnLst/>
              <a:rect l="l" t="t" r="r" b="b"/>
              <a:pathLst>
                <a:path w="63833" h="56490" extrusionOk="0">
                  <a:moveTo>
                    <a:pt x="15065" y="0"/>
                  </a:moveTo>
                  <a:lnTo>
                    <a:pt x="0" y="4576"/>
                  </a:lnTo>
                  <a:lnTo>
                    <a:pt x="17029" y="14954"/>
                  </a:lnTo>
                  <a:lnTo>
                    <a:pt x="22944" y="11896"/>
                  </a:lnTo>
                  <a:lnTo>
                    <a:pt x="21315" y="16918"/>
                  </a:lnTo>
                  <a:lnTo>
                    <a:pt x="29171" y="24439"/>
                  </a:lnTo>
                  <a:lnTo>
                    <a:pt x="34505" y="22208"/>
                  </a:lnTo>
                  <a:lnTo>
                    <a:pt x="32921" y="26448"/>
                  </a:lnTo>
                  <a:lnTo>
                    <a:pt x="42049" y="36090"/>
                  </a:lnTo>
                  <a:lnTo>
                    <a:pt x="46848" y="33523"/>
                  </a:lnTo>
                  <a:lnTo>
                    <a:pt x="45888" y="38657"/>
                  </a:lnTo>
                  <a:lnTo>
                    <a:pt x="61578" y="56489"/>
                  </a:lnTo>
                  <a:lnTo>
                    <a:pt x="62583" y="43991"/>
                  </a:lnTo>
                  <a:lnTo>
                    <a:pt x="63832" y="28524"/>
                  </a:lnTo>
                  <a:cubicBezTo>
                    <a:pt x="63832" y="28524"/>
                    <a:pt x="41000" y="8816"/>
                    <a:pt x="17766" y="871"/>
                  </a:cubicBezTo>
                  <a:cubicBezTo>
                    <a:pt x="16873" y="558"/>
                    <a:pt x="15980" y="268"/>
                    <a:pt x="15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a:off x="-1042575" y="998350"/>
              <a:ext cx="1151675" cy="1078025"/>
            </a:xfrm>
            <a:custGeom>
              <a:avLst/>
              <a:gdLst/>
              <a:ahLst/>
              <a:cxnLst/>
              <a:rect l="l" t="t" r="r" b="b"/>
              <a:pathLst>
                <a:path w="46067" h="43121" extrusionOk="0">
                  <a:moveTo>
                    <a:pt x="0" y="1"/>
                  </a:moveTo>
                  <a:lnTo>
                    <a:pt x="0" y="1"/>
                  </a:lnTo>
                  <a:cubicBezTo>
                    <a:pt x="19998" y="11406"/>
                    <a:pt x="40018" y="36827"/>
                    <a:pt x="44817" y="43121"/>
                  </a:cubicBezTo>
                  <a:lnTo>
                    <a:pt x="46066" y="27654"/>
                  </a:lnTo>
                  <a:cubicBezTo>
                    <a:pt x="46066" y="27654"/>
                    <a:pt x="23234" y="7946"/>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1" name="Google Shape;81;p8"/>
          <p:cNvSpPr/>
          <p:nvPr/>
        </p:nvSpPr>
        <p:spPr>
          <a:xfrm>
            <a:off x="9269667" y="5662301"/>
            <a:ext cx="2922333" cy="1820500"/>
          </a:xfrm>
          <a:custGeom>
            <a:avLst/>
            <a:gdLst/>
            <a:ahLst/>
            <a:cxnLst/>
            <a:rect l="l" t="t" r="r" b="b"/>
            <a:pathLst>
              <a:path w="87670" h="54615" extrusionOk="0">
                <a:moveTo>
                  <a:pt x="18592" y="1"/>
                </a:moveTo>
                <a:lnTo>
                  <a:pt x="18592" y="1"/>
                </a:lnTo>
                <a:cubicBezTo>
                  <a:pt x="15267" y="12678"/>
                  <a:pt x="16695" y="22610"/>
                  <a:pt x="19820" y="30109"/>
                </a:cubicBezTo>
                <a:cubicBezTo>
                  <a:pt x="9977" y="20757"/>
                  <a:pt x="1" y="18347"/>
                  <a:pt x="0" y="18347"/>
                </a:cubicBezTo>
                <a:lnTo>
                  <a:pt x="0" y="18347"/>
                </a:lnTo>
                <a:cubicBezTo>
                  <a:pt x="5982" y="52673"/>
                  <a:pt x="34974" y="54615"/>
                  <a:pt x="34974" y="54615"/>
                </a:cubicBezTo>
                <a:cubicBezTo>
                  <a:pt x="34506" y="53209"/>
                  <a:pt x="34015" y="51847"/>
                  <a:pt x="33501" y="50553"/>
                </a:cubicBezTo>
                <a:cubicBezTo>
                  <a:pt x="34082" y="49839"/>
                  <a:pt x="34639" y="49147"/>
                  <a:pt x="35175" y="48433"/>
                </a:cubicBezTo>
                <a:cubicBezTo>
                  <a:pt x="35577" y="48700"/>
                  <a:pt x="35800" y="48834"/>
                  <a:pt x="35822" y="48834"/>
                </a:cubicBezTo>
                <a:cubicBezTo>
                  <a:pt x="35867" y="48656"/>
                  <a:pt x="35867" y="48455"/>
                  <a:pt x="35889" y="48276"/>
                </a:cubicBezTo>
                <a:cubicBezTo>
                  <a:pt x="35934" y="47964"/>
                  <a:pt x="35956" y="47651"/>
                  <a:pt x="35979" y="47339"/>
                </a:cubicBezTo>
                <a:cubicBezTo>
                  <a:pt x="36470" y="46692"/>
                  <a:pt x="36916" y="46045"/>
                  <a:pt x="37362" y="45397"/>
                </a:cubicBezTo>
                <a:lnTo>
                  <a:pt x="37362" y="45397"/>
                </a:lnTo>
                <a:cubicBezTo>
                  <a:pt x="37295" y="46580"/>
                  <a:pt x="37295" y="47763"/>
                  <a:pt x="37385" y="48946"/>
                </a:cubicBezTo>
                <a:cubicBezTo>
                  <a:pt x="38858" y="48187"/>
                  <a:pt x="40242" y="47384"/>
                  <a:pt x="41558" y="46558"/>
                </a:cubicBezTo>
                <a:cubicBezTo>
                  <a:pt x="44244" y="46886"/>
                  <a:pt x="46818" y="47036"/>
                  <a:pt x="49277" y="47036"/>
                </a:cubicBezTo>
                <a:cubicBezTo>
                  <a:pt x="74411" y="47036"/>
                  <a:pt x="87669" y="31426"/>
                  <a:pt x="87669" y="31426"/>
                </a:cubicBezTo>
                <a:cubicBezTo>
                  <a:pt x="82027" y="29709"/>
                  <a:pt x="76917" y="28995"/>
                  <a:pt x="72322" y="28995"/>
                </a:cubicBezTo>
                <a:cubicBezTo>
                  <a:pt x="66703" y="28995"/>
                  <a:pt x="61853" y="30063"/>
                  <a:pt x="57740" y="31671"/>
                </a:cubicBezTo>
                <a:cubicBezTo>
                  <a:pt x="66466" y="19708"/>
                  <a:pt x="67248" y="8370"/>
                  <a:pt x="67248" y="8370"/>
                </a:cubicBezTo>
                <a:lnTo>
                  <a:pt x="67248" y="8370"/>
                </a:lnTo>
                <a:cubicBezTo>
                  <a:pt x="57561" y="11807"/>
                  <a:pt x="50999" y="16762"/>
                  <a:pt x="46536" y="22007"/>
                </a:cubicBezTo>
                <a:cubicBezTo>
                  <a:pt x="48209" y="10557"/>
                  <a:pt x="45598" y="2478"/>
                  <a:pt x="45598" y="2478"/>
                </a:cubicBezTo>
                <a:cubicBezTo>
                  <a:pt x="38902" y="8370"/>
                  <a:pt x="34818" y="14441"/>
                  <a:pt x="32408" y="20222"/>
                </a:cubicBezTo>
                <a:cubicBezTo>
                  <a:pt x="31939" y="19016"/>
                  <a:pt x="31448" y="17856"/>
                  <a:pt x="30935" y="16762"/>
                </a:cubicBezTo>
                <a:cubicBezTo>
                  <a:pt x="30868" y="16584"/>
                  <a:pt x="30778" y="16427"/>
                  <a:pt x="30711" y="16271"/>
                </a:cubicBezTo>
                <a:cubicBezTo>
                  <a:pt x="25578" y="5580"/>
                  <a:pt x="18748" y="134"/>
                  <a:pt x="1859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2" name="Google Shape;82;p8"/>
          <p:cNvGrpSpPr/>
          <p:nvPr/>
        </p:nvGrpSpPr>
        <p:grpSpPr>
          <a:xfrm rot="1103742" flipH="1">
            <a:off x="2843256" y="4437587"/>
            <a:ext cx="1518883" cy="2634967"/>
            <a:chOff x="-1610600" y="3648550"/>
            <a:chExt cx="851075" cy="1476450"/>
          </a:xfrm>
        </p:grpSpPr>
        <p:sp>
          <p:nvSpPr>
            <p:cNvPr id="83" name="Google Shape;83;p8"/>
            <p:cNvSpPr/>
            <p:nvPr/>
          </p:nvSpPr>
          <p:spPr>
            <a:xfrm>
              <a:off x="-1206450" y="4775125"/>
              <a:ext cx="436325" cy="253950"/>
            </a:xfrm>
            <a:custGeom>
              <a:avLst/>
              <a:gdLst/>
              <a:ahLst/>
              <a:cxnLst/>
              <a:rect l="l" t="t" r="r" b="b"/>
              <a:pathLst>
                <a:path w="17453" h="10158" extrusionOk="0">
                  <a:moveTo>
                    <a:pt x="16978" y="0"/>
                  </a:moveTo>
                  <a:cubicBezTo>
                    <a:pt x="16935" y="0"/>
                    <a:pt x="16891" y="8"/>
                    <a:pt x="16846" y="23"/>
                  </a:cubicBezTo>
                  <a:lnTo>
                    <a:pt x="8588" y="2925"/>
                  </a:lnTo>
                  <a:cubicBezTo>
                    <a:pt x="2897" y="4956"/>
                    <a:pt x="777" y="8259"/>
                    <a:pt x="152" y="9598"/>
                  </a:cubicBezTo>
                  <a:cubicBezTo>
                    <a:pt x="1" y="9857"/>
                    <a:pt x="204" y="10157"/>
                    <a:pt x="480" y="10157"/>
                  </a:cubicBezTo>
                  <a:cubicBezTo>
                    <a:pt x="489" y="10157"/>
                    <a:pt x="499" y="10157"/>
                    <a:pt x="509" y="10156"/>
                  </a:cubicBezTo>
                  <a:cubicBezTo>
                    <a:pt x="2384" y="10022"/>
                    <a:pt x="7986" y="9554"/>
                    <a:pt x="11244" y="8192"/>
                  </a:cubicBezTo>
                  <a:cubicBezTo>
                    <a:pt x="14347" y="6898"/>
                    <a:pt x="16534" y="2389"/>
                    <a:pt x="17337" y="537"/>
                  </a:cubicBezTo>
                  <a:cubicBezTo>
                    <a:pt x="17452" y="268"/>
                    <a:pt x="17238" y="0"/>
                    <a:pt x="169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8"/>
            <p:cNvSpPr/>
            <p:nvPr/>
          </p:nvSpPr>
          <p:spPr>
            <a:xfrm>
              <a:off x="-1195300" y="4543000"/>
              <a:ext cx="435775" cy="253950"/>
            </a:xfrm>
            <a:custGeom>
              <a:avLst/>
              <a:gdLst/>
              <a:ahLst/>
              <a:cxnLst/>
              <a:rect l="l" t="t" r="r" b="b"/>
              <a:pathLst>
                <a:path w="17431" h="10158" extrusionOk="0">
                  <a:moveTo>
                    <a:pt x="16977" y="1"/>
                  </a:moveTo>
                  <a:cubicBezTo>
                    <a:pt x="16935" y="1"/>
                    <a:pt x="16891" y="8"/>
                    <a:pt x="16847" y="24"/>
                  </a:cubicBezTo>
                  <a:lnTo>
                    <a:pt x="8589" y="2947"/>
                  </a:lnTo>
                  <a:cubicBezTo>
                    <a:pt x="2897" y="4956"/>
                    <a:pt x="777" y="8259"/>
                    <a:pt x="130" y="9598"/>
                  </a:cubicBezTo>
                  <a:cubicBezTo>
                    <a:pt x="1" y="9857"/>
                    <a:pt x="184" y="10158"/>
                    <a:pt x="478" y="10158"/>
                  </a:cubicBezTo>
                  <a:cubicBezTo>
                    <a:pt x="488" y="10158"/>
                    <a:pt x="499" y="10157"/>
                    <a:pt x="509" y="10156"/>
                  </a:cubicBezTo>
                  <a:cubicBezTo>
                    <a:pt x="2362" y="10045"/>
                    <a:pt x="7986" y="9554"/>
                    <a:pt x="11222" y="8215"/>
                  </a:cubicBezTo>
                  <a:cubicBezTo>
                    <a:pt x="14347" y="6920"/>
                    <a:pt x="16534" y="2389"/>
                    <a:pt x="17316" y="537"/>
                  </a:cubicBezTo>
                  <a:cubicBezTo>
                    <a:pt x="17430" y="269"/>
                    <a:pt x="17233" y="1"/>
                    <a:pt x="16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8"/>
            <p:cNvSpPr/>
            <p:nvPr/>
          </p:nvSpPr>
          <p:spPr>
            <a:xfrm>
              <a:off x="-1195775" y="4255900"/>
              <a:ext cx="408425" cy="295075"/>
            </a:xfrm>
            <a:custGeom>
              <a:avLst/>
              <a:gdLst/>
              <a:ahLst/>
              <a:cxnLst/>
              <a:rect l="l" t="t" r="r" b="b"/>
              <a:pathLst>
                <a:path w="16337" h="11803" extrusionOk="0">
                  <a:moveTo>
                    <a:pt x="15887" y="0"/>
                  </a:moveTo>
                  <a:cubicBezTo>
                    <a:pt x="15834" y="0"/>
                    <a:pt x="15780" y="11"/>
                    <a:pt x="15728" y="36"/>
                  </a:cubicBezTo>
                  <a:lnTo>
                    <a:pt x="7827" y="3785"/>
                  </a:lnTo>
                  <a:cubicBezTo>
                    <a:pt x="2358" y="6374"/>
                    <a:pt x="595" y="9878"/>
                    <a:pt x="104" y="11284"/>
                  </a:cubicBezTo>
                  <a:cubicBezTo>
                    <a:pt x="0" y="11534"/>
                    <a:pt x="206" y="11802"/>
                    <a:pt x="469" y="11802"/>
                  </a:cubicBezTo>
                  <a:cubicBezTo>
                    <a:pt x="488" y="11802"/>
                    <a:pt x="508" y="11801"/>
                    <a:pt x="528" y="11798"/>
                  </a:cubicBezTo>
                  <a:cubicBezTo>
                    <a:pt x="2358" y="11485"/>
                    <a:pt x="7894" y="10436"/>
                    <a:pt x="10996" y="8740"/>
                  </a:cubicBezTo>
                  <a:cubicBezTo>
                    <a:pt x="13942" y="7155"/>
                    <a:pt x="15661" y="2424"/>
                    <a:pt x="16263" y="482"/>
                  </a:cubicBezTo>
                  <a:cubicBezTo>
                    <a:pt x="16336" y="226"/>
                    <a:pt x="16125" y="0"/>
                    <a:pt x="158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8"/>
            <p:cNvSpPr/>
            <p:nvPr/>
          </p:nvSpPr>
          <p:spPr>
            <a:xfrm>
              <a:off x="-1167525" y="3931275"/>
              <a:ext cx="289625" cy="411475"/>
            </a:xfrm>
            <a:custGeom>
              <a:avLst/>
              <a:gdLst/>
              <a:ahLst/>
              <a:cxnLst/>
              <a:rect l="l" t="t" r="r" b="b"/>
              <a:pathLst>
                <a:path w="11585" h="16459" extrusionOk="0">
                  <a:moveTo>
                    <a:pt x="11046" y="0"/>
                  </a:moveTo>
                  <a:cubicBezTo>
                    <a:pt x="10952" y="0"/>
                    <a:pt x="10856" y="38"/>
                    <a:pt x="10781" y="120"/>
                  </a:cubicBezTo>
                  <a:lnTo>
                    <a:pt x="4666" y="6370"/>
                  </a:lnTo>
                  <a:cubicBezTo>
                    <a:pt x="447" y="10677"/>
                    <a:pt x="1" y="14583"/>
                    <a:pt x="1" y="16056"/>
                  </a:cubicBezTo>
                  <a:cubicBezTo>
                    <a:pt x="1" y="16297"/>
                    <a:pt x="187" y="16458"/>
                    <a:pt x="394" y="16458"/>
                  </a:cubicBezTo>
                  <a:cubicBezTo>
                    <a:pt x="456" y="16458"/>
                    <a:pt x="520" y="16444"/>
                    <a:pt x="581" y="16413"/>
                  </a:cubicBezTo>
                  <a:cubicBezTo>
                    <a:pt x="2211" y="15476"/>
                    <a:pt x="7031" y="12574"/>
                    <a:pt x="9353" y="9941"/>
                  </a:cubicBezTo>
                  <a:cubicBezTo>
                    <a:pt x="11584" y="7396"/>
                    <a:pt x="11540" y="2375"/>
                    <a:pt x="11428" y="366"/>
                  </a:cubicBezTo>
                  <a:cubicBezTo>
                    <a:pt x="11413" y="144"/>
                    <a:pt x="11232" y="0"/>
                    <a:pt x="11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8"/>
            <p:cNvSpPr/>
            <p:nvPr/>
          </p:nvSpPr>
          <p:spPr>
            <a:xfrm>
              <a:off x="-1260150" y="3648550"/>
              <a:ext cx="162975" cy="1476450"/>
            </a:xfrm>
            <a:custGeom>
              <a:avLst/>
              <a:gdLst/>
              <a:ahLst/>
              <a:cxnLst/>
              <a:rect l="l" t="t" r="r" b="b"/>
              <a:pathLst>
                <a:path w="6519" h="59058" extrusionOk="0">
                  <a:moveTo>
                    <a:pt x="1681" y="0"/>
                  </a:moveTo>
                  <a:cubicBezTo>
                    <a:pt x="1493" y="0"/>
                    <a:pt x="1310" y="142"/>
                    <a:pt x="1295" y="359"/>
                  </a:cubicBezTo>
                  <a:cubicBezTo>
                    <a:pt x="1184" y="1520"/>
                    <a:pt x="961" y="4064"/>
                    <a:pt x="514" y="9064"/>
                  </a:cubicBezTo>
                  <a:cubicBezTo>
                    <a:pt x="1" y="15067"/>
                    <a:pt x="2121" y="18371"/>
                    <a:pt x="3059" y="19509"/>
                  </a:cubicBezTo>
                  <a:cubicBezTo>
                    <a:pt x="3148" y="19598"/>
                    <a:pt x="3260" y="19643"/>
                    <a:pt x="3371" y="19643"/>
                  </a:cubicBezTo>
                  <a:lnTo>
                    <a:pt x="2121" y="59058"/>
                  </a:lnTo>
                  <a:lnTo>
                    <a:pt x="4152" y="22165"/>
                  </a:lnTo>
                  <a:lnTo>
                    <a:pt x="3527" y="19598"/>
                  </a:lnTo>
                  <a:cubicBezTo>
                    <a:pt x="3617" y="19553"/>
                    <a:pt x="3684" y="19486"/>
                    <a:pt x="3728" y="19397"/>
                  </a:cubicBezTo>
                  <a:cubicBezTo>
                    <a:pt x="4376" y="17656"/>
                    <a:pt x="6295" y="12367"/>
                    <a:pt x="6407" y="8840"/>
                  </a:cubicBezTo>
                  <a:cubicBezTo>
                    <a:pt x="6518" y="5493"/>
                    <a:pt x="3327" y="1609"/>
                    <a:pt x="1965" y="136"/>
                  </a:cubicBezTo>
                  <a:cubicBezTo>
                    <a:pt x="1887" y="42"/>
                    <a:pt x="1783" y="0"/>
                    <a:pt x="16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8"/>
            <p:cNvSpPr/>
            <p:nvPr/>
          </p:nvSpPr>
          <p:spPr>
            <a:xfrm>
              <a:off x="-1610600" y="4743975"/>
              <a:ext cx="414500" cy="285725"/>
            </a:xfrm>
            <a:custGeom>
              <a:avLst/>
              <a:gdLst/>
              <a:ahLst/>
              <a:cxnLst/>
              <a:rect l="l" t="t" r="r" b="b"/>
              <a:pathLst>
                <a:path w="16580" h="11429" extrusionOk="0">
                  <a:moveTo>
                    <a:pt x="436" y="0"/>
                  </a:moveTo>
                  <a:cubicBezTo>
                    <a:pt x="192" y="0"/>
                    <a:pt x="1" y="255"/>
                    <a:pt x="92" y="510"/>
                  </a:cubicBezTo>
                  <a:cubicBezTo>
                    <a:pt x="717" y="2408"/>
                    <a:pt x="2547" y="7095"/>
                    <a:pt x="5538" y="8635"/>
                  </a:cubicBezTo>
                  <a:cubicBezTo>
                    <a:pt x="8685" y="10242"/>
                    <a:pt x="14220" y="11157"/>
                    <a:pt x="16072" y="11424"/>
                  </a:cubicBezTo>
                  <a:cubicBezTo>
                    <a:pt x="16092" y="11428"/>
                    <a:pt x="16112" y="11429"/>
                    <a:pt x="16132" y="11429"/>
                  </a:cubicBezTo>
                  <a:cubicBezTo>
                    <a:pt x="16392" y="11429"/>
                    <a:pt x="16579" y="11160"/>
                    <a:pt x="16496" y="10911"/>
                  </a:cubicBezTo>
                  <a:cubicBezTo>
                    <a:pt x="15961" y="9527"/>
                    <a:pt x="14108" y="6068"/>
                    <a:pt x="8595" y="3590"/>
                  </a:cubicBezTo>
                  <a:lnTo>
                    <a:pt x="605" y="42"/>
                  </a:lnTo>
                  <a:cubicBezTo>
                    <a:pt x="548" y="13"/>
                    <a:pt x="491" y="0"/>
                    <a:pt x="4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8"/>
            <p:cNvSpPr/>
            <p:nvPr/>
          </p:nvSpPr>
          <p:spPr>
            <a:xfrm>
              <a:off x="-1602350" y="4512050"/>
              <a:ext cx="414575" cy="286100"/>
            </a:xfrm>
            <a:custGeom>
              <a:avLst/>
              <a:gdLst/>
              <a:ahLst/>
              <a:cxnLst/>
              <a:rect l="l" t="t" r="r" b="b"/>
              <a:pathLst>
                <a:path w="16583" h="11444" extrusionOk="0">
                  <a:moveTo>
                    <a:pt x="451" y="1"/>
                  </a:moveTo>
                  <a:cubicBezTo>
                    <a:pt x="202" y="1"/>
                    <a:pt x="0" y="244"/>
                    <a:pt x="74" y="503"/>
                  </a:cubicBezTo>
                  <a:cubicBezTo>
                    <a:pt x="722" y="2422"/>
                    <a:pt x="2552" y="7132"/>
                    <a:pt x="5543" y="8649"/>
                  </a:cubicBezTo>
                  <a:cubicBezTo>
                    <a:pt x="8667" y="10234"/>
                    <a:pt x="14225" y="11149"/>
                    <a:pt x="16077" y="11439"/>
                  </a:cubicBezTo>
                  <a:cubicBezTo>
                    <a:pt x="16097" y="11442"/>
                    <a:pt x="16117" y="11444"/>
                    <a:pt x="16136" y="11444"/>
                  </a:cubicBezTo>
                  <a:cubicBezTo>
                    <a:pt x="16396" y="11444"/>
                    <a:pt x="16583" y="11174"/>
                    <a:pt x="16479" y="10903"/>
                  </a:cubicBezTo>
                  <a:cubicBezTo>
                    <a:pt x="15943" y="9520"/>
                    <a:pt x="14113" y="6060"/>
                    <a:pt x="8600" y="3605"/>
                  </a:cubicBezTo>
                  <a:lnTo>
                    <a:pt x="610" y="34"/>
                  </a:lnTo>
                  <a:cubicBezTo>
                    <a:pt x="556" y="11"/>
                    <a:pt x="503" y="1"/>
                    <a:pt x="4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8"/>
            <p:cNvSpPr/>
            <p:nvPr/>
          </p:nvSpPr>
          <p:spPr>
            <a:xfrm>
              <a:off x="-1568900" y="4229900"/>
              <a:ext cx="383925" cy="324575"/>
            </a:xfrm>
            <a:custGeom>
              <a:avLst/>
              <a:gdLst/>
              <a:ahLst/>
              <a:cxnLst/>
              <a:rect l="l" t="t" r="r" b="b"/>
              <a:pathLst>
                <a:path w="15357" h="12983" extrusionOk="0">
                  <a:moveTo>
                    <a:pt x="425" y="1"/>
                  </a:moveTo>
                  <a:cubicBezTo>
                    <a:pt x="197" y="1"/>
                    <a:pt x="0" y="209"/>
                    <a:pt x="53" y="473"/>
                  </a:cubicBezTo>
                  <a:cubicBezTo>
                    <a:pt x="477" y="2437"/>
                    <a:pt x="1816" y="7280"/>
                    <a:pt x="4629" y="9111"/>
                  </a:cubicBezTo>
                  <a:cubicBezTo>
                    <a:pt x="7575" y="11030"/>
                    <a:pt x="12998" y="12525"/>
                    <a:pt x="14828" y="12972"/>
                  </a:cubicBezTo>
                  <a:cubicBezTo>
                    <a:pt x="14859" y="12979"/>
                    <a:pt x="14889" y="12983"/>
                    <a:pt x="14918" y="12983"/>
                  </a:cubicBezTo>
                  <a:cubicBezTo>
                    <a:pt x="15152" y="12983"/>
                    <a:pt x="15357" y="12760"/>
                    <a:pt x="15297" y="12503"/>
                  </a:cubicBezTo>
                  <a:cubicBezTo>
                    <a:pt x="14895" y="11075"/>
                    <a:pt x="13422" y="7437"/>
                    <a:pt x="8200" y="4424"/>
                  </a:cubicBezTo>
                  <a:lnTo>
                    <a:pt x="611" y="49"/>
                  </a:lnTo>
                  <a:cubicBezTo>
                    <a:pt x="550" y="16"/>
                    <a:pt x="486" y="1"/>
                    <a:pt x="4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8"/>
            <p:cNvSpPr/>
            <p:nvPr/>
          </p:nvSpPr>
          <p:spPr>
            <a:xfrm>
              <a:off x="-1493925" y="3832150"/>
              <a:ext cx="319175" cy="502650"/>
            </a:xfrm>
            <a:custGeom>
              <a:avLst/>
              <a:gdLst/>
              <a:ahLst/>
              <a:cxnLst/>
              <a:rect l="l" t="t" r="r" b="b"/>
              <a:pathLst>
                <a:path w="12767" h="20106" extrusionOk="0">
                  <a:moveTo>
                    <a:pt x="1268" y="0"/>
                  </a:moveTo>
                  <a:cubicBezTo>
                    <a:pt x="1059" y="0"/>
                    <a:pt x="854" y="142"/>
                    <a:pt x="826" y="380"/>
                  </a:cubicBezTo>
                  <a:cubicBezTo>
                    <a:pt x="491" y="2702"/>
                    <a:pt x="0" y="8549"/>
                    <a:pt x="2344" y="11696"/>
                  </a:cubicBezTo>
                  <a:cubicBezTo>
                    <a:pt x="4777" y="14977"/>
                    <a:pt x="10133" y="18794"/>
                    <a:pt x="11919" y="20021"/>
                  </a:cubicBezTo>
                  <a:cubicBezTo>
                    <a:pt x="11996" y="20079"/>
                    <a:pt x="12085" y="20106"/>
                    <a:pt x="12172" y="20106"/>
                  </a:cubicBezTo>
                  <a:cubicBezTo>
                    <a:pt x="12387" y="20106"/>
                    <a:pt x="12595" y="19947"/>
                    <a:pt x="12611" y="19709"/>
                  </a:cubicBezTo>
                  <a:cubicBezTo>
                    <a:pt x="12767" y="17968"/>
                    <a:pt x="12611" y="13415"/>
                    <a:pt x="8124" y="7991"/>
                  </a:cubicBezTo>
                  <a:cubicBezTo>
                    <a:pt x="4375" y="3505"/>
                    <a:pt x="2478" y="1206"/>
                    <a:pt x="1607" y="157"/>
                  </a:cubicBezTo>
                  <a:cubicBezTo>
                    <a:pt x="1516" y="50"/>
                    <a:pt x="1391" y="0"/>
                    <a:pt x="1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72851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2"/>
        <p:cNvGrpSpPr/>
        <p:nvPr/>
      </p:nvGrpSpPr>
      <p:grpSpPr>
        <a:xfrm>
          <a:off x="0" y="0"/>
          <a:ext cx="0" cy="0"/>
          <a:chOff x="0" y="0"/>
          <a:chExt cx="0" cy="0"/>
        </a:xfrm>
      </p:grpSpPr>
      <p:sp>
        <p:nvSpPr>
          <p:cNvPr id="93" name="Google Shape;93;p9"/>
          <p:cNvSpPr txBox="1">
            <a:spLocks noGrp="1"/>
          </p:cNvSpPr>
          <p:nvPr>
            <p:ph type="title"/>
          </p:nvPr>
        </p:nvSpPr>
        <p:spPr>
          <a:xfrm>
            <a:off x="4099300" y="2116300"/>
            <a:ext cx="5886400" cy="1056000"/>
          </a:xfrm>
          <a:prstGeom prst="rect">
            <a:avLst/>
          </a:prstGeom>
        </p:spPr>
        <p:txBody>
          <a:bodyPr spcFirstLastPara="1" wrap="square" lIns="91425" tIns="91425" rIns="91425" bIns="91425" anchor="ctr" anchorCtr="0">
            <a:noAutofit/>
          </a:bodyPr>
          <a:lstStyle>
            <a:lvl1pPr lvl="0" rtl="0">
              <a:spcBef>
                <a:spcPts val="0"/>
              </a:spcBef>
              <a:spcAft>
                <a:spcPts val="0"/>
              </a:spcAft>
              <a:buSzPts val="4200"/>
              <a:buNone/>
              <a:defRPr sz="56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94" name="Google Shape;94;p9"/>
          <p:cNvSpPr txBox="1">
            <a:spLocks noGrp="1"/>
          </p:cNvSpPr>
          <p:nvPr>
            <p:ph type="subTitle" idx="1"/>
          </p:nvPr>
        </p:nvSpPr>
        <p:spPr>
          <a:xfrm>
            <a:off x="4099300" y="3143900"/>
            <a:ext cx="5886400" cy="252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004103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95"/>
        <p:cNvGrpSpPr/>
        <p:nvPr/>
      </p:nvGrpSpPr>
      <p:grpSpPr>
        <a:xfrm>
          <a:off x="0" y="0"/>
          <a:ext cx="0" cy="0"/>
          <a:chOff x="0" y="0"/>
          <a:chExt cx="0" cy="0"/>
        </a:xfrm>
      </p:grpSpPr>
      <p:sp>
        <p:nvSpPr>
          <p:cNvPr id="96" name="Google Shape;96;p10"/>
          <p:cNvSpPr txBox="1">
            <a:spLocks noGrp="1"/>
          </p:cNvSpPr>
          <p:nvPr>
            <p:ph type="body" idx="1"/>
          </p:nvPr>
        </p:nvSpPr>
        <p:spPr>
          <a:xfrm>
            <a:off x="828133" y="4471567"/>
            <a:ext cx="5742800" cy="1673200"/>
          </a:xfrm>
          <a:prstGeom prst="rect">
            <a:avLst/>
          </a:prstGeom>
          <a:solidFill>
            <a:schemeClr val="accent6"/>
          </a:solidFill>
        </p:spPr>
        <p:txBody>
          <a:bodyPr spcFirstLastPara="1" wrap="square" lIns="91425" tIns="91425" rIns="91425" bIns="91425" anchor="ctr" anchorCtr="0">
            <a:noAutofit/>
          </a:bodyPr>
          <a:lstStyle>
            <a:lvl1pPr marL="609585" lvl="0" indent="-304792" algn="ctr">
              <a:lnSpc>
                <a:spcPct val="100000"/>
              </a:lnSpc>
              <a:spcBef>
                <a:spcPts val="0"/>
              </a:spcBef>
              <a:spcAft>
                <a:spcPts val="0"/>
              </a:spcAft>
              <a:buSzPts val="3500"/>
              <a:buNone/>
              <a:defRPr sz="4667" b="1">
                <a:solidFill>
                  <a:srgbClr val="FFFFFF"/>
                </a:solidFill>
                <a:latin typeface="Mukta"/>
                <a:ea typeface="Mukta"/>
                <a:cs typeface="Mukta"/>
                <a:sym typeface="Mukta"/>
              </a:defRPr>
            </a:lvl1pPr>
          </a:lstStyle>
          <a:p>
            <a:endParaRPr/>
          </a:p>
        </p:txBody>
      </p:sp>
    </p:spTree>
    <p:extLst>
      <p:ext uri="{BB962C8B-B14F-4D97-AF65-F5344CB8AC3E}">
        <p14:creationId xmlns:p14="http://schemas.microsoft.com/office/powerpoint/2010/main" val="865744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97"/>
        <p:cNvGrpSpPr/>
        <p:nvPr/>
      </p:nvGrpSpPr>
      <p:grpSpPr>
        <a:xfrm>
          <a:off x="0" y="0"/>
          <a:ext cx="0" cy="0"/>
          <a:chOff x="0" y="0"/>
          <a:chExt cx="0" cy="0"/>
        </a:xfrm>
      </p:grpSpPr>
      <p:sp>
        <p:nvSpPr>
          <p:cNvPr id="98" name="Google Shape;98;p11"/>
          <p:cNvSpPr txBox="1">
            <a:spLocks noGrp="1"/>
          </p:cNvSpPr>
          <p:nvPr>
            <p:ph type="title" hasCustomPrompt="1"/>
          </p:nvPr>
        </p:nvSpPr>
        <p:spPr>
          <a:xfrm>
            <a:off x="2070533" y="2046205"/>
            <a:ext cx="7634000" cy="1962800"/>
          </a:xfrm>
          <a:prstGeom prst="rect">
            <a:avLst/>
          </a:prstGeom>
          <a:solidFill>
            <a:schemeClr val="accent6"/>
          </a:solidFill>
        </p:spPr>
        <p:txBody>
          <a:bodyPr spcFirstLastPara="1" wrap="square" lIns="91425" tIns="91425" rIns="91425" bIns="91425" anchor="ctr" anchorCtr="0">
            <a:noAutofit/>
          </a:bodyPr>
          <a:lstStyle>
            <a:lvl1pPr lvl="0" algn="ctr">
              <a:spcBef>
                <a:spcPts val="0"/>
              </a:spcBef>
              <a:spcAft>
                <a:spcPts val="0"/>
              </a:spcAft>
              <a:buSzPts val="12000"/>
              <a:buNone/>
              <a:defRPr sz="12666">
                <a:solidFill>
                  <a:srgbClr val="FFFFFF"/>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99" name="Google Shape;99;p11"/>
          <p:cNvSpPr txBox="1">
            <a:spLocks noGrp="1"/>
          </p:cNvSpPr>
          <p:nvPr>
            <p:ph type="subTitle" idx="1"/>
          </p:nvPr>
        </p:nvSpPr>
        <p:spPr>
          <a:xfrm>
            <a:off x="2070533" y="4240984"/>
            <a:ext cx="7634000" cy="570800"/>
          </a:xfrm>
          <a:prstGeom prst="rect">
            <a:avLst/>
          </a:prstGeom>
          <a:noFill/>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2133"/>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309566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28133" y="694967"/>
            <a:ext cx="105356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500"/>
              <a:buFont typeface="Mukta"/>
              <a:buNone/>
              <a:defRPr sz="3500" b="1">
                <a:solidFill>
                  <a:schemeClr val="dk1"/>
                </a:solidFill>
                <a:latin typeface="Mukta"/>
                <a:ea typeface="Mukta"/>
                <a:cs typeface="Mukta"/>
                <a:sym typeface="Mukta"/>
              </a:defRPr>
            </a:lvl1pPr>
            <a:lvl2pPr lvl="1">
              <a:spcBef>
                <a:spcPts val="0"/>
              </a:spcBef>
              <a:spcAft>
                <a:spcPts val="0"/>
              </a:spcAft>
              <a:buClr>
                <a:schemeClr val="dk1"/>
              </a:buClr>
              <a:buSzPts val="3500"/>
              <a:buFont typeface="Mukta"/>
              <a:buNone/>
              <a:defRPr sz="3500" b="1">
                <a:solidFill>
                  <a:schemeClr val="dk1"/>
                </a:solidFill>
                <a:latin typeface="Mukta"/>
                <a:ea typeface="Mukta"/>
                <a:cs typeface="Mukta"/>
                <a:sym typeface="Mukta"/>
              </a:defRPr>
            </a:lvl2pPr>
            <a:lvl3pPr lvl="2">
              <a:spcBef>
                <a:spcPts val="0"/>
              </a:spcBef>
              <a:spcAft>
                <a:spcPts val="0"/>
              </a:spcAft>
              <a:buClr>
                <a:schemeClr val="dk1"/>
              </a:buClr>
              <a:buSzPts val="3500"/>
              <a:buFont typeface="Mukta"/>
              <a:buNone/>
              <a:defRPr sz="3500" b="1">
                <a:solidFill>
                  <a:schemeClr val="dk1"/>
                </a:solidFill>
                <a:latin typeface="Mukta"/>
                <a:ea typeface="Mukta"/>
                <a:cs typeface="Mukta"/>
                <a:sym typeface="Mukta"/>
              </a:defRPr>
            </a:lvl3pPr>
            <a:lvl4pPr lvl="3">
              <a:spcBef>
                <a:spcPts val="0"/>
              </a:spcBef>
              <a:spcAft>
                <a:spcPts val="0"/>
              </a:spcAft>
              <a:buClr>
                <a:schemeClr val="dk1"/>
              </a:buClr>
              <a:buSzPts val="3500"/>
              <a:buFont typeface="Mukta"/>
              <a:buNone/>
              <a:defRPr sz="3500" b="1">
                <a:solidFill>
                  <a:schemeClr val="dk1"/>
                </a:solidFill>
                <a:latin typeface="Mukta"/>
                <a:ea typeface="Mukta"/>
                <a:cs typeface="Mukta"/>
                <a:sym typeface="Mukta"/>
              </a:defRPr>
            </a:lvl4pPr>
            <a:lvl5pPr lvl="4">
              <a:spcBef>
                <a:spcPts val="0"/>
              </a:spcBef>
              <a:spcAft>
                <a:spcPts val="0"/>
              </a:spcAft>
              <a:buClr>
                <a:schemeClr val="dk1"/>
              </a:buClr>
              <a:buSzPts val="3500"/>
              <a:buFont typeface="Mukta"/>
              <a:buNone/>
              <a:defRPr sz="3500" b="1">
                <a:solidFill>
                  <a:schemeClr val="dk1"/>
                </a:solidFill>
                <a:latin typeface="Mukta"/>
                <a:ea typeface="Mukta"/>
                <a:cs typeface="Mukta"/>
                <a:sym typeface="Mukta"/>
              </a:defRPr>
            </a:lvl5pPr>
            <a:lvl6pPr lvl="5">
              <a:spcBef>
                <a:spcPts val="0"/>
              </a:spcBef>
              <a:spcAft>
                <a:spcPts val="0"/>
              </a:spcAft>
              <a:buClr>
                <a:schemeClr val="dk1"/>
              </a:buClr>
              <a:buSzPts val="3500"/>
              <a:buFont typeface="Mukta"/>
              <a:buNone/>
              <a:defRPr sz="3500" b="1">
                <a:solidFill>
                  <a:schemeClr val="dk1"/>
                </a:solidFill>
                <a:latin typeface="Mukta"/>
                <a:ea typeface="Mukta"/>
                <a:cs typeface="Mukta"/>
                <a:sym typeface="Mukta"/>
              </a:defRPr>
            </a:lvl6pPr>
            <a:lvl7pPr lvl="6">
              <a:spcBef>
                <a:spcPts val="0"/>
              </a:spcBef>
              <a:spcAft>
                <a:spcPts val="0"/>
              </a:spcAft>
              <a:buClr>
                <a:schemeClr val="dk1"/>
              </a:buClr>
              <a:buSzPts val="3500"/>
              <a:buFont typeface="Mukta"/>
              <a:buNone/>
              <a:defRPr sz="3500" b="1">
                <a:solidFill>
                  <a:schemeClr val="dk1"/>
                </a:solidFill>
                <a:latin typeface="Mukta"/>
                <a:ea typeface="Mukta"/>
                <a:cs typeface="Mukta"/>
                <a:sym typeface="Mukta"/>
              </a:defRPr>
            </a:lvl7pPr>
            <a:lvl8pPr lvl="7">
              <a:spcBef>
                <a:spcPts val="0"/>
              </a:spcBef>
              <a:spcAft>
                <a:spcPts val="0"/>
              </a:spcAft>
              <a:buClr>
                <a:schemeClr val="dk1"/>
              </a:buClr>
              <a:buSzPts val="3500"/>
              <a:buFont typeface="Mukta"/>
              <a:buNone/>
              <a:defRPr sz="3500" b="1">
                <a:solidFill>
                  <a:schemeClr val="dk1"/>
                </a:solidFill>
                <a:latin typeface="Mukta"/>
                <a:ea typeface="Mukta"/>
                <a:cs typeface="Mukta"/>
                <a:sym typeface="Mukta"/>
              </a:defRPr>
            </a:lvl8pPr>
            <a:lvl9pPr lvl="8">
              <a:spcBef>
                <a:spcPts val="0"/>
              </a:spcBef>
              <a:spcAft>
                <a:spcPts val="0"/>
              </a:spcAft>
              <a:buClr>
                <a:schemeClr val="dk1"/>
              </a:buClr>
              <a:buSzPts val="3500"/>
              <a:buFont typeface="Mukta"/>
              <a:buNone/>
              <a:defRPr sz="3500" b="1">
                <a:solidFill>
                  <a:schemeClr val="dk1"/>
                </a:solidFill>
                <a:latin typeface="Mukta"/>
                <a:ea typeface="Mukta"/>
                <a:cs typeface="Mukta"/>
                <a:sym typeface="Mukta"/>
              </a:defRPr>
            </a:lvl9pPr>
          </a:lstStyle>
          <a:p>
            <a:endParaRPr/>
          </a:p>
        </p:txBody>
      </p:sp>
      <p:sp>
        <p:nvSpPr>
          <p:cNvPr id="7" name="Google Shape;7;p1"/>
          <p:cNvSpPr txBox="1">
            <a:spLocks noGrp="1"/>
          </p:cNvSpPr>
          <p:nvPr>
            <p:ph type="body" idx="1"/>
          </p:nvPr>
        </p:nvSpPr>
        <p:spPr>
          <a:xfrm>
            <a:off x="828133" y="1536633"/>
            <a:ext cx="105356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Mukta Medium"/>
              <a:buChar char="●"/>
              <a:defRPr>
                <a:solidFill>
                  <a:schemeClr val="dk1"/>
                </a:solidFill>
                <a:latin typeface="Mukta Medium"/>
                <a:ea typeface="Mukta Medium"/>
                <a:cs typeface="Mukta Medium"/>
                <a:sym typeface="Mukta Medium"/>
              </a:defRPr>
            </a:lvl1pPr>
            <a:lvl2pPr marL="914400" lvl="1" indent="-317500">
              <a:lnSpc>
                <a:spcPct val="115000"/>
              </a:lnSpc>
              <a:spcBef>
                <a:spcPts val="0"/>
              </a:spcBef>
              <a:spcAft>
                <a:spcPts val="0"/>
              </a:spcAft>
              <a:buClr>
                <a:schemeClr val="dk1"/>
              </a:buClr>
              <a:buSzPts val="1400"/>
              <a:buFont typeface="Mukta Medium"/>
              <a:buChar char="○"/>
              <a:defRPr>
                <a:solidFill>
                  <a:schemeClr val="dk1"/>
                </a:solidFill>
                <a:latin typeface="Mukta Medium"/>
                <a:ea typeface="Mukta Medium"/>
                <a:cs typeface="Mukta Medium"/>
                <a:sym typeface="Mukta Medium"/>
              </a:defRPr>
            </a:lvl2pPr>
            <a:lvl3pPr marL="1371600" lvl="2" indent="-317500">
              <a:lnSpc>
                <a:spcPct val="115000"/>
              </a:lnSpc>
              <a:spcBef>
                <a:spcPts val="0"/>
              </a:spcBef>
              <a:spcAft>
                <a:spcPts val="0"/>
              </a:spcAft>
              <a:buClr>
                <a:schemeClr val="dk1"/>
              </a:buClr>
              <a:buSzPts val="1400"/>
              <a:buFont typeface="Mukta Medium"/>
              <a:buChar char="■"/>
              <a:defRPr>
                <a:solidFill>
                  <a:schemeClr val="dk1"/>
                </a:solidFill>
                <a:latin typeface="Mukta Medium"/>
                <a:ea typeface="Mukta Medium"/>
                <a:cs typeface="Mukta Medium"/>
                <a:sym typeface="Mukta Medium"/>
              </a:defRPr>
            </a:lvl3pPr>
            <a:lvl4pPr marL="1828800" lvl="3" indent="-317500">
              <a:lnSpc>
                <a:spcPct val="115000"/>
              </a:lnSpc>
              <a:spcBef>
                <a:spcPts val="0"/>
              </a:spcBef>
              <a:spcAft>
                <a:spcPts val="0"/>
              </a:spcAft>
              <a:buClr>
                <a:schemeClr val="dk1"/>
              </a:buClr>
              <a:buSzPts val="1400"/>
              <a:buFont typeface="Mukta Medium"/>
              <a:buChar char="●"/>
              <a:defRPr>
                <a:solidFill>
                  <a:schemeClr val="dk1"/>
                </a:solidFill>
                <a:latin typeface="Mukta Medium"/>
                <a:ea typeface="Mukta Medium"/>
                <a:cs typeface="Mukta Medium"/>
                <a:sym typeface="Mukta Medium"/>
              </a:defRPr>
            </a:lvl4pPr>
            <a:lvl5pPr marL="2286000" lvl="4" indent="-317500">
              <a:lnSpc>
                <a:spcPct val="115000"/>
              </a:lnSpc>
              <a:spcBef>
                <a:spcPts val="0"/>
              </a:spcBef>
              <a:spcAft>
                <a:spcPts val="0"/>
              </a:spcAft>
              <a:buClr>
                <a:schemeClr val="dk1"/>
              </a:buClr>
              <a:buSzPts val="1400"/>
              <a:buFont typeface="Mukta Medium"/>
              <a:buChar char="○"/>
              <a:defRPr>
                <a:solidFill>
                  <a:schemeClr val="dk1"/>
                </a:solidFill>
                <a:latin typeface="Mukta Medium"/>
                <a:ea typeface="Mukta Medium"/>
                <a:cs typeface="Mukta Medium"/>
                <a:sym typeface="Mukta Medium"/>
              </a:defRPr>
            </a:lvl5pPr>
            <a:lvl6pPr marL="2743200" lvl="5" indent="-317500">
              <a:lnSpc>
                <a:spcPct val="115000"/>
              </a:lnSpc>
              <a:spcBef>
                <a:spcPts val="0"/>
              </a:spcBef>
              <a:spcAft>
                <a:spcPts val="0"/>
              </a:spcAft>
              <a:buClr>
                <a:schemeClr val="dk1"/>
              </a:buClr>
              <a:buSzPts val="1400"/>
              <a:buFont typeface="Mukta Medium"/>
              <a:buChar char="■"/>
              <a:defRPr>
                <a:solidFill>
                  <a:schemeClr val="dk1"/>
                </a:solidFill>
                <a:latin typeface="Mukta Medium"/>
                <a:ea typeface="Mukta Medium"/>
                <a:cs typeface="Mukta Medium"/>
                <a:sym typeface="Mukta Medium"/>
              </a:defRPr>
            </a:lvl6pPr>
            <a:lvl7pPr marL="3200400" lvl="6" indent="-317500">
              <a:lnSpc>
                <a:spcPct val="115000"/>
              </a:lnSpc>
              <a:spcBef>
                <a:spcPts val="0"/>
              </a:spcBef>
              <a:spcAft>
                <a:spcPts val="0"/>
              </a:spcAft>
              <a:buClr>
                <a:schemeClr val="dk1"/>
              </a:buClr>
              <a:buSzPts val="1400"/>
              <a:buFont typeface="Mukta Medium"/>
              <a:buChar char="●"/>
              <a:defRPr>
                <a:solidFill>
                  <a:schemeClr val="dk1"/>
                </a:solidFill>
                <a:latin typeface="Mukta Medium"/>
                <a:ea typeface="Mukta Medium"/>
                <a:cs typeface="Mukta Medium"/>
                <a:sym typeface="Mukta Medium"/>
              </a:defRPr>
            </a:lvl7pPr>
            <a:lvl8pPr marL="3657600" lvl="7" indent="-317500">
              <a:lnSpc>
                <a:spcPct val="115000"/>
              </a:lnSpc>
              <a:spcBef>
                <a:spcPts val="0"/>
              </a:spcBef>
              <a:spcAft>
                <a:spcPts val="0"/>
              </a:spcAft>
              <a:buClr>
                <a:schemeClr val="dk1"/>
              </a:buClr>
              <a:buSzPts val="1400"/>
              <a:buFont typeface="Mukta Medium"/>
              <a:buChar char="○"/>
              <a:defRPr>
                <a:solidFill>
                  <a:schemeClr val="dk1"/>
                </a:solidFill>
                <a:latin typeface="Mukta Medium"/>
                <a:ea typeface="Mukta Medium"/>
                <a:cs typeface="Mukta Medium"/>
                <a:sym typeface="Mukta Medium"/>
              </a:defRPr>
            </a:lvl8pPr>
            <a:lvl9pPr marL="4114800" lvl="8" indent="-317500">
              <a:lnSpc>
                <a:spcPct val="115000"/>
              </a:lnSpc>
              <a:spcBef>
                <a:spcPts val="0"/>
              </a:spcBef>
              <a:spcAft>
                <a:spcPts val="0"/>
              </a:spcAft>
              <a:buClr>
                <a:schemeClr val="dk1"/>
              </a:buClr>
              <a:buSzPts val="1400"/>
              <a:buFont typeface="Mukta Medium"/>
              <a:buChar char="■"/>
              <a:defRPr>
                <a:solidFill>
                  <a:schemeClr val="dk1"/>
                </a:solidFill>
                <a:latin typeface="Mukta Medium"/>
                <a:ea typeface="Mukta Medium"/>
                <a:cs typeface="Mukta Medium"/>
                <a:sym typeface="Mukta Medium"/>
              </a:defRPr>
            </a:lvl9pPr>
          </a:lstStyle>
          <a:p>
            <a:endParaRPr/>
          </a:p>
        </p:txBody>
      </p:sp>
    </p:spTree>
    <p:extLst>
      <p:ext uri="{BB962C8B-B14F-4D97-AF65-F5344CB8AC3E}">
        <p14:creationId xmlns:p14="http://schemas.microsoft.com/office/powerpoint/2010/main" val="1415346106"/>
      </p:ext>
    </p:extLst>
  </p:cSld>
  <p:clrMap bg1="lt1" tx1="dk1" bg2="dk2" tx2="lt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6" r:id="rId10"/>
    <p:sldLayoutId id="2147483767" r:id="rId11"/>
    <p:sldLayoutId id="2147483768" r:id="rId12"/>
    <p:sldLayoutId id="2147483769" r:id="rId13"/>
    <p:sldLayoutId id="2147483770" r:id="rId14"/>
    <p:sldLayoutId id="2147483772" r:id="rId15"/>
    <p:sldLayoutId id="2147483773" r:id="rId16"/>
    <p:sldLayoutId id="2147483774" r:id="rId17"/>
    <p:sldLayoutId id="2147483775" r:id="rId18"/>
    <p:sldLayoutId id="2147483776" r:id="rId1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91">
          <p15:clr>
            <a:srgbClr val="EA4335"/>
          </p15:clr>
        </p15:guide>
        <p15:guide id="2" pos="5369">
          <p15:clr>
            <a:srgbClr val="EA4335"/>
          </p15:clr>
        </p15:guide>
        <p15:guide id="3" orient="horz" pos="340">
          <p15:clr>
            <a:srgbClr val="EA4335"/>
          </p15:clr>
        </p15:guide>
        <p15:guide id="4" orient="horz" pos="2903">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1.xml"/><Relationship Id="rId6" Type="http://schemas.openxmlformats.org/officeDocument/2006/relationships/image" Target="../media/image14.png"/><Relationship Id="rId5" Type="http://schemas.microsoft.com/office/2007/relationships/hdphoto" Target="../media/hdphoto2.wdp"/><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image" Target="../media/image3.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1.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1.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47"/>
        <p:cNvGrpSpPr/>
        <p:nvPr/>
      </p:nvGrpSpPr>
      <p:grpSpPr>
        <a:xfrm>
          <a:off x="0" y="0"/>
          <a:ext cx="0" cy="0"/>
          <a:chOff x="0" y="0"/>
          <a:chExt cx="0" cy="0"/>
        </a:xfrm>
      </p:grpSpPr>
      <p:sp>
        <p:nvSpPr>
          <p:cNvPr id="1248" name="Google Shape;1248;p44"/>
          <p:cNvSpPr/>
          <p:nvPr/>
        </p:nvSpPr>
        <p:spPr>
          <a:xfrm rot="-1002481" flipH="1">
            <a:off x="-228723" y="5636396"/>
            <a:ext cx="1136121" cy="1392759"/>
          </a:xfrm>
          <a:custGeom>
            <a:avLst/>
            <a:gdLst/>
            <a:ahLst/>
            <a:cxnLst/>
            <a:rect l="l" t="t" r="r" b="b"/>
            <a:pathLst>
              <a:path w="34083" h="41782" extrusionOk="0">
                <a:moveTo>
                  <a:pt x="12343" y="2456"/>
                </a:moveTo>
                <a:cubicBezTo>
                  <a:pt x="12331" y="2490"/>
                  <a:pt x="12320" y="2527"/>
                  <a:pt x="12310" y="2564"/>
                </a:cubicBezTo>
                <a:lnTo>
                  <a:pt x="12310" y="2564"/>
                </a:lnTo>
                <a:cubicBezTo>
                  <a:pt x="12331" y="2492"/>
                  <a:pt x="12343" y="2456"/>
                  <a:pt x="12343" y="2456"/>
                </a:cubicBezTo>
                <a:close/>
                <a:moveTo>
                  <a:pt x="34082" y="1"/>
                </a:moveTo>
                <a:lnTo>
                  <a:pt x="34082" y="1"/>
                </a:lnTo>
                <a:cubicBezTo>
                  <a:pt x="34081" y="1"/>
                  <a:pt x="23592" y="7054"/>
                  <a:pt x="20959" y="20623"/>
                </a:cubicBezTo>
                <a:lnTo>
                  <a:pt x="20959" y="20623"/>
                </a:lnTo>
                <a:cubicBezTo>
                  <a:pt x="20959" y="20623"/>
                  <a:pt x="21159" y="12499"/>
                  <a:pt x="18414" y="7745"/>
                </a:cubicBezTo>
                <a:cubicBezTo>
                  <a:pt x="18414" y="7745"/>
                  <a:pt x="16405" y="13637"/>
                  <a:pt x="17075" y="15445"/>
                </a:cubicBezTo>
                <a:cubicBezTo>
                  <a:pt x="17075" y="15445"/>
                  <a:pt x="11579" y="5322"/>
                  <a:pt x="12310" y="2564"/>
                </a:cubicBezTo>
                <a:lnTo>
                  <a:pt x="12310" y="2564"/>
                </a:lnTo>
                <a:cubicBezTo>
                  <a:pt x="12098" y="3281"/>
                  <a:pt x="10964" y="7558"/>
                  <a:pt x="11451" y="15445"/>
                </a:cubicBezTo>
                <a:lnTo>
                  <a:pt x="11964" y="24172"/>
                </a:lnTo>
                <a:cubicBezTo>
                  <a:pt x="11964" y="24172"/>
                  <a:pt x="6116" y="18481"/>
                  <a:pt x="3059" y="11629"/>
                </a:cubicBezTo>
                <a:lnTo>
                  <a:pt x="1" y="4799"/>
                </a:lnTo>
                <a:lnTo>
                  <a:pt x="1" y="4799"/>
                </a:lnTo>
                <a:cubicBezTo>
                  <a:pt x="1" y="4800"/>
                  <a:pt x="1184" y="22320"/>
                  <a:pt x="2523" y="25935"/>
                </a:cubicBezTo>
                <a:cubicBezTo>
                  <a:pt x="3862" y="29529"/>
                  <a:pt x="6630" y="41782"/>
                  <a:pt x="6630" y="41782"/>
                </a:cubicBezTo>
                <a:lnTo>
                  <a:pt x="24887" y="38858"/>
                </a:lnTo>
                <a:lnTo>
                  <a:pt x="24396" y="38255"/>
                </a:lnTo>
                <a:cubicBezTo>
                  <a:pt x="24396" y="38255"/>
                  <a:pt x="23436" y="9799"/>
                  <a:pt x="34082"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251" name="Google Shape;1251;p44"/>
          <p:cNvGrpSpPr/>
          <p:nvPr/>
        </p:nvGrpSpPr>
        <p:grpSpPr>
          <a:xfrm flipH="1">
            <a:off x="-110236" y="-6514"/>
            <a:ext cx="4965521" cy="6446728"/>
            <a:chOff x="5624775" y="308450"/>
            <a:chExt cx="3724141" cy="4835046"/>
          </a:xfrm>
        </p:grpSpPr>
        <p:sp>
          <p:nvSpPr>
            <p:cNvPr id="1252" name="Google Shape;1252;p44"/>
            <p:cNvSpPr/>
            <p:nvPr/>
          </p:nvSpPr>
          <p:spPr>
            <a:xfrm flipH="1">
              <a:off x="7181983" y="308450"/>
              <a:ext cx="2166933" cy="4835046"/>
            </a:xfrm>
            <a:custGeom>
              <a:avLst/>
              <a:gdLst/>
              <a:ahLst/>
              <a:cxnLst/>
              <a:rect l="l" t="t" r="r" b="b"/>
              <a:pathLst>
                <a:path w="71310" h="159113" extrusionOk="0">
                  <a:moveTo>
                    <a:pt x="60351" y="1"/>
                  </a:moveTo>
                  <a:lnTo>
                    <a:pt x="52896" y="7411"/>
                  </a:lnTo>
                  <a:cubicBezTo>
                    <a:pt x="52896" y="7411"/>
                    <a:pt x="56846" y="24328"/>
                    <a:pt x="55641" y="29551"/>
                  </a:cubicBezTo>
                  <a:cubicBezTo>
                    <a:pt x="54458" y="34774"/>
                    <a:pt x="51111" y="33702"/>
                    <a:pt x="44950" y="39416"/>
                  </a:cubicBezTo>
                  <a:cubicBezTo>
                    <a:pt x="41067" y="42965"/>
                    <a:pt x="36983" y="46268"/>
                    <a:pt x="32697" y="49303"/>
                  </a:cubicBezTo>
                  <a:cubicBezTo>
                    <a:pt x="32697" y="49303"/>
                    <a:pt x="27318" y="41625"/>
                    <a:pt x="22765" y="33680"/>
                  </a:cubicBezTo>
                  <a:cubicBezTo>
                    <a:pt x="18212" y="25757"/>
                    <a:pt x="5223" y="1139"/>
                    <a:pt x="5223" y="1139"/>
                  </a:cubicBezTo>
                  <a:cubicBezTo>
                    <a:pt x="5223" y="1139"/>
                    <a:pt x="0" y="18793"/>
                    <a:pt x="4776" y="25556"/>
                  </a:cubicBezTo>
                  <a:cubicBezTo>
                    <a:pt x="14240" y="39036"/>
                    <a:pt x="20645" y="43456"/>
                    <a:pt x="24551" y="51781"/>
                  </a:cubicBezTo>
                  <a:cubicBezTo>
                    <a:pt x="28479" y="60128"/>
                    <a:pt x="14128" y="159112"/>
                    <a:pt x="14128" y="159112"/>
                  </a:cubicBezTo>
                  <a:lnTo>
                    <a:pt x="42317" y="159112"/>
                  </a:lnTo>
                  <a:cubicBezTo>
                    <a:pt x="42317" y="159112"/>
                    <a:pt x="35420" y="63520"/>
                    <a:pt x="42317" y="51714"/>
                  </a:cubicBezTo>
                  <a:cubicBezTo>
                    <a:pt x="69925" y="35555"/>
                    <a:pt x="71309" y="14329"/>
                    <a:pt x="71309" y="14329"/>
                  </a:cubicBezTo>
                  <a:lnTo>
                    <a:pt x="69167" y="2880"/>
                  </a:lnTo>
                  <a:cubicBezTo>
                    <a:pt x="69167" y="2880"/>
                    <a:pt x="67649" y="11205"/>
                    <a:pt x="64993" y="18302"/>
                  </a:cubicBezTo>
                  <a:cubicBezTo>
                    <a:pt x="63211" y="23064"/>
                    <a:pt x="61731" y="23847"/>
                    <a:pt x="60949" y="23847"/>
                  </a:cubicBezTo>
                  <a:cubicBezTo>
                    <a:pt x="60566" y="23847"/>
                    <a:pt x="60351" y="23659"/>
                    <a:pt x="60351" y="23659"/>
                  </a:cubicBezTo>
                  <a:lnTo>
                    <a:pt x="62627" y="3996"/>
                  </a:lnTo>
                  <a:lnTo>
                    <a:pt x="60351" y="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3" name="Google Shape;1253;p44"/>
            <p:cNvSpPr/>
            <p:nvPr/>
          </p:nvSpPr>
          <p:spPr>
            <a:xfrm flipH="1">
              <a:off x="5624775" y="564519"/>
              <a:ext cx="2571816" cy="2603723"/>
            </a:xfrm>
            <a:custGeom>
              <a:avLst/>
              <a:gdLst/>
              <a:ahLst/>
              <a:cxnLst/>
              <a:rect l="l" t="t" r="r" b="b"/>
              <a:pathLst>
                <a:path w="84634" h="85684" extrusionOk="0">
                  <a:moveTo>
                    <a:pt x="79590" y="1"/>
                  </a:moveTo>
                  <a:cubicBezTo>
                    <a:pt x="79724" y="135"/>
                    <a:pt x="79947" y="1295"/>
                    <a:pt x="75059" y="12499"/>
                  </a:cubicBezTo>
                  <a:cubicBezTo>
                    <a:pt x="69568" y="25154"/>
                    <a:pt x="65261" y="31895"/>
                    <a:pt x="56378" y="34305"/>
                  </a:cubicBezTo>
                  <a:cubicBezTo>
                    <a:pt x="47495" y="36738"/>
                    <a:pt x="37295" y="39416"/>
                    <a:pt x="31358" y="44259"/>
                  </a:cubicBezTo>
                  <a:cubicBezTo>
                    <a:pt x="25444" y="49080"/>
                    <a:pt x="19261" y="67382"/>
                    <a:pt x="10646" y="69814"/>
                  </a:cubicBezTo>
                  <a:cubicBezTo>
                    <a:pt x="7973" y="70562"/>
                    <a:pt x="5933" y="70820"/>
                    <a:pt x="4392" y="70820"/>
                  </a:cubicBezTo>
                  <a:cubicBezTo>
                    <a:pt x="966" y="70820"/>
                    <a:pt x="0" y="69547"/>
                    <a:pt x="0" y="69547"/>
                  </a:cubicBezTo>
                  <a:lnTo>
                    <a:pt x="0" y="69547"/>
                  </a:lnTo>
                  <a:lnTo>
                    <a:pt x="156" y="85683"/>
                  </a:lnTo>
                  <a:cubicBezTo>
                    <a:pt x="156" y="85683"/>
                    <a:pt x="24640" y="75193"/>
                    <a:pt x="29751" y="64436"/>
                  </a:cubicBezTo>
                  <a:cubicBezTo>
                    <a:pt x="34862" y="53678"/>
                    <a:pt x="27341" y="54481"/>
                    <a:pt x="40509" y="46960"/>
                  </a:cubicBezTo>
                  <a:cubicBezTo>
                    <a:pt x="53700" y="39416"/>
                    <a:pt x="71711" y="42117"/>
                    <a:pt x="78183" y="27855"/>
                  </a:cubicBezTo>
                  <a:cubicBezTo>
                    <a:pt x="84634" y="13593"/>
                    <a:pt x="83719" y="2054"/>
                    <a:pt x="83719" y="2054"/>
                  </a:cubicBezTo>
                  <a:lnTo>
                    <a:pt x="79590" y="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254" name="Google Shape;1254;p44"/>
          <p:cNvSpPr/>
          <p:nvPr/>
        </p:nvSpPr>
        <p:spPr>
          <a:xfrm flipH="1">
            <a:off x="3850921" y="33448"/>
            <a:ext cx="6148508" cy="1769933"/>
          </a:xfrm>
          <a:custGeom>
            <a:avLst/>
            <a:gdLst/>
            <a:ahLst/>
            <a:cxnLst/>
            <a:rect l="l" t="t" r="r" b="b"/>
            <a:pathLst>
              <a:path w="124809" h="35928" extrusionOk="0">
                <a:moveTo>
                  <a:pt x="124206" y="1"/>
                </a:moveTo>
                <a:cubicBezTo>
                  <a:pt x="123157" y="1072"/>
                  <a:pt x="122063" y="2121"/>
                  <a:pt x="120948" y="3148"/>
                </a:cubicBezTo>
                <a:cubicBezTo>
                  <a:pt x="119832" y="4197"/>
                  <a:pt x="118716" y="5201"/>
                  <a:pt x="117555" y="6183"/>
                </a:cubicBezTo>
                <a:cubicBezTo>
                  <a:pt x="115279" y="8170"/>
                  <a:pt x="112913" y="10067"/>
                  <a:pt x="110502" y="11875"/>
                </a:cubicBezTo>
                <a:cubicBezTo>
                  <a:pt x="108092" y="13705"/>
                  <a:pt x="105614" y="15446"/>
                  <a:pt x="103092" y="17120"/>
                </a:cubicBezTo>
                <a:cubicBezTo>
                  <a:pt x="100570" y="18794"/>
                  <a:pt x="98004" y="20356"/>
                  <a:pt x="95348" y="21807"/>
                </a:cubicBezTo>
                <a:cubicBezTo>
                  <a:pt x="92714" y="23257"/>
                  <a:pt x="90058" y="24686"/>
                  <a:pt x="87313" y="25936"/>
                </a:cubicBezTo>
                <a:cubicBezTo>
                  <a:pt x="86643" y="26248"/>
                  <a:pt x="85929" y="26538"/>
                  <a:pt x="85237" y="26851"/>
                </a:cubicBezTo>
                <a:cubicBezTo>
                  <a:pt x="84568" y="27141"/>
                  <a:pt x="83876" y="27453"/>
                  <a:pt x="83161" y="27721"/>
                </a:cubicBezTo>
                <a:lnTo>
                  <a:pt x="81063" y="28569"/>
                </a:lnTo>
                <a:lnTo>
                  <a:pt x="78966" y="29350"/>
                </a:lnTo>
                <a:cubicBezTo>
                  <a:pt x="76131" y="30377"/>
                  <a:pt x="73252" y="31270"/>
                  <a:pt x="70328" y="32006"/>
                </a:cubicBezTo>
                <a:lnTo>
                  <a:pt x="69257" y="32297"/>
                </a:lnTo>
                <a:lnTo>
                  <a:pt x="68141" y="32520"/>
                </a:lnTo>
                <a:cubicBezTo>
                  <a:pt x="67404" y="32676"/>
                  <a:pt x="66690" y="32854"/>
                  <a:pt x="65954" y="33011"/>
                </a:cubicBezTo>
                <a:cubicBezTo>
                  <a:pt x="64503" y="33301"/>
                  <a:pt x="63030" y="33502"/>
                  <a:pt x="61557" y="33636"/>
                </a:cubicBezTo>
                <a:cubicBezTo>
                  <a:pt x="60472" y="33726"/>
                  <a:pt x="59385" y="33769"/>
                  <a:pt x="58298" y="33769"/>
                </a:cubicBezTo>
                <a:cubicBezTo>
                  <a:pt x="53458" y="33769"/>
                  <a:pt x="48617" y="32906"/>
                  <a:pt x="43969" y="31448"/>
                </a:cubicBezTo>
                <a:cubicBezTo>
                  <a:pt x="42541" y="31002"/>
                  <a:pt x="41135" y="30489"/>
                  <a:pt x="39751" y="29953"/>
                </a:cubicBezTo>
                <a:cubicBezTo>
                  <a:pt x="38345" y="29395"/>
                  <a:pt x="36983" y="28792"/>
                  <a:pt x="35622" y="28145"/>
                </a:cubicBezTo>
                <a:cubicBezTo>
                  <a:pt x="32899" y="26851"/>
                  <a:pt x="30265" y="25400"/>
                  <a:pt x="27699" y="23815"/>
                </a:cubicBezTo>
                <a:cubicBezTo>
                  <a:pt x="22588" y="20579"/>
                  <a:pt x="17722" y="16963"/>
                  <a:pt x="13191" y="12968"/>
                </a:cubicBezTo>
                <a:cubicBezTo>
                  <a:pt x="8594" y="9018"/>
                  <a:pt x="4286" y="4710"/>
                  <a:pt x="313" y="135"/>
                </a:cubicBezTo>
                <a:lnTo>
                  <a:pt x="1" y="380"/>
                </a:lnTo>
                <a:cubicBezTo>
                  <a:pt x="1853" y="2813"/>
                  <a:pt x="3862" y="5134"/>
                  <a:pt x="5938" y="7366"/>
                </a:cubicBezTo>
                <a:cubicBezTo>
                  <a:pt x="8013" y="9598"/>
                  <a:pt x="10156" y="11763"/>
                  <a:pt x="12388" y="13861"/>
                </a:cubicBezTo>
                <a:cubicBezTo>
                  <a:pt x="14642" y="15937"/>
                  <a:pt x="16941" y="17945"/>
                  <a:pt x="19351" y="19843"/>
                </a:cubicBezTo>
                <a:cubicBezTo>
                  <a:pt x="21740" y="21762"/>
                  <a:pt x="24239" y="23570"/>
                  <a:pt x="26806" y="25244"/>
                </a:cubicBezTo>
                <a:cubicBezTo>
                  <a:pt x="28101" y="26070"/>
                  <a:pt x="29395" y="26873"/>
                  <a:pt x="30734" y="27654"/>
                </a:cubicBezTo>
                <a:cubicBezTo>
                  <a:pt x="32073" y="28413"/>
                  <a:pt x="33435" y="29150"/>
                  <a:pt x="34796" y="29841"/>
                </a:cubicBezTo>
                <a:cubicBezTo>
                  <a:pt x="36180" y="30511"/>
                  <a:pt x="37586" y="31158"/>
                  <a:pt x="39015" y="31761"/>
                </a:cubicBezTo>
                <a:cubicBezTo>
                  <a:pt x="40443" y="32341"/>
                  <a:pt x="41894" y="32899"/>
                  <a:pt x="43367" y="33368"/>
                </a:cubicBezTo>
                <a:cubicBezTo>
                  <a:pt x="48198" y="34990"/>
                  <a:pt x="53333" y="35927"/>
                  <a:pt x="58484" y="35927"/>
                </a:cubicBezTo>
                <a:cubicBezTo>
                  <a:pt x="59568" y="35927"/>
                  <a:pt x="60652" y="35886"/>
                  <a:pt x="61735" y="35801"/>
                </a:cubicBezTo>
                <a:cubicBezTo>
                  <a:pt x="63298" y="35689"/>
                  <a:pt x="64860" y="35466"/>
                  <a:pt x="66400" y="35176"/>
                </a:cubicBezTo>
                <a:cubicBezTo>
                  <a:pt x="67159" y="35042"/>
                  <a:pt x="67895" y="34863"/>
                  <a:pt x="68654" y="34707"/>
                </a:cubicBezTo>
                <a:lnTo>
                  <a:pt x="69770" y="34439"/>
                </a:lnTo>
                <a:lnTo>
                  <a:pt x="70886" y="34171"/>
                </a:lnTo>
                <a:cubicBezTo>
                  <a:pt x="73877" y="33412"/>
                  <a:pt x="76823" y="32497"/>
                  <a:pt x="79702" y="31448"/>
                </a:cubicBezTo>
                <a:cubicBezTo>
                  <a:pt x="85483" y="29306"/>
                  <a:pt x="91040" y="26672"/>
                  <a:pt x="96352" y="23570"/>
                </a:cubicBezTo>
                <a:cubicBezTo>
                  <a:pt x="101642" y="20490"/>
                  <a:pt x="106708" y="16986"/>
                  <a:pt x="111484" y="13147"/>
                </a:cubicBezTo>
                <a:cubicBezTo>
                  <a:pt x="113872" y="11227"/>
                  <a:pt x="116171" y="9219"/>
                  <a:pt x="118403" y="7121"/>
                </a:cubicBezTo>
                <a:cubicBezTo>
                  <a:pt x="120657" y="5045"/>
                  <a:pt x="122778" y="2835"/>
                  <a:pt x="124809" y="537"/>
                </a:cubicBezTo>
                <a:lnTo>
                  <a:pt x="124206"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5" name="Google Shape;1255;p44"/>
          <p:cNvSpPr/>
          <p:nvPr/>
        </p:nvSpPr>
        <p:spPr>
          <a:xfrm flipH="1">
            <a:off x="892082" y="-290904"/>
            <a:ext cx="6148508" cy="1769835"/>
          </a:xfrm>
          <a:custGeom>
            <a:avLst/>
            <a:gdLst/>
            <a:ahLst/>
            <a:cxnLst/>
            <a:rect l="l" t="t" r="r" b="b"/>
            <a:pathLst>
              <a:path w="124809" h="35926" extrusionOk="0">
                <a:moveTo>
                  <a:pt x="124206" y="1"/>
                </a:moveTo>
                <a:cubicBezTo>
                  <a:pt x="123157" y="1072"/>
                  <a:pt x="122063" y="2121"/>
                  <a:pt x="120947" y="3148"/>
                </a:cubicBezTo>
                <a:cubicBezTo>
                  <a:pt x="119831" y="4197"/>
                  <a:pt x="118715" y="5201"/>
                  <a:pt x="117554" y="6183"/>
                </a:cubicBezTo>
                <a:cubicBezTo>
                  <a:pt x="115278" y="8170"/>
                  <a:pt x="112912" y="10044"/>
                  <a:pt x="110502" y="11875"/>
                </a:cubicBezTo>
                <a:cubicBezTo>
                  <a:pt x="108091" y="13705"/>
                  <a:pt x="105614" y="15446"/>
                  <a:pt x="103092" y="17120"/>
                </a:cubicBezTo>
                <a:cubicBezTo>
                  <a:pt x="100570" y="18771"/>
                  <a:pt x="97981" y="20356"/>
                  <a:pt x="95347" y="21807"/>
                </a:cubicBezTo>
                <a:cubicBezTo>
                  <a:pt x="92713" y="23280"/>
                  <a:pt x="90035" y="24686"/>
                  <a:pt x="87312" y="25936"/>
                </a:cubicBezTo>
                <a:cubicBezTo>
                  <a:pt x="86643" y="26270"/>
                  <a:pt x="85928" y="26538"/>
                  <a:pt x="85237" y="26851"/>
                </a:cubicBezTo>
                <a:cubicBezTo>
                  <a:pt x="84567" y="27163"/>
                  <a:pt x="83853" y="27453"/>
                  <a:pt x="83161" y="27743"/>
                </a:cubicBezTo>
                <a:lnTo>
                  <a:pt x="81063" y="28569"/>
                </a:lnTo>
                <a:lnTo>
                  <a:pt x="78943" y="29350"/>
                </a:lnTo>
                <a:cubicBezTo>
                  <a:pt x="76130" y="30377"/>
                  <a:pt x="73251" y="31270"/>
                  <a:pt x="70327" y="32006"/>
                </a:cubicBezTo>
                <a:lnTo>
                  <a:pt x="69256" y="32274"/>
                </a:lnTo>
                <a:lnTo>
                  <a:pt x="68140" y="32520"/>
                </a:lnTo>
                <a:cubicBezTo>
                  <a:pt x="67404" y="32676"/>
                  <a:pt x="66689" y="32854"/>
                  <a:pt x="65953" y="33011"/>
                </a:cubicBezTo>
                <a:cubicBezTo>
                  <a:pt x="64502" y="33301"/>
                  <a:pt x="63029" y="33502"/>
                  <a:pt x="61556" y="33636"/>
                </a:cubicBezTo>
                <a:cubicBezTo>
                  <a:pt x="60476" y="33726"/>
                  <a:pt x="59392" y="33769"/>
                  <a:pt x="58308" y="33769"/>
                </a:cubicBezTo>
                <a:cubicBezTo>
                  <a:pt x="53480" y="33769"/>
                  <a:pt x="48639" y="32906"/>
                  <a:pt x="43991" y="31448"/>
                </a:cubicBezTo>
                <a:cubicBezTo>
                  <a:pt x="42563" y="31002"/>
                  <a:pt x="41157" y="30489"/>
                  <a:pt x="39750" y="29931"/>
                </a:cubicBezTo>
                <a:cubicBezTo>
                  <a:pt x="38367" y="29395"/>
                  <a:pt x="36983" y="28792"/>
                  <a:pt x="35644" y="28123"/>
                </a:cubicBezTo>
                <a:cubicBezTo>
                  <a:pt x="32921" y="26828"/>
                  <a:pt x="30265" y="25378"/>
                  <a:pt x="27721" y="23793"/>
                </a:cubicBezTo>
                <a:cubicBezTo>
                  <a:pt x="22587" y="20579"/>
                  <a:pt x="17722" y="16963"/>
                  <a:pt x="13191" y="12968"/>
                </a:cubicBezTo>
                <a:cubicBezTo>
                  <a:pt x="8593" y="8995"/>
                  <a:pt x="4308" y="4710"/>
                  <a:pt x="313" y="135"/>
                </a:cubicBezTo>
                <a:lnTo>
                  <a:pt x="0" y="403"/>
                </a:lnTo>
                <a:cubicBezTo>
                  <a:pt x="1853" y="2813"/>
                  <a:pt x="3839" y="5134"/>
                  <a:pt x="5915" y="7366"/>
                </a:cubicBezTo>
                <a:cubicBezTo>
                  <a:pt x="7991" y="9620"/>
                  <a:pt x="10155" y="11785"/>
                  <a:pt x="12387" y="13861"/>
                </a:cubicBezTo>
                <a:cubicBezTo>
                  <a:pt x="14619" y="15937"/>
                  <a:pt x="16940" y="17945"/>
                  <a:pt x="19329" y="19842"/>
                </a:cubicBezTo>
                <a:cubicBezTo>
                  <a:pt x="21739" y="21762"/>
                  <a:pt x="24216" y="23547"/>
                  <a:pt x="26805" y="25221"/>
                </a:cubicBezTo>
                <a:cubicBezTo>
                  <a:pt x="28078" y="26069"/>
                  <a:pt x="29394" y="26873"/>
                  <a:pt x="30734" y="27632"/>
                </a:cubicBezTo>
                <a:cubicBezTo>
                  <a:pt x="32073" y="28413"/>
                  <a:pt x="33434" y="29127"/>
                  <a:pt x="34796" y="29841"/>
                </a:cubicBezTo>
                <a:cubicBezTo>
                  <a:pt x="36179" y="30533"/>
                  <a:pt x="37586" y="31180"/>
                  <a:pt x="39014" y="31738"/>
                </a:cubicBezTo>
                <a:cubicBezTo>
                  <a:pt x="40442" y="32341"/>
                  <a:pt x="41893" y="32877"/>
                  <a:pt x="43366" y="33368"/>
                </a:cubicBezTo>
                <a:cubicBezTo>
                  <a:pt x="48228" y="34976"/>
                  <a:pt x="53364" y="35926"/>
                  <a:pt x="58536" y="35926"/>
                </a:cubicBezTo>
                <a:cubicBezTo>
                  <a:pt x="59609" y="35926"/>
                  <a:pt x="60683" y="35885"/>
                  <a:pt x="61757" y="35800"/>
                </a:cubicBezTo>
                <a:cubicBezTo>
                  <a:pt x="63319" y="35689"/>
                  <a:pt x="64859" y="35466"/>
                  <a:pt x="66399" y="35176"/>
                </a:cubicBezTo>
                <a:cubicBezTo>
                  <a:pt x="67158" y="35019"/>
                  <a:pt x="67917" y="34863"/>
                  <a:pt x="68654" y="34685"/>
                </a:cubicBezTo>
                <a:lnTo>
                  <a:pt x="69769" y="34439"/>
                </a:lnTo>
                <a:lnTo>
                  <a:pt x="70885" y="34149"/>
                </a:lnTo>
                <a:cubicBezTo>
                  <a:pt x="73876" y="33390"/>
                  <a:pt x="76822" y="32497"/>
                  <a:pt x="79724" y="31426"/>
                </a:cubicBezTo>
                <a:cubicBezTo>
                  <a:pt x="85482" y="29306"/>
                  <a:pt x="91062" y="26672"/>
                  <a:pt x="96351" y="23570"/>
                </a:cubicBezTo>
                <a:cubicBezTo>
                  <a:pt x="101663" y="20490"/>
                  <a:pt x="106707" y="16986"/>
                  <a:pt x="111484" y="13147"/>
                </a:cubicBezTo>
                <a:cubicBezTo>
                  <a:pt x="113872" y="11227"/>
                  <a:pt x="116171" y="9219"/>
                  <a:pt x="118403" y="7121"/>
                </a:cubicBezTo>
                <a:cubicBezTo>
                  <a:pt x="120657" y="5045"/>
                  <a:pt x="122777" y="2835"/>
                  <a:pt x="124808" y="537"/>
                </a:cubicBezTo>
                <a:lnTo>
                  <a:pt x="124206"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6" name="Google Shape;1256;p44"/>
          <p:cNvSpPr/>
          <p:nvPr/>
        </p:nvSpPr>
        <p:spPr>
          <a:xfrm flipH="1">
            <a:off x="3118771" y="-454299"/>
            <a:ext cx="5537544" cy="1391669"/>
          </a:xfrm>
          <a:custGeom>
            <a:avLst/>
            <a:gdLst/>
            <a:ahLst/>
            <a:cxnLst/>
            <a:rect l="l" t="t" r="r" b="b"/>
            <a:pathLst>
              <a:path w="95125" h="23905" extrusionOk="0">
                <a:moveTo>
                  <a:pt x="95124" y="1"/>
                </a:moveTo>
                <a:lnTo>
                  <a:pt x="10178" y="4821"/>
                </a:lnTo>
                <a:cubicBezTo>
                  <a:pt x="10178" y="4821"/>
                  <a:pt x="1898" y="7433"/>
                  <a:pt x="1" y="13794"/>
                </a:cubicBezTo>
                <a:cubicBezTo>
                  <a:pt x="1" y="13794"/>
                  <a:pt x="1766" y="14985"/>
                  <a:pt x="5124" y="14985"/>
                </a:cubicBezTo>
                <a:cubicBezTo>
                  <a:pt x="5954" y="14985"/>
                  <a:pt x="6880" y="14912"/>
                  <a:pt x="7902" y="14731"/>
                </a:cubicBezTo>
                <a:lnTo>
                  <a:pt x="13057" y="13794"/>
                </a:lnTo>
                <a:lnTo>
                  <a:pt x="13057" y="13794"/>
                </a:lnTo>
                <a:cubicBezTo>
                  <a:pt x="12053" y="15936"/>
                  <a:pt x="11807" y="18324"/>
                  <a:pt x="12321" y="20601"/>
                </a:cubicBezTo>
                <a:cubicBezTo>
                  <a:pt x="12321" y="20601"/>
                  <a:pt x="16003" y="18838"/>
                  <a:pt x="17320" y="16918"/>
                </a:cubicBezTo>
                <a:lnTo>
                  <a:pt x="18659" y="14999"/>
                </a:lnTo>
                <a:cubicBezTo>
                  <a:pt x="18659" y="14999"/>
                  <a:pt x="20333" y="19128"/>
                  <a:pt x="21583" y="21962"/>
                </a:cubicBezTo>
                <a:cubicBezTo>
                  <a:pt x="21583" y="21962"/>
                  <a:pt x="26449" y="17543"/>
                  <a:pt x="28480" y="14843"/>
                </a:cubicBezTo>
                <a:lnTo>
                  <a:pt x="30511" y="12120"/>
                </a:lnTo>
                <a:lnTo>
                  <a:pt x="30511" y="12120"/>
                </a:lnTo>
                <a:cubicBezTo>
                  <a:pt x="30511" y="12120"/>
                  <a:pt x="28837" y="19441"/>
                  <a:pt x="30912" y="23904"/>
                </a:cubicBezTo>
                <a:cubicBezTo>
                  <a:pt x="30912" y="23904"/>
                  <a:pt x="35175" y="20601"/>
                  <a:pt x="36470" y="18324"/>
                </a:cubicBezTo>
                <a:lnTo>
                  <a:pt x="37376" y="16773"/>
                </a:lnTo>
                <a:lnTo>
                  <a:pt x="37376" y="16773"/>
                </a:lnTo>
                <a:cubicBezTo>
                  <a:pt x="37385" y="17309"/>
                  <a:pt x="37843" y="18207"/>
                  <a:pt x="39661" y="19641"/>
                </a:cubicBezTo>
                <a:cubicBezTo>
                  <a:pt x="41386" y="21010"/>
                  <a:pt x="42080" y="21364"/>
                  <a:pt x="42336" y="21364"/>
                </a:cubicBezTo>
                <a:cubicBezTo>
                  <a:pt x="42611" y="21364"/>
                  <a:pt x="42384" y="20958"/>
                  <a:pt x="42384" y="20958"/>
                </a:cubicBezTo>
                <a:cubicBezTo>
                  <a:pt x="42384" y="20958"/>
                  <a:pt x="45397" y="18949"/>
                  <a:pt x="45308" y="16896"/>
                </a:cubicBezTo>
                <a:cubicBezTo>
                  <a:pt x="45197" y="14865"/>
                  <a:pt x="45308" y="10669"/>
                  <a:pt x="45308" y="10669"/>
                </a:cubicBezTo>
                <a:cubicBezTo>
                  <a:pt x="45308" y="10669"/>
                  <a:pt x="46580" y="14017"/>
                  <a:pt x="49794" y="18324"/>
                </a:cubicBezTo>
                <a:cubicBezTo>
                  <a:pt x="52986" y="22654"/>
                  <a:pt x="53455" y="22877"/>
                  <a:pt x="53455" y="22877"/>
                </a:cubicBezTo>
                <a:cubicBezTo>
                  <a:pt x="53455" y="22877"/>
                  <a:pt x="59637" y="16651"/>
                  <a:pt x="59838" y="13191"/>
                </a:cubicBezTo>
                <a:cubicBezTo>
                  <a:pt x="59927" y="11606"/>
                  <a:pt x="59972" y="10736"/>
                  <a:pt x="59994" y="10267"/>
                </a:cubicBezTo>
                <a:lnTo>
                  <a:pt x="60039" y="9709"/>
                </a:lnTo>
                <a:cubicBezTo>
                  <a:pt x="60039" y="9709"/>
                  <a:pt x="64190" y="17030"/>
                  <a:pt x="67248" y="18324"/>
                </a:cubicBezTo>
                <a:lnTo>
                  <a:pt x="70283" y="19619"/>
                </a:lnTo>
                <a:cubicBezTo>
                  <a:pt x="70283" y="19619"/>
                  <a:pt x="71712" y="16360"/>
                  <a:pt x="73162" y="14709"/>
                </a:cubicBezTo>
                <a:lnTo>
                  <a:pt x="74591" y="13079"/>
                </a:lnTo>
                <a:lnTo>
                  <a:pt x="74591" y="13079"/>
                </a:lnTo>
                <a:cubicBezTo>
                  <a:pt x="74591" y="13080"/>
                  <a:pt x="73296" y="20467"/>
                  <a:pt x="74702" y="23904"/>
                </a:cubicBezTo>
                <a:cubicBezTo>
                  <a:pt x="74702" y="23904"/>
                  <a:pt x="79702" y="22386"/>
                  <a:pt x="82759" y="19887"/>
                </a:cubicBezTo>
                <a:cubicBezTo>
                  <a:pt x="85795" y="17365"/>
                  <a:pt x="89031" y="15200"/>
                  <a:pt x="92089" y="7611"/>
                </a:cubicBezTo>
                <a:lnTo>
                  <a:pt x="95124"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7" name="Google Shape;1257;p44"/>
          <p:cNvSpPr/>
          <p:nvPr/>
        </p:nvSpPr>
        <p:spPr>
          <a:xfrm flipH="1">
            <a:off x="-169488" y="-249570"/>
            <a:ext cx="5534067" cy="1391675"/>
          </a:xfrm>
          <a:custGeom>
            <a:avLst/>
            <a:gdLst/>
            <a:ahLst/>
            <a:cxnLst/>
            <a:rect l="l" t="t" r="r" b="b"/>
            <a:pathLst>
              <a:path w="95147" h="23927" extrusionOk="0">
                <a:moveTo>
                  <a:pt x="95147" y="0"/>
                </a:moveTo>
                <a:lnTo>
                  <a:pt x="10201" y="4821"/>
                </a:lnTo>
                <a:cubicBezTo>
                  <a:pt x="10201" y="4821"/>
                  <a:pt x="1920" y="7432"/>
                  <a:pt x="1" y="13793"/>
                </a:cubicBezTo>
                <a:cubicBezTo>
                  <a:pt x="1" y="13793"/>
                  <a:pt x="1766" y="14985"/>
                  <a:pt x="5125" y="14985"/>
                </a:cubicBezTo>
                <a:cubicBezTo>
                  <a:pt x="5954" y="14985"/>
                  <a:pt x="6881" y="14912"/>
                  <a:pt x="7902" y="14731"/>
                </a:cubicBezTo>
                <a:lnTo>
                  <a:pt x="13058" y="13793"/>
                </a:lnTo>
                <a:lnTo>
                  <a:pt x="13058" y="13793"/>
                </a:lnTo>
                <a:cubicBezTo>
                  <a:pt x="12053" y="15936"/>
                  <a:pt x="11808" y="18324"/>
                  <a:pt x="12321" y="20623"/>
                </a:cubicBezTo>
                <a:cubicBezTo>
                  <a:pt x="12321" y="20623"/>
                  <a:pt x="16004" y="18837"/>
                  <a:pt x="17321" y="16918"/>
                </a:cubicBezTo>
                <a:lnTo>
                  <a:pt x="18660" y="14999"/>
                </a:lnTo>
                <a:cubicBezTo>
                  <a:pt x="18660" y="14999"/>
                  <a:pt x="20334" y="19128"/>
                  <a:pt x="21583" y="21962"/>
                </a:cubicBezTo>
                <a:cubicBezTo>
                  <a:pt x="21583" y="21962"/>
                  <a:pt x="26427" y="17543"/>
                  <a:pt x="28480" y="14842"/>
                </a:cubicBezTo>
                <a:lnTo>
                  <a:pt x="30511" y="12142"/>
                </a:lnTo>
                <a:lnTo>
                  <a:pt x="30511" y="12142"/>
                </a:lnTo>
                <a:cubicBezTo>
                  <a:pt x="30511" y="12142"/>
                  <a:pt x="28837" y="19440"/>
                  <a:pt x="30913" y="23926"/>
                </a:cubicBezTo>
                <a:cubicBezTo>
                  <a:pt x="30913" y="23926"/>
                  <a:pt x="35176" y="20623"/>
                  <a:pt x="36470" y="18346"/>
                </a:cubicBezTo>
                <a:lnTo>
                  <a:pt x="37384" y="16766"/>
                </a:lnTo>
                <a:lnTo>
                  <a:pt x="37384" y="16766"/>
                </a:lnTo>
                <a:cubicBezTo>
                  <a:pt x="37386" y="17306"/>
                  <a:pt x="37834" y="18213"/>
                  <a:pt x="39662" y="19663"/>
                </a:cubicBezTo>
                <a:cubicBezTo>
                  <a:pt x="41386" y="21032"/>
                  <a:pt x="42080" y="21386"/>
                  <a:pt x="42337" y="21386"/>
                </a:cubicBezTo>
                <a:cubicBezTo>
                  <a:pt x="42612" y="21386"/>
                  <a:pt x="42385" y="20980"/>
                  <a:pt x="42385" y="20980"/>
                </a:cubicBezTo>
                <a:cubicBezTo>
                  <a:pt x="42385" y="20980"/>
                  <a:pt x="45398" y="18949"/>
                  <a:pt x="45309" y="16918"/>
                </a:cubicBezTo>
                <a:cubicBezTo>
                  <a:pt x="45219" y="14887"/>
                  <a:pt x="45309" y="10669"/>
                  <a:pt x="45309" y="10669"/>
                </a:cubicBezTo>
                <a:cubicBezTo>
                  <a:pt x="45309" y="10669"/>
                  <a:pt x="46581" y="14017"/>
                  <a:pt x="49795" y="18346"/>
                </a:cubicBezTo>
                <a:cubicBezTo>
                  <a:pt x="52986" y="22654"/>
                  <a:pt x="53477" y="22877"/>
                  <a:pt x="53477" y="22877"/>
                </a:cubicBezTo>
                <a:cubicBezTo>
                  <a:pt x="53477" y="22877"/>
                  <a:pt x="59660" y="16673"/>
                  <a:pt x="59861" y="13191"/>
                </a:cubicBezTo>
                <a:cubicBezTo>
                  <a:pt x="59950" y="11606"/>
                  <a:pt x="59994" y="10758"/>
                  <a:pt x="60017" y="10289"/>
                </a:cubicBezTo>
                <a:lnTo>
                  <a:pt x="60039" y="9731"/>
                </a:lnTo>
                <a:cubicBezTo>
                  <a:pt x="60039" y="9731"/>
                  <a:pt x="64213" y="17052"/>
                  <a:pt x="67248" y="18346"/>
                </a:cubicBezTo>
                <a:lnTo>
                  <a:pt x="70306" y="19619"/>
                </a:lnTo>
                <a:cubicBezTo>
                  <a:pt x="70306" y="19619"/>
                  <a:pt x="71734" y="16360"/>
                  <a:pt x="73163" y="14708"/>
                </a:cubicBezTo>
                <a:lnTo>
                  <a:pt x="74613" y="13079"/>
                </a:lnTo>
                <a:lnTo>
                  <a:pt x="74613" y="13079"/>
                </a:lnTo>
                <a:cubicBezTo>
                  <a:pt x="74613" y="13080"/>
                  <a:pt x="73319" y="20467"/>
                  <a:pt x="74725" y="23904"/>
                </a:cubicBezTo>
                <a:cubicBezTo>
                  <a:pt x="74725" y="23904"/>
                  <a:pt x="79724" y="22408"/>
                  <a:pt x="82760" y="19886"/>
                </a:cubicBezTo>
                <a:cubicBezTo>
                  <a:pt x="85818" y="17387"/>
                  <a:pt x="89054" y="15199"/>
                  <a:pt x="92089" y="7589"/>
                </a:cubicBezTo>
                <a:lnTo>
                  <a:pt x="95147"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8" name="Google Shape;1258;p44"/>
          <p:cNvSpPr/>
          <p:nvPr/>
        </p:nvSpPr>
        <p:spPr>
          <a:xfrm rot="-920261" flipH="1">
            <a:off x="7912680" y="-949323"/>
            <a:ext cx="5088304" cy="2203717"/>
          </a:xfrm>
          <a:custGeom>
            <a:avLst/>
            <a:gdLst/>
            <a:ahLst/>
            <a:cxnLst/>
            <a:rect l="l" t="t" r="r" b="b"/>
            <a:pathLst>
              <a:path w="89567" h="38791" extrusionOk="0">
                <a:moveTo>
                  <a:pt x="89566" y="0"/>
                </a:moveTo>
                <a:lnTo>
                  <a:pt x="7879" y="23904"/>
                </a:lnTo>
                <a:lnTo>
                  <a:pt x="7879" y="23904"/>
                </a:lnTo>
                <a:cubicBezTo>
                  <a:pt x="7879" y="23904"/>
                  <a:pt x="402" y="28300"/>
                  <a:pt x="0" y="34929"/>
                </a:cubicBezTo>
                <a:cubicBezTo>
                  <a:pt x="0" y="34929"/>
                  <a:pt x="883" y="35268"/>
                  <a:pt x="2443" y="35268"/>
                </a:cubicBezTo>
                <a:cubicBezTo>
                  <a:pt x="3797" y="35268"/>
                  <a:pt x="5661" y="35013"/>
                  <a:pt x="7901" y="34059"/>
                </a:cubicBezTo>
                <a:lnTo>
                  <a:pt x="12722" y="31983"/>
                </a:lnTo>
                <a:lnTo>
                  <a:pt x="12722" y="31983"/>
                </a:lnTo>
                <a:cubicBezTo>
                  <a:pt x="12231" y="34282"/>
                  <a:pt x="12521" y="36670"/>
                  <a:pt x="13548" y="38790"/>
                </a:cubicBezTo>
                <a:cubicBezTo>
                  <a:pt x="13548" y="38790"/>
                  <a:pt x="16717" y="36224"/>
                  <a:pt x="17588" y="34036"/>
                </a:cubicBezTo>
                <a:lnTo>
                  <a:pt x="18458" y="31871"/>
                </a:lnTo>
                <a:cubicBezTo>
                  <a:pt x="18458" y="31871"/>
                  <a:pt x="21002" y="35509"/>
                  <a:pt x="22877" y="37987"/>
                </a:cubicBezTo>
                <a:cubicBezTo>
                  <a:pt x="22877" y="37987"/>
                  <a:pt x="26604" y="32586"/>
                  <a:pt x="27966" y="29506"/>
                </a:cubicBezTo>
                <a:lnTo>
                  <a:pt x="29327" y="26403"/>
                </a:lnTo>
                <a:cubicBezTo>
                  <a:pt x="29327" y="26403"/>
                  <a:pt x="29327" y="33902"/>
                  <a:pt x="32407" y="37786"/>
                </a:cubicBezTo>
                <a:cubicBezTo>
                  <a:pt x="32407" y="37786"/>
                  <a:pt x="35800" y="33612"/>
                  <a:pt x="36559" y="31090"/>
                </a:cubicBezTo>
                <a:lnTo>
                  <a:pt x="37094" y="29378"/>
                </a:lnTo>
                <a:lnTo>
                  <a:pt x="37094" y="29378"/>
                </a:lnTo>
                <a:cubicBezTo>
                  <a:pt x="37223" y="29900"/>
                  <a:pt x="37869" y="30669"/>
                  <a:pt x="39951" y="31648"/>
                </a:cubicBezTo>
                <a:cubicBezTo>
                  <a:pt x="41768" y="32512"/>
                  <a:pt x="42556" y="32754"/>
                  <a:pt x="42870" y="32754"/>
                </a:cubicBezTo>
                <a:cubicBezTo>
                  <a:pt x="43268" y="32754"/>
                  <a:pt x="42897" y="32362"/>
                  <a:pt x="42897" y="32362"/>
                </a:cubicBezTo>
                <a:cubicBezTo>
                  <a:pt x="42897" y="32362"/>
                  <a:pt x="45397" y="29707"/>
                  <a:pt x="44839" y="27742"/>
                </a:cubicBezTo>
                <a:cubicBezTo>
                  <a:pt x="44281" y="25801"/>
                  <a:pt x="43455" y="21672"/>
                  <a:pt x="43455" y="21672"/>
                </a:cubicBezTo>
                <a:lnTo>
                  <a:pt x="43455" y="21672"/>
                </a:lnTo>
                <a:cubicBezTo>
                  <a:pt x="43455" y="21672"/>
                  <a:pt x="45442" y="24663"/>
                  <a:pt x="49526" y="28122"/>
                </a:cubicBezTo>
                <a:cubicBezTo>
                  <a:pt x="53610" y="31604"/>
                  <a:pt x="54146" y="31715"/>
                  <a:pt x="54146" y="31715"/>
                </a:cubicBezTo>
                <a:cubicBezTo>
                  <a:pt x="54146" y="31715"/>
                  <a:pt x="58766" y="24283"/>
                  <a:pt x="58163" y="20846"/>
                </a:cubicBezTo>
                <a:lnTo>
                  <a:pt x="57672" y="17967"/>
                </a:lnTo>
                <a:lnTo>
                  <a:pt x="57583" y="17409"/>
                </a:lnTo>
                <a:lnTo>
                  <a:pt x="57583" y="17409"/>
                </a:lnTo>
                <a:cubicBezTo>
                  <a:pt x="57583" y="17409"/>
                  <a:pt x="63275" y="23591"/>
                  <a:pt x="66533" y="24171"/>
                </a:cubicBezTo>
                <a:lnTo>
                  <a:pt x="69792" y="24729"/>
                </a:lnTo>
                <a:cubicBezTo>
                  <a:pt x="69792" y="24729"/>
                  <a:pt x="70461" y="21225"/>
                  <a:pt x="71488" y="19306"/>
                </a:cubicBezTo>
                <a:lnTo>
                  <a:pt x="72515" y="17386"/>
                </a:lnTo>
                <a:cubicBezTo>
                  <a:pt x="72515" y="17386"/>
                  <a:pt x="72916" y="24886"/>
                  <a:pt x="75081" y="27899"/>
                </a:cubicBezTo>
                <a:cubicBezTo>
                  <a:pt x="75081" y="27899"/>
                  <a:pt x="79612" y="25310"/>
                  <a:pt x="82000" y="22163"/>
                </a:cubicBezTo>
                <a:cubicBezTo>
                  <a:pt x="84411" y="19038"/>
                  <a:pt x="87044" y="16204"/>
                  <a:pt x="88294" y="8102"/>
                </a:cubicBezTo>
                <a:lnTo>
                  <a:pt x="89566"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9" name="Google Shape;1259;p44"/>
          <p:cNvSpPr/>
          <p:nvPr/>
        </p:nvSpPr>
        <p:spPr>
          <a:xfrm rot="818378">
            <a:off x="11200529" y="1499339"/>
            <a:ext cx="1459916" cy="3056531"/>
          </a:xfrm>
          <a:custGeom>
            <a:avLst/>
            <a:gdLst/>
            <a:ahLst/>
            <a:cxnLst/>
            <a:rect l="l" t="t" r="r" b="b"/>
            <a:pathLst>
              <a:path w="29551" h="61869" extrusionOk="0">
                <a:moveTo>
                  <a:pt x="14664" y="0"/>
                </a:moveTo>
                <a:cubicBezTo>
                  <a:pt x="14664" y="2"/>
                  <a:pt x="14486" y="18904"/>
                  <a:pt x="16092" y="23881"/>
                </a:cubicBezTo>
                <a:lnTo>
                  <a:pt x="17699" y="28881"/>
                </a:lnTo>
                <a:cubicBezTo>
                  <a:pt x="17699" y="28881"/>
                  <a:pt x="9263" y="15958"/>
                  <a:pt x="9620" y="10602"/>
                </a:cubicBezTo>
                <a:lnTo>
                  <a:pt x="9977" y="5223"/>
                </a:lnTo>
                <a:lnTo>
                  <a:pt x="9977" y="5223"/>
                </a:lnTo>
                <a:cubicBezTo>
                  <a:pt x="9977" y="5224"/>
                  <a:pt x="6384" y="20221"/>
                  <a:pt x="11963" y="26961"/>
                </a:cubicBezTo>
                <a:cubicBezTo>
                  <a:pt x="15393" y="31118"/>
                  <a:pt x="15829" y="31919"/>
                  <a:pt x="15656" y="31919"/>
                </a:cubicBezTo>
                <a:cubicBezTo>
                  <a:pt x="15548" y="31919"/>
                  <a:pt x="15200" y="31604"/>
                  <a:pt x="15200" y="31604"/>
                </a:cubicBezTo>
                <a:lnTo>
                  <a:pt x="0" y="26359"/>
                </a:lnTo>
                <a:lnTo>
                  <a:pt x="0" y="26359"/>
                </a:lnTo>
                <a:lnTo>
                  <a:pt x="12321" y="41067"/>
                </a:lnTo>
                <a:lnTo>
                  <a:pt x="7410" y="39415"/>
                </a:lnTo>
                <a:lnTo>
                  <a:pt x="7410" y="39415"/>
                </a:lnTo>
                <a:cubicBezTo>
                  <a:pt x="7410" y="39416"/>
                  <a:pt x="8192" y="43366"/>
                  <a:pt x="13749" y="48588"/>
                </a:cubicBezTo>
                <a:cubicBezTo>
                  <a:pt x="19329" y="53811"/>
                  <a:pt x="29551" y="61868"/>
                  <a:pt x="29551" y="61868"/>
                </a:cubicBezTo>
                <a:cubicBezTo>
                  <a:pt x="29551" y="61868"/>
                  <a:pt x="17164" y="17029"/>
                  <a:pt x="15914" y="8504"/>
                </a:cubicBezTo>
                <a:lnTo>
                  <a:pt x="14664"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260" name="Google Shape;1260;p44"/>
          <p:cNvGrpSpPr/>
          <p:nvPr/>
        </p:nvGrpSpPr>
        <p:grpSpPr>
          <a:xfrm>
            <a:off x="11171003" y="5869147"/>
            <a:ext cx="2159871" cy="1477213"/>
            <a:chOff x="-824250" y="4460825"/>
            <a:chExt cx="1285025" cy="878875"/>
          </a:xfrm>
        </p:grpSpPr>
        <p:sp>
          <p:nvSpPr>
            <p:cNvPr id="1261" name="Google Shape;1261;p44"/>
            <p:cNvSpPr/>
            <p:nvPr/>
          </p:nvSpPr>
          <p:spPr>
            <a:xfrm>
              <a:off x="-824250" y="4460825"/>
              <a:ext cx="1285025" cy="878875"/>
            </a:xfrm>
            <a:custGeom>
              <a:avLst/>
              <a:gdLst/>
              <a:ahLst/>
              <a:cxnLst/>
              <a:rect l="l" t="t" r="r" b="b"/>
              <a:pathLst>
                <a:path w="51401" h="35155" extrusionOk="0">
                  <a:moveTo>
                    <a:pt x="28041" y="34381"/>
                  </a:moveTo>
                  <a:lnTo>
                    <a:pt x="28041" y="34381"/>
                  </a:lnTo>
                  <a:cubicBezTo>
                    <a:pt x="28028" y="34400"/>
                    <a:pt x="28055" y="34408"/>
                    <a:pt x="28055" y="34408"/>
                  </a:cubicBezTo>
                  <a:lnTo>
                    <a:pt x="28041" y="34381"/>
                  </a:lnTo>
                  <a:close/>
                  <a:moveTo>
                    <a:pt x="24596" y="0"/>
                  </a:moveTo>
                  <a:cubicBezTo>
                    <a:pt x="22612" y="0"/>
                    <a:pt x="21270" y="148"/>
                    <a:pt x="21270" y="148"/>
                  </a:cubicBezTo>
                  <a:lnTo>
                    <a:pt x="20333" y="15526"/>
                  </a:lnTo>
                  <a:lnTo>
                    <a:pt x="15400" y="952"/>
                  </a:lnTo>
                  <a:cubicBezTo>
                    <a:pt x="6830" y="1822"/>
                    <a:pt x="3036" y="7871"/>
                    <a:pt x="3036" y="7871"/>
                  </a:cubicBezTo>
                  <a:lnTo>
                    <a:pt x="12030" y="16352"/>
                  </a:lnTo>
                  <a:lnTo>
                    <a:pt x="1161" y="13250"/>
                  </a:lnTo>
                  <a:lnTo>
                    <a:pt x="580" y="15816"/>
                  </a:lnTo>
                  <a:cubicBezTo>
                    <a:pt x="0" y="18383"/>
                    <a:pt x="580" y="22713"/>
                    <a:pt x="580" y="22713"/>
                  </a:cubicBezTo>
                  <a:lnTo>
                    <a:pt x="10736" y="25570"/>
                  </a:lnTo>
                  <a:lnTo>
                    <a:pt x="1853" y="27556"/>
                  </a:lnTo>
                  <a:cubicBezTo>
                    <a:pt x="8555" y="33832"/>
                    <a:pt x="15496" y="35154"/>
                    <a:pt x="20156" y="35154"/>
                  </a:cubicBezTo>
                  <a:cubicBezTo>
                    <a:pt x="23550" y="35154"/>
                    <a:pt x="25734" y="34453"/>
                    <a:pt x="25734" y="34453"/>
                  </a:cubicBezTo>
                  <a:lnTo>
                    <a:pt x="26649" y="31819"/>
                  </a:lnTo>
                  <a:lnTo>
                    <a:pt x="28041" y="34381"/>
                  </a:lnTo>
                  <a:lnTo>
                    <a:pt x="28041" y="34381"/>
                  </a:lnTo>
                  <a:cubicBezTo>
                    <a:pt x="28082" y="34319"/>
                    <a:pt x="28544" y="34132"/>
                    <a:pt x="31715" y="33671"/>
                  </a:cubicBezTo>
                  <a:cubicBezTo>
                    <a:pt x="34260" y="33292"/>
                    <a:pt x="36715" y="32622"/>
                    <a:pt x="39103" y="31663"/>
                  </a:cubicBezTo>
                  <a:lnTo>
                    <a:pt x="37117" y="25882"/>
                  </a:lnTo>
                  <a:lnTo>
                    <a:pt x="43433" y="29230"/>
                  </a:lnTo>
                  <a:cubicBezTo>
                    <a:pt x="46736" y="27199"/>
                    <a:pt x="51088" y="21664"/>
                    <a:pt x="51088" y="21664"/>
                  </a:cubicBezTo>
                  <a:lnTo>
                    <a:pt x="44348" y="19164"/>
                  </a:lnTo>
                  <a:lnTo>
                    <a:pt x="51401" y="14656"/>
                  </a:lnTo>
                  <a:cubicBezTo>
                    <a:pt x="48745" y="6465"/>
                    <a:pt x="39371" y="3519"/>
                    <a:pt x="39371" y="3519"/>
                  </a:cubicBezTo>
                  <a:lnTo>
                    <a:pt x="30733" y="14656"/>
                  </a:lnTo>
                  <a:lnTo>
                    <a:pt x="34952" y="1755"/>
                  </a:lnTo>
                  <a:cubicBezTo>
                    <a:pt x="31544" y="300"/>
                    <a:pt x="27420" y="0"/>
                    <a:pt x="24596"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2" name="Google Shape;1262;p44"/>
            <p:cNvSpPr/>
            <p:nvPr/>
          </p:nvSpPr>
          <p:spPr>
            <a:xfrm>
              <a:off x="-811425" y="4533700"/>
              <a:ext cx="567475" cy="633325"/>
            </a:xfrm>
            <a:custGeom>
              <a:avLst/>
              <a:gdLst/>
              <a:ahLst/>
              <a:cxnLst/>
              <a:rect l="l" t="t" r="r" b="b"/>
              <a:pathLst>
                <a:path w="22699" h="25333" extrusionOk="0">
                  <a:moveTo>
                    <a:pt x="8281" y="1"/>
                  </a:moveTo>
                  <a:lnTo>
                    <a:pt x="8035" y="135"/>
                  </a:lnTo>
                  <a:lnTo>
                    <a:pt x="22007" y="24708"/>
                  </a:lnTo>
                  <a:lnTo>
                    <a:pt x="134" y="14352"/>
                  </a:lnTo>
                  <a:lnTo>
                    <a:pt x="1" y="14620"/>
                  </a:lnTo>
                  <a:lnTo>
                    <a:pt x="22699" y="25333"/>
                  </a:lnTo>
                  <a:lnTo>
                    <a:pt x="22699" y="25333"/>
                  </a:lnTo>
                  <a:lnTo>
                    <a:pt x="8281"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3" name="Google Shape;1263;p44"/>
            <p:cNvSpPr/>
            <p:nvPr/>
          </p:nvSpPr>
          <p:spPr>
            <a:xfrm>
              <a:off x="-257350" y="4462300"/>
              <a:ext cx="598175" cy="705300"/>
            </a:xfrm>
            <a:custGeom>
              <a:avLst/>
              <a:gdLst/>
              <a:ahLst/>
              <a:cxnLst/>
              <a:rect l="l" t="t" r="r" b="b"/>
              <a:pathLst>
                <a:path w="23927" h="28212" extrusionOk="0">
                  <a:moveTo>
                    <a:pt x="3393" y="0"/>
                  </a:moveTo>
                  <a:lnTo>
                    <a:pt x="0" y="28211"/>
                  </a:lnTo>
                  <a:lnTo>
                    <a:pt x="23926" y="8504"/>
                  </a:lnTo>
                  <a:lnTo>
                    <a:pt x="23748" y="8303"/>
                  </a:lnTo>
                  <a:lnTo>
                    <a:pt x="357" y="27542"/>
                  </a:lnTo>
                  <a:lnTo>
                    <a:pt x="3661" y="22"/>
                  </a:lnTo>
                  <a:lnTo>
                    <a:pt x="3393"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4" name="Google Shape;1264;p44"/>
            <p:cNvSpPr/>
            <p:nvPr/>
          </p:nvSpPr>
          <p:spPr>
            <a:xfrm>
              <a:off x="-686450" y="4576675"/>
              <a:ext cx="923475" cy="653975"/>
            </a:xfrm>
            <a:custGeom>
              <a:avLst/>
              <a:gdLst/>
              <a:ahLst/>
              <a:cxnLst/>
              <a:rect l="l" t="t" r="r" b="b"/>
              <a:pathLst>
                <a:path w="36939" h="26159" extrusionOk="0">
                  <a:moveTo>
                    <a:pt x="36716" y="0"/>
                  </a:moveTo>
                  <a:lnTo>
                    <a:pt x="17276" y="23168"/>
                  </a:lnTo>
                  <a:lnTo>
                    <a:pt x="1" y="25868"/>
                  </a:lnTo>
                  <a:lnTo>
                    <a:pt x="46" y="26158"/>
                  </a:lnTo>
                  <a:lnTo>
                    <a:pt x="17365" y="23435"/>
                  </a:lnTo>
                  <a:lnTo>
                    <a:pt x="17432" y="23435"/>
                  </a:lnTo>
                  <a:lnTo>
                    <a:pt x="36939" y="179"/>
                  </a:lnTo>
                  <a:lnTo>
                    <a:pt x="36716"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5" name="Google Shape;1265;p44"/>
            <p:cNvSpPr/>
            <p:nvPr/>
          </p:nvSpPr>
          <p:spPr>
            <a:xfrm>
              <a:off x="-255675" y="5158650"/>
              <a:ext cx="19000" cy="170200"/>
            </a:xfrm>
            <a:custGeom>
              <a:avLst/>
              <a:gdLst/>
              <a:ahLst/>
              <a:cxnLst/>
              <a:rect l="l" t="t" r="r" b="b"/>
              <a:pathLst>
                <a:path w="760" h="6808" extrusionOk="0">
                  <a:moveTo>
                    <a:pt x="268" y="0"/>
                  </a:moveTo>
                  <a:lnTo>
                    <a:pt x="0" y="22"/>
                  </a:lnTo>
                  <a:lnTo>
                    <a:pt x="469" y="6807"/>
                  </a:lnTo>
                  <a:lnTo>
                    <a:pt x="759" y="6785"/>
                  </a:lnTo>
                  <a:lnTo>
                    <a:pt x="268"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6" name="Google Shape;369;p27">
            <a:extLst>
              <a:ext uri="{FF2B5EF4-FFF2-40B4-BE49-F238E27FC236}">
                <a16:creationId xmlns:a16="http://schemas.microsoft.com/office/drawing/2014/main" id="{8A37B689-D803-B8DE-B4EF-D578E6D3E7F4}"/>
              </a:ext>
            </a:extLst>
          </p:cNvPr>
          <p:cNvGrpSpPr/>
          <p:nvPr/>
        </p:nvGrpSpPr>
        <p:grpSpPr>
          <a:xfrm rot="-2010154">
            <a:off x="10813835" y="5027722"/>
            <a:ext cx="1134820" cy="1968692"/>
            <a:chOff x="-1610600" y="3648550"/>
            <a:chExt cx="851075" cy="1476450"/>
          </a:xfrm>
        </p:grpSpPr>
        <p:sp>
          <p:nvSpPr>
            <p:cNvPr id="57" name="Google Shape;370;p27">
              <a:extLst>
                <a:ext uri="{FF2B5EF4-FFF2-40B4-BE49-F238E27FC236}">
                  <a16:creationId xmlns:a16="http://schemas.microsoft.com/office/drawing/2014/main" id="{3F466B45-C3D0-F990-582B-D95F41089F97}"/>
                </a:ext>
              </a:extLst>
            </p:cNvPr>
            <p:cNvSpPr/>
            <p:nvPr/>
          </p:nvSpPr>
          <p:spPr>
            <a:xfrm>
              <a:off x="-1206450" y="4775125"/>
              <a:ext cx="436325" cy="253950"/>
            </a:xfrm>
            <a:custGeom>
              <a:avLst/>
              <a:gdLst/>
              <a:ahLst/>
              <a:cxnLst/>
              <a:rect l="l" t="t" r="r" b="b"/>
              <a:pathLst>
                <a:path w="17453" h="10158" extrusionOk="0">
                  <a:moveTo>
                    <a:pt x="16978" y="0"/>
                  </a:moveTo>
                  <a:cubicBezTo>
                    <a:pt x="16935" y="0"/>
                    <a:pt x="16891" y="8"/>
                    <a:pt x="16846" y="23"/>
                  </a:cubicBezTo>
                  <a:lnTo>
                    <a:pt x="8588" y="2925"/>
                  </a:lnTo>
                  <a:cubicBezTo>
                    <a:pt x="2897" y="4956"/>
                    <a:pt x="777" y="8259"/>
                    <a:pt x="152" y="9598"/>
                  </a:cubicBezTo>
                  <a:cubicBezTo>
                    <a:pt x="1" y="9857"/>
                    <a:pt x="204" y="10157"/>
                    <a:pt x="480" y="10157"/>
                  </a:cubicBezTo>
                  <a:cubicBezTo>
                    <a:pt x="489" y="10157"/>
                    <a:pt x="499" y="10157"/>
                    <a:pt x="509" y="10156"/>
                  </a:cubicBezTo>
                  <a:cubicBezTo>
                    <a:pt x="2384" y="10022"/>
                    <a:pt x="7986" y="9554"/>
                    <a:pt x="11244" y="8192"/>
                  </a:cubicBezTo>
                  <a:cubicBezTo>
                    <a:pt x="14347" y="6898"/>
                    <a:pt x="16534" y="2389"/>
                    <a:pt x="17337" y="537"/>
                  </a:cubicBezTo>
                  <a:cubicBezTo>
                    <a:pt x="17452" y="268"/>
                    <a:pt x="17238" y="0"/>
                    <a:pt x="1697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371;p27">
              <a:extLst>
                <a:ext uri="{FF2B5EF4-FFF2-40B4-BE49-F238E27FC236}">
                  <a16:creationId xmlns:a16="http://schemas.microsoft.com/office/drawing/2014/main" id="{C90C9303-472E-6212-F96C-39D52024092E}"/>
                </a:ext>
              </a:extLst>
            </p:cNvPr>
            <p:cNvSpPr/>
            <p:nvPr/>
          </p:nvSpPr>
          <p:spPr>
            <a:xfrm>
              <a:off x="-1195300" y="4543000"/>
              <a:ext cx="435775" cy="253950"/>
            </a:xfrm>
            <a:custGeom>
              <a:avLst/>
              <a:gdLst/>
              <a:ahLst/>
              <a:cxnLst/>
              <a:rect l="l" t="t" r="r" b="b"/>
              <a:pathLst>
                <a:path w="17431" h="10158" extrusionOk="0">
                  <a:moveTo>
                    <a:pt x="16977" y="1"/>
                  </a:moveTo>
                  <a:cubicBezTo>
                    <a:pt x="16935" y="1"/>
                    <a:pt x="16891" y="8"/>
                    <a:pt x="16847" y="24"/>
                  </a:cubicBezTo>
                  <a:lnTo>
                    <a:pt x="8589" y="2947"/>
                  </a:lnTo>
                  <a:cubicBezTo>
                    <a:pt x="2897" y="4956"/>
                    <a:pt x="777" y="8259"/>
                    <a:pt x="130" y="9598"/>
                  </a:cubicBezTo>
                  <a:cubicBezTo>
                    <a:pt x="1" y="9857"/>
                    <a:pt x="184" y="10158"/>
                    <a:pt x="478" y="10158"/>
                  </a:cubicBezTo>
                  <a:cubicBezTo>
                    <a:pt x="488" y="10158"/>
                    <a:pt x="499" y="10157"/>
                    <a:pt x="509" y="10156"/>
                  </a:cubicBezTo>
                  <a:cubicBezTo>
                    <a:pt x="2362" y="10045"/>
                    <a:pt x="7986" y="9554"/>
                    <a:pt x="11222" y="8215"/>
                  </a:cubicBezTo>
                  <a:cubicBezTo>
                    <a:pt x="14347" y="6920"/>
                    <a:pt x="16534" y="2389"/>
                    <a:pt x="17316" y="537"/>
                  </a:cubicBezTo>
                  <a:cubicBezTo>
                    <a:pt x="17430" y="269"/>
                    <a:pt x="17233" y="1"/>
                    <a:pt x="16977"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372;p27">
              <a:extLst>
                <a:ext uri="{FF2B5EF4-FFF2-40B4-BE49-F238E27FC236}">
                  <a16:creationId xmlns:a16="http://schemas.microsoft.com/office/drawing/2014/main" id="{220E1B6B-80E8-C468-C4E8-E104D4DAEB7A}"/>
                </a:ext>
              </a:extLst>
            </p:cNvPr>
            <p:cNvSpPr/>
            <p:nvPr/>
          </p:nvSpPr>
          <p:spPr>
            <a:xfrm>
              <a:off x="-1195775" y="4255900"/>
              <a:ext cx="408425" cy="295075"/>
            </a:xfrm>
            <a:custGeom>
              <a:avLst/>
              <a:gdLst/>
              <a:ahLst/>
              <a:cxnLst/>
              <a:rect l="l" t="t" r="r" b="b"/>
              <a:pathLst>
                <a:path w="16337" h="11803" extrusionOk="0">
                  <a:moveTo>
                    <a:pt x="15887" y="0"/>
                  </a:moveTo>
                  <a:cubicBezTo>
                    <a:pt x="15834" y="0"/>
                    <a:pt x="15780" y="11"/>
                    <a:pt x="15728" y="36"/>
                  </a:cubicBezTo>
                  <a:lnTo>
                    <a:pt x="7827" y="3785"/>
                  </a:lnTo>
                  <a:cubicBezTo>
                    <a:pt x="2358" y="6374"/>
                    <a:pt x="595" y="9878"/>
                    <a:pt x="104" y="11284"/>
                  </a:cubicBezTo>
                  <a:cubicBezTo>
                    <a:pt x="0" y="11534"/>
                    <a:pt x="206" y="11802"/>
                    <a:pt x="469" y="11802"/>
                  </a:cubicBezTo>
                  <a:cubicBezTo>
                    <a:pt x="488" y="11802"/>
                    <a:pt x="508" y="11801"/>
                    <a:pt x="528" y="11798"/>
                  </a:cubicBezTo>
                  <a:cubicBezTo>
                    <a:pt x="2358" y="11485"/>
                    <a:pt x="7894" y="10436"/>
                    <a:pt x="10996" y="8740"/>
                  </a:cubicBezTo>
                  <a:cubicBezTo>
                    <a:pt x="13942" y="7155"/>
                    <a:pt x="15661" y="2424"/>
                    <a:pt x="16263" y="482"/>
                  </a:cubicBezTo>
                  <a:cubicBezTo>
                    <a:pt x="16336" y="226"/>
                    <a:pt x="16125" y="0"/>
                    <a:pt x="15887"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373;p27">
              <a:extLst>
                <a:ext uri="{FF2B5EF4-FFF2-40B4-BE49-F238E27FC236}">
                  <a16:creationId xmlns:a16="http://schemas.microsoft.com/office/drawing/2014/main" id="{99EC5577-7689-F6F1-F4FA-DCA0EA400D38}"/>
                </a:ext>
              </a:extLst>
            </p:cNvPr>
            <p:cNvSpPr/>
            <p:nvPr/>
          </p:nvSpPr>
          <p:spPr>
            <a:xfrm>
              <a:off x="-1167525" y="3931275"/>
              <a:ext cx="289625" cy="411475"/>
            </a:xfrm>
            <a:custGeom>
              <a:avLst/>
              <a:gdLst/>
              <a:ahLst/>
              <a:cxnLst/>
              <a:rect l="l" t="t" r="r" b="b"/>
              <a:pathLst>
                <a:path w="11585" h="16459" extrusionOk="0">
                  <a:moveTo>
                    <a:pt x="11046" y="0"/>
                  </a:moveTo>
                  <a:cubicBezTo>
                    <a:pt x="10952" y="0"/>
                    <a:pt x="10856" y="38"/>
                    <a:pt x="10781" y="120"/>
                  </a:cubicBezTo>
                  <a:lnTo>
                    <a:pt x="4666" y="6370"/>
                  </a:lnTo>
                  <a:cubicBezTo>
                    <a:pt x="447" y="10677"/>
                    <a:pt x="1" y="14583"/>
                    <a:pt x="1" y="16056"/>
                  </a:cubicBezTo>
                  <a:cubicBezTo>
                    <a:pt x="1" y="16297"/>
                    <a:pt x="187" y="16458"/>
                    <a:pt x="394" y="16458"/>
                  </a:cubicBezTo>
                  <a:cubicBezTo>
                    <a:pt x="456" y="16458"/>
                    <a:pt x="520" y="16444"/>
                    <a:pt x="581" y="16413"/>
                  </a:cubicBezTo>
                  <a:cubicBezTo>
                    <a:pt x="2211" y="15476"/>
                    <a:pt x="7031" y="12574"/>
                    <a:pt x="9353" y="9941"/>
                  </a:cubicBezTo>
                  <a:cubicBezTo>
                    <a:pt x="11584" y="7396"/>
                    <a:pt x="11540" y="2375"/>
                    <a:pt x="11428" y="366"/>
                  </a:cubicBezTo>
                  <a:cubicBezTo>
                    <a:pt x="11413" y="144"/>
                    <a:pt x="11232" y="0"/>
                    <a:pt x="11046"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374;p27">
              <a:extLst>
                <a:ext uri="{FF2B5EF4-FFF2-40B4-BE49-F238E27FC236}">
                  <a16:creationId xmlns:a16="http://schemas.microsoft.com/office/drawing/2014/main" id="{962A153A-B5A9-99E0-CF81-3F4B2668429D}"/>
                </a:ext>
              </a:extLst>
            </p:cNvPr>
            <p:cNvSpPr/>
            <p:nvPr/>
          </p:nvSpPr>
          <p:spPr>
            <a:xfrm>
              <a:off x="-1260150" y="3648550"/>
              <a:ext cx="162975" cy="1476450"/>
            </a:xfrm>
            <a:custGeom>
              <a:avLst/>
              <a:gdLst/>
              <a:ahLst/>
              <a:cxnLst/>
              <a:rect l="l" t="t" r="r" b="b"/>
              <a:pathLst>
                <a:path w="6519" h="59058" extrusionOk="0">
                  <a:moveTo>
                    <a:pt x="1681" y="0"/>
                  </a:moveTo>
                  <a:cubicBezTo>
                    <a:pt x="1493" y="0"/>
                    <a:pt x="1310" y="142"/>
                    <a:pt x="1295" y="359"/>
                  </a:cubicBezTo>
                  <a:cubicBezTo>
                    <a:pt x="1184" y="1520"/>
                    <a:pt x="961" y="4064"/>
                    <a:pt x="514" y="9064"/>
                  </a:cubicBezTo>
                  <a:cubicBezTo>
                    <a:pt x="1" y="15067"/>
                    <a:pt x="2121" y="18371"/>
                    <a:pt x="3059" y="19509"/>
                  </a:cubicBezTo>
                  <a:cubicBezTo>
                    <a:pt x="3148" y="19598"/>
                    <a:pt x="3260" y="19643"/>
                    <a:pt x="3371" y="19643"/>
                  </a:cubicBezTo>
                  <a:lnTo>
                    <a:pt x="2121" y="59058"/>
                  </a:lnTo>
                  <a:lnTo>
                    <a:pt x="4152" y="22165"/>
                  </a:lnTo>
                  <a:lnTo>
                    <a:pt x="3527" y="19598"/>
                  </a:lnTo>
                  <a:cubicBezTo>
                    <a:pt x="3617" y="19553"/>
                    <a:pt x="3684" y="19486"/>
                    <a:pt x="3728" y="19397"/>
                  </a:cubicBezTo>
                  <a:cubicBezTo>
                    <a:pt x="4376" y="17656"/>
                    <a:pt x="6295" y="12367"/>
                    <a:pt x="6407" y="8840"/>
                  </a:cubicBezTo>
                  <a:cubicBezTo>
                    <a:pt x="6518" y="5493"/>
                    <a:pt x="3327" y="1609"/>
                    <a:pt x="1965" y="136"/>
                  </a:cubicBezTo>
                  <a:cubicBezTo>
                    <a:pt x="1887" y="42"/>
                    <a:pt x="1783" y="0"/>
                    <a:pt x="1681"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375;p27">
              <a:extLst>
                <a:ext uri="{FF2B5EF4-FFF2-40B4-BE49-F238E27FC236}">
                  <a16:creationId xmlns:a16="http://schemas.microsoft.com/office/drawing/2014/main" id="{272ECED4-D230-9F52-815A-0808800FC449}"/>
                </a:ext>
              </a:extLst>
            </p:cNvPr>
            <p:cNvSpPr/>
            <p:nvPr/>
          </p:nvSpPr>
          <p:spPr>
            <a:xfrm>
              <a:off x="-1610600" y="4743975"/>
              <a:ext cx="414500" cy="285725"/>
            </a:xfrm>
            <a:custGeom>
              <a:avLst/>
              <a:gdLst/>
              <a:ahLst/>
              <a:cxnLst/>
              <a:rect l="l" t="t" r="r" b="b"/>
              <a:pathLst>
                <a:path w="16580" h="11429" extrusionOk="0">
                  <a:moveTo>
                    <a:pt x="436" y="0"/>
                  </a:moveTo>
                  <a:cubicBezTo>
                    <a:pt x="192" y="0"/>
                    <a:pt x="1" y="255"/>
                    <a:pt x="92" y="510"/>
                  </a:cubicBezTo>
                  <a:cubicBezTo>
                    <a:pt x="717" y="2408"/>
                    <a:pt x="2547" y="7095"/>
                    <a:pt x="5538" y="8635"/>
                  </a:cubicBezTo>
                  <a:cubicBezTo>
                    <a:pt x="8685" y="10242"/>
                    <a:pt x="14220" y="11157"/>
                    <a:pt x="16072" y="11424"/>
                  </a:cubicBezTo>
                  <a:cubicBezTo>
                    <a:pt x="16092" y="11428"/>
                    <a:pt x="16112" y="11429"/>
                    <a:pt x="16132" y="11429"/>
                  </a:cubicBezTo>
                  <a:cubicBezTo>
                    <a:pt x="16392" y="11429"/>
                    <a:pt x="16579" y="11160"/>
                    <a:pt x="16496" y="10911"/>
                  </a:cubicBezTo>
                  <a:cubicBezTo>
                    <a:pt x="15961" y="9527"/>
                    <a:pt x="14108" y="6068"/>
                    <a:pt x="8595" y="3590"/>
                  </a:cubicBezTo>
                  <a:lnTo>
                    <a:pt x="605" y="42"/>
                  </a:lnTo>
                  <a:cubicBezTo>
                    <a:pt x="548" y="13"/>
                    <a:pt x="491" y="0"/>
                    <a:pt x="436"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376;p27">
              <a:extLst>
                <a:ext uri="{FF2B5EF4-FFF2-40B4-BE49-F238E27FC236}">
                  <a16:creationId xmlns:a16="http://schemas.microsoft.com/office/drawing/2014/main" id="{09AE1A1D-66F1-89C1-F511-B829B82E2250}"/>
                </a:ext>
              </a:extLst>
            </p:cNvPr>
            <p:cNvSpPr/>
            <p:nvPr/>
          </p:nvSpPr>
          <p:spPr>
            <a:xfrm>
              <a:off x="-1602350" y="4512050"/>
              <a:ext cx="414575" cy="286100"/>
            </a:xfrm>
            <a:custGeom>
              <a:avLst/>
              <a:gdLst/>
              <a:ahLst/>
              <a:cxnLst/>
              <a:rect l="l" t="t" r="r" b="b"/>
              <a:pathLst>
                <a:path w="16583" h="11444" extrusionOk="0">
                  <a:moveTo>
                    <a:pt x="451" y="1"/>
                  </a:moveTo>
                  <a:cubicBezTo>
                    <a:pt x="202" y="1"/>
                    <a:pt x="0" y="244"/>
                    <a:pt x="74" y="503"/>
                  </a:cubicBezTo>
                  <a:cubicBezTo>
                    <a:pt x="722" y="2422"/>
                    <a:pt x="2552" y="7132"/>
                    <a:pt x="5543" y="8649"/>
                  </a:cubicBezTo>
                  <a:cubicBezTo>
                    <a:pt x="8667" y="10234"/>
                    <a:pt x="14225" y="11149"/>
                    <a:pt x="16077" y="11439"/>
                  </a:cubicBezTo>
                  <a:cubicBezTo>
                    <a:pt x="16097" y="11442"/>
                    <a:pt x="16117" y="11444"/>
                    <a:pt x="16136" y="11444"/>
                  </a:cubicBezTo>
                  <a:cubicBezTo>
                    <a:pt x="16396" y="11444"/>
                    <a:pt x="16583" y="11174"/>
                    <a:pt x="16479" y="10903"/>
                  </a:cubicBezTo>
                  <a:cubicBezTo>
                    <a:pt x="15943" y="9520"/>
                    <a:pt x="14113" y="6060"/>
                    <a:pt x="8600" y="3605"/>
                  </a:cubicBezTo>
                  <a:lnTo>
                    <a:pt x="610" y="34"/>
                  </a:lnTo>
                  <a:cubicBezTo>
                    <a:pt x="556" y="11"/>
                    <a:pt x="503" y="1"/>
                    <a:pt x="45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6" name="Google Shape;377;p27">
              <a:extLst>
                <a:ext uri="{FF2B5EF4-FFF2-40B4-BE49-F238E27FC236}">
                  <a16:creationId xmlns:a16="http://schemas.microsoft.com/office/drawing/2014/main" id="{05D9A2EE-48A2-5763-FF9E-DF85E3C27488}"/>
                </a:ext>
              </a:extLst>
            </p:cNvPr>
            <p:cNvSpPr/>
            <p:nvPr/>
          </p:nvSpPr>
          <p:spPr>
            <a:xfrm>
              <a:off x="-1568900" y="4229900"/>
              <a:ext cx="383925" cy="324575"/>
            </a:xfrm>
            <a:custGeom>
              <a:avLst/>
              <a:gdLst/>
              <a:ahLst/>
              <a:cxnLst/>
              <a:rect l="l" t="t" r="r" b="b"/>
              <a:pathLst>
                <a:path w="15357" h="12983" extrusionOk="0">
                  <a:moveTo>
                    <a:pt x="425" y="1"/>
                  </a:moveTo>
                  <a:cubicBezTo>
                    <a:pt x="197" y="1"/>
                    <a:pt x="0" y="209"/>
                    <a:pt x="53" y="473"/>
                  </a:cubicBezTo>
                  <a:cubicBezTo>
                    <a:pt x="477" y="2437"/>
                    <a:pt x="1816" y="7280"/>
                    <a:pt x="4629" y="9111"/>
                  </a:cubicBezTo>
                  <a:cubicBezTo>
                    <a:pt x="7575" y="11030"/>
                    <a:pt x="12998" y="12525"/>
                    <a:pt x="14828" y="12972"/>
                  </a:cubicBezTo>
                  <a:cubicBezTo>
                    <a:pt x="14859" y="12979"/>
                    <a:pt x="14889" y="12983"/>
                    <a:pt x="14918" y="12983"/>
                  </a:cubicBezTo>
                  <a:cubicBezTo>
                    <a:pt x="15152" y="12983"/>
                    <a:pt x="15357" y="12760"/>
                    <a:pt x="15297" y="12503"/>
                  </a:cubicBezTo>
                  <a:cubicBezTo>
                    <a:pt x="14895" y="11075"/>
                    <a:pt x="13422" y="7437"/>
                    <a:pt x="8200" y="4424"/>
                  </a:cubicBezTo>
                  <a:lnTo>
                    <a:pt x="611" y="49"/>
                  </a:lnTo>
                  <a:cubicBezTo>
                    <a:pt x="550" y="16"/>
                    <a:pt x="486" y="1"/>
                    <a:pt x="425"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7" name="Google Shape;378;p27">
              <a:extLst>
                <a:ext uri="{FF2B5EF4-FFF2-40B4-BE49-F238E27FC236}">
                  <a16:creationId xmlns:a16="http://schemas.microsoft.com/office/drawing/2014/main" id="{40D5F6B4-36B9-8D89-0BEB-3F63D2011D81}"/>
                </a:ext>
              </a:extLst>
            </p:cNvPr>
            <p:cNvSpPr/>
            <p:nvPr/>
          </p:nvSpPr>
          <p:spPr>
            <a:xfrm>
              <a:off x="-1493925" y="3832150"/>
              <a:ext cx="319175" cy="502650"/>
            </a:xfrm>
            <a:custGeom>
              <a:avLst/>
              <a:gdLst/>
              <a:ahLst/>
              <a:cxnLst/>
              <a:rect l="l" t="t" r="r" b="b"/>
              <a:pathLst>
                <a:path w="12767" h="20106" extrusionOk="0">
                  <a:moveTo>
                    <a:pt x="1268" y="0"/>
                  </a:moveTo>
                  <a:cubicBezTo>
                    <a:pt x="1059" y="0"/>
                    <a:pt x="854" y="142"/>
                    <a:pt x="826" y="380"/>
                  </a:cubicBezTo>
                  <a:cubicBezTo>
                    <a:pt x="491" y="2702"/>
                    <a:pt x="0" y="8549"/>
                    <a:pt x="2344" y="11696"/>
                  </a:cubicBezTo>
                  <a:cubicBezTo>
                    <a:pt x="4777" y="14977"/>
                    <a:pt x="10133" y="18794"/>
                    <a:pt x="11919" y="20021"/>
                  </a:cubicBezTo>
                  <a:cubicBezTo>
                    <a:pt x="11996" y="20079"/>
                    <a:pt x="12085" y="20106"/>
                    <a:pt x="12172" y="20106"/>
                  </a:cubicBezTo>
                  <a:cubicBezTo>
                    <a:pt x="12387" y="20106"/>
                    <a:pt x="12595" y="19947"/>
                    <a:pt x="12611" y="19709"/>
                  </a:cubicBezTo>
                  <a:cubicBezTo>
                    <a:pt x="12767" y="17968"/>
                    <a:pt x="12611" y="13415"/>
                    <a:pt x="8124" y="7991"/>
                  </a:cubicBezTo>
                  <a:cubicBezTo>
                    <a:pt x="4375" y="3505"/>
                    <a:pt x="2478" y="1206"/>
                    <a:pt x="1607" y="157"/>
                  </a:cubicBezTo>
                  <a:cubicBezTo>
                    <a:pt x="1516" y="50"/>
                    <a:pt x="1391" y="0"/>
                    <a:pt x="126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312" name="Picture 1311">
            <a:extLst>
              <a:ext uri="{FF2B5EF4-FFF2-40B4-BE49-F238E27FC236}">
                <a16:creationId xmlns:a16="http://schemas.microsoft.com/office/drawing/2014/main" id="{F0CF6702-6288-17CF-33A6-E20F70EE9117}"/>
              </a:ext>
            </a:extLst>
          </p:cNvPr>
          <p:cNvPicPr>
            <a:picLocks noChangeAspect="1"/>
          </p:cNvPicPr>
          <p:nvPr/>
        </p:nvPicPr>
        <p:blipFill>
          <a:blip r:embed="rId3"/>
          <a:stretch>
            <a:fillRect/>
          </a:stretch>
        </p:blipFill>
        <p:spPr>
          <a:xfrm>
            <a:off x="-219349" y="3095405"/>
            <a:ext cx="8138053" cy="4291985"/>
          </a:xfrm>
          <a:prstGeom prst="rect">
            <a:avLst/>
          </a:prstGeom>
        </p:spPr>
      </p:pic>
      <p:sp>
        <p:nvSpPr>
          <p:cNvPr id="1318" name="Google Shape;538;p43">
            <a:extLst>
              <a:ext uri="{FF2B5EF4-FFF2-40B4-BE49-F238E27FC236}">
                <a16:creationId xmlns:a16="http://schemas.microsoft.com/office/drawing/2014/main" id="{B5E3F7F7-91D0-0792-D47E-34687E3F476B}"/>
              </a:ext>
            </a:extLst>
          </p:cNvPr>
          <p:cNvSpPr txBox="1">
            <a:spLocks/>
          </p:cNvSpPr>
          <p:nvPr/>
        </p:nvSpPr>
        <p:spPr>
          <a:xfrm>
            <a:off x="4171165" y="2754343"/>
            <a:ext cx="7437490" cy="841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600"/>
              <a:buFont typeface="Do Hyeon"/>
              <a:buNone/>
              <a:defRPr sz="5000" b="0" i="0" u="none" strike="noStrike" cap="none">
                <a:solidFill>
                  <a:schemeClr val="dk1"/>
                </a:solidFill>
                <a:latin typeface="Do Hyeon"/>
                <a:ea typeface="Do Hyeon"/>
                <a:cs typeface="Do Hyeon"/>
                <a:sym typeface="Do Hyeon"/>
              </a:defRPr>
            </a:lvl1pPr>
            <a:lvl2pPr marR="0" lvl="1" algn="ctr"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9pPr>
          </a:lstStyle>
          <a:p>
            <a:pPr algn="ctr"/>
            <a:r>
              <a:rPr lang="en-US" sz="4800" b="1" kern="0">
                <a:latin typeface="Times New Roman" panose="02020603050405020304" pitchFamily="18" charset="0"/>
                <a:cs typeface="Times New Roman" panose="02020603050405020304" pitchFamily="18" charset="0"/>
              </a:rPr>
              <a:t>Văn bản 1:</a:t>
            </a:r>
          </a:p>
          <a:p>
            <a:pPr algn="ctr"/>
            <a:r>
              <a:rPr lang="en-US" sz="6600" b="1" i="1" kern="0">
                <a:latin typeface="Times New Roman" panose="02020603050405020304" pitchFamily="18" charset="0"/>
                <a:cs typeface="Times New Roman" panose="02020603050405020304" pitchFamily="18" charset="0"/>
              </a:rPr>
              <a:t>Đẽo cày giữa đường</a:t>
            </a:r>
          </a:p>
        </p:txBody>
      </p:sp>
    </p:spTree>
    <p:extLst>
      <p:ext uri="{BB962C8B-B14F-4D97-AF65-F5344CB8AC3E}">
        <p14:creationId xmlns:p14="http://schemas.microsoft.com/office/powerpoint/2010/main" val="4210356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18"/>
                                        </p:tgtEl>
                                        <p:attrNameLst>
                                          <p:attrName>style.visibility</p:attrName>
                                        </p:attrNameLst>
                                      </p:cBhvr>
                                      <p:to>
                                        <p:strVal val="visible"/>
                                      </p:to>
                                    </p:set>
                                    <p:anim calcmode="lin" valueType="num">
                                      <p:cBhvr additive="base">
                                        <p:cTn id="7" dur="500" fill="hold"/>
                                        <p:tgtEl>
                                          <p:spTgt spid="1318"/>
                                        </p:tgtEl>
                                        <p:attrNameLst>
                                          <p:attrName>ppt_x</p:attrName>
                                        </p:attrNameLst>
                                      </p:cBhvr>
                                      <p:tavLst>
                                        <p:tav tm="0">
                                          <p:val>
                                            <p:strVal val="#ppt_x"/>
                                          </p:val>
                                        </p:tav>
                                        <p:tav tm="100000">
                                          <p:val>
                                            <p:strVal val="#ppt_x"/>
                                          </p:val>
                                        </p:tav>
                                      </p:tavLst>
                                    </p:anim>
                                    <p:anim calcmode="lin" valueType="num">
                                      <p:cBhvr additive="base">
                                        <p:cTn id="8" dur="500" fill="hold"/>
                                        <p:tgtEl>
                                          <p:spTgt spid="13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48"/>
                                        </p:tgtEl>
                                        <p:attrNameLst>
                                          <p:attrName>style.visibility</p:attrName>
                                        </p:attrNameLst>
                                      </p:cBhvr>
                                      <p:to>
                                        <p:strVal val="visible"/>
                                      </p:to>
                                    </p:set>
                                    <p:anim calcmode="lin" valueType="num">
                                      <p:cBhvr additive="base">
                                        <p:cTn id="11" dur="500" fill="hold"/>
                                        <p:tgtEl>
                                          <p:spTgt spid="1248"/>
                                        </p:tgtEl>
                                        <p:attrNameLst>
                                          <p:attrName>ppt_x</p:attrName>
                                        </p:attrNameLst>
                                      </p:cBhvr>
                                      <p:tavLst>
                                        <p:tav tm="0">
                                          <p:val>
                                            <p:strVal val="#ppt_x"/>
                                          </p:val>
                                        </p:tav>
                                        <p:tav tm="100000">
                                          <p:val>
                                            <p:strVal val="#ppt_x"/>
                                          </p:val>
                                        </p:tav>
                                      </p:tavLst>
                                    </p:anim>
                                    <p:anim calcmode="lin" valueType="num">
                                      <p:cBhvr additive="base">
                                        <p:cTn id="12" dur="500" fill="hold"/>
                                        <p:tgtEl>
                                          <p:spTgt spid="124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51"/>
                                        </p:tgtEl>
                                        <p:attrNameLst>
                                          <p:attrName>style.visibility</p:attrName>
                                        </p:attrNameLst>
                                      </p:cBhvr>
                                      <p:to>
                                        <p:strVal val="visible"/>
                                      </p:to>
                                    </p:set>
                                    <p:anim calcmode="lin" valueType="num">
                                      <p:cBhvr additive="base">
                                        <p:cTn id="15" dur="500" fill="hold"/>
                                        <p:tgtEl>
                                          <p:spTgt spid="1251"/>
                                        </p:tgtEl>
                                        <p:attrNameLst>
                                          <p:attrName>ppt_x</p:attrName>
                                        </p:attrNameLst>
                                      </p:cBhvr>
                                      <p:tavLst>
                                        <p:tav tm="0">
                                          <p:val>
                                            <p:strVal val="#ppt_x"/>
                                          </p:val>
                                        </p:tav>
                                        <p:tav tm="100000">
                                          <p:val>
                                            <p:strVal val="#ppt_x"/>
                                          </p:val>
                                        </p:tav>
                                      </p:tavLst>
                                    </p:anim>
                                    <p:anim calcmode="lin" valueType="num">
                                      <p:cBhvr additive="base">
                                        <p:cTn id="16" dur="500" fill="hold"/>
                                        <p:tgtEl>
                                          <p:spTgt spid="125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54"/>
                                        </p:tgtEl>
                                        <p:attrNameLst>
                                          <p:attrName>style.visibility</p:attrName>
                                        </p:attrNameLst>
                                      </p:cBhvr>
                                      <p:to>
                                        <p:strVal val="visible"/>
                                      </p:to>
                                    </p:set>
                                    <p:anim calcmode="lin" valueType="num">
                                      <p:cBhvr additive="base">
                                        <p:cTn id="19" dur="500" fill="hold"/>
                                        <p:tgtEl>
                                          <p:spTgt spid="1254"/>
                                        </p:tgtEl>
                                        <p:attrNameLst>
                                          <p:attrName>ppt_x</p:attrName>
                                        </p:attrNameLst>
                                      </p:cBhvr>
                                      <p:tavLst>
                                        <p:tav tm="0">
                                          <p:val>
                                            <p:strVal val="#ppt_x"/>
                                          </p:val>
                                        </p:tav>
                                        <p:tav tm="100000">
                                          <p:val>
                                            <p:strVal val="#ppt_x"/>
                                          </p:val>
                                        </p:tav>
                                      </p:tavLst>
                                    </p:anim>
                                    <p:anim calcmode="lin" valueType="num">
                                      <p:cBhvr additive="base">
                                        <p:cTn id="20" dur="500" fill="hold"/>
                                        <p:tgtEl>
                                          <p:spTgt spid="125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255"/>
                                        </p:tgtEl>
                                        <p:attrNameLst>
                                          <p:attrName>style.visibility</p:attrName>
                                        </p:attrNameLst>
                                      </p:cBhvr>
                                      <p:to>
                                        <p:strVal val="visible"/>
                                      </p:to>
                                    </p:set>
                                    <p:anim calcmode="lin" valueType="num">
                                      <p:cBhvr additive="base">
                                        <p:cTn id="23" dur="500" fill="hold"/>
                                        <p:tgtEl>
                                          <p:spTgt spid="1255"/>
                                        </p:tgtEl>
                                        <p:attrNameLst>
                                          <p:attrName>ppt_x</p:attrName>
                                        </p:attrNameLst>
                                      </p:cBhvr>
                                      <p:tavLst>
                                        <p:tav tm="0">
                                          <p:val>
                                            <p:strVal val="#ppt_x"/>
                                          </p:val>
                                        </p:tav>
                                        <p:tav tm="100000">
                                          <p:val>
                                            <p:strVal val="#ppt_x"/>
                                          </p:val>
                                        </p:tav>
                                      </p:tavLst>
                                    </p:anim>
                                    <p:anim calcmode="lin" valueType="num">
                                      <p:cBhvr additive="base">
                                        <p:cTn id="24" dur="500" fill="hold"/>
                                        <p:tgtEl>
                                          <p:spTgt spid="125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256"/>
                                        </p:tgtEl>
                                        <p:attrNameLst>
                                          <p:attrName>style.visibility</p:attrName>
                                        </p:attrNameLst>
                                      </p:cBhvr>
                                      <p:to>
                                        <p:strVal val="visible"/>
                                      </p:to>
                                    </p:set>
                                    <p:anim calcmode="lin" valueType="num">
                                      <p:cBhvr additive="base">
                                        <p:cTn id="27" dur="500" fill="hold"/>
                                        <p:tgtEl>
                                          <p:spTgt spid="1256"/>
                                        </p:tgtEl>
                                        <p:attrNameLst>
                                          <p:attrName>ppt_x</p:attrName>
                                        </p:attrNameLst>
                                      </p:cBhvr>
                                      <p:tavLst>
                                        <p:tav tm="0">
                                          <p:val>
                                            <p:strVal val="#ppt_x"/>
                                          </p:val>
                                        </p:tav>
                                        <p:tav tm="100000">
                                          <p:val>
                                            <p:strVal val="#ppt_x"/>
                                          </p:val>
                                        </p:tav>
                                      </p:tavLst>
                                    </p:anim>
                                    <p:anim calcmode="lin" valueType="num">
                                      <p:cBhvr additive="base">
                                        <p:cTn id="28" dur="500" fill="hold"/>
                                        <p:tgtEl>
                                          <p:spTgt spid="125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57"/>
                                        </p:tgtEl>
                                        <p:attrNameLst>
                                          <p:attrName>style.visibility</p:attrName>
                                        </p:attrNameLst>
                                      </p:cBhvr>
                                      <p:to>
                                        <p:strVal val="visible"/>
                                      </p:to>
                                    </p:set>
                                    <p:anim calcmode="lin" valueType="num">
                                      <p:cBhvr additive="base">
                                        <p:cTn id="31" dur="500" fill="hold"/>
                                        <p:tgtEl>
                                          <p:spTgt spid="1257"/>
                                        </p:tgtEl>
                                        <p:attrNameLst>
                                          <p:attrName>ppt_x</p:attrName>
                                        </p:attrNameLst>
                                      </p:cBhvr>
                                      <p:tavLst>
                                        <p:tav tm="0">
                                          <p:val>
                                            <p:strVal val="#ppt_x"/>
                                          </p:val>
                                        </p:tav>
                                        <p:tav tm="100000">
                                          <p:val>
                                            <p:strVal val="#ppt_x"/>
                                          </p:val>
                                        </p:tav>
                                      </p:tavLst>
                                    </p:anim>
                                    <p:anim calcmode="lin" valueType="num">
                                      <p:cBhvr additive="base">
                                        <p:cTn id="32" dur="500" fill="hold"/>
                                        <p:tgtEl>
                                          <p:spTgt spid="125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258"/>
                                        </p:tgtEl>
                                        <p:attrNameLst>
                                          <p:attrName>style.visibility</p:attrName>
                                        </p:attrNameLst>
                                      </p:cBhvr>
                                      <p:to>
                                        <p:strVal val="visible"/>
                                      </p:to>
                                    </p:set>
                                    <p:anim calcmode="lin" valueType="num">
                                      <p:cBhvr additive="base">
                                        <p:cTn id="35" dur="500" fill="hold"/>
                                        <p:tgtEl>
                                          <p:spTgt spid="1258"/>
                                        </p:tgtEl>
                                        <p:attrNameLst>
                                          <p:attrName>ppt_x</p:attrName>
                                        </p:attrNameLst>
                                      </p:cBhvr>
                                      <p:tavLst>
                                        <p:tav tm="0">
                                          <p:val>
                                            <p:strVal val="#ppt_x"/>
                                          </p:val>
                                        </p:tav>
                                        <p:tav tm="100000">
                                          <p:val>
                                            <p:strVal val="#ppt_x"/>
                                          </p:val>
                                        </p:tav>
                                      </p:tavLst>
                                    </p:anim>
                                    <p:anim calcmode="lin" valueType="num">
                                      <p:cBhvr additive="base">
                                        <p:cTn id="36" dur="500" fill="hold"/>
                                        <p:tgtEl>
                                          <p:spTgt spid="125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259"/>
                                        </p:tgtEl>
                                        <p:attrNameLst>
                                          <p:attrName>style.visibility</p:attrName>
                                        </p:attrNameLst>
                                      </p:cBhvr>
                                      <p:to>
                                        <p:strVal val="visible"/>
                                      </p:to>
                                    </p:set>
                                    <p:anim calcmode="lin" valueType="num">
                                      <p:cBhvr additive="base">
                                        <p:cTn id="39" dur="500" fill="hold"/>
                                        <p:tgtEl>
                                          <p:spTgt spid="1259"/>
                                        </p:tgtEl>
                                        <p:attrNameLst>
                                          <p:attrName>ppt_x</p:attrName>
                                        </p:attrNameLst>
                                      </p:cBhvr>
                                      <p:tavLst>
                                        <p:tav tm="0">
                                          <p:val>
                                            <p:strVal val="#ppt_x"/>
                                          </p:val>
                                        </p:tav>
                                        <p:tav tm="100000">
                                          <p:val>
                                            <p:strVal val="#ppt_x"/>
                                          </p:val>
                                        </p:tav>
                                      </p:tavLst>
                                    </p:anim>
                                    <p:anim calcmode="lin" valueType="num">
                                      <p:cBhvr additive="base">
                                        <p:cTn id="40" dur="500" fill="hold"/>
                                        <p:tgtEl>
                                          <p:spTgt spid="1259"/>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260"/>
                                        </p:tgtEl>
                                        <p:attrNameLst>
                                          <p:attrName>style.visibility</p:attrName>
                                        </p:attrNameLst>
                                      </p:cBhvr>
                                      <p:to>
                                        <p:strVal val="visible"/>
                                      </p:to>
                                    </p:set>
                                    <p:anim calcmode="lin" valueType="num">
                                      <p:cBhvr additive="base">
                                        <p:cTn id="43" dur="500" fill="hold"/>
                                        <p:tgtEl>
                                          <p:spTgt spid="1260"/>
                                        </p:tgtEl>
                                        <p:attrNameLst>
                                          <p:attrName>ppt_x</p:attrName>
                                        </p:attrNameLst>
                                      </p:cBhvr>
                                      <p:tavLst>
                                        <p:tav tm="0">
                                          <p:val>
                                            <p:strVal val="#ppt_x"/>
                                          </p:val>
                                        </p:tav>
                                        <p:tav tm="100000">
                                          <p:val>
                                            <p:strVal val="#ppt_x"/>
                                          </p:val>
                                        </p:tav>
                                      </p:tavLst>
                                    </p:anim>
                                    <p:anim calcmode="lin" valueType="num">
                                      <p:cBhvr additive="base">
                                        <p:cTn id="44" dur="500" fill="hold"/>
                                        <p:tgtEl>
                                          <p:spTgt spid="1260"/>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56"/>
                                        </p:tgtEl>
                                        <p:attrNameLst>
                                          <p:attrName>style.visibility</p:attrName>
                                        </p:attrNameLst>
                                      </p:cBhvr>
                                      <p:to>
                                        <p:strVal val="visible"/>
                                      </p:to>
                                    </p:set>
                                    <p:anim calcmode="lin" valueType="num">
                                      <p:cBhvr additive="base">
                                        <p:cTn id="47" dur="500" fill="hold"/>
                                        <p:tgtEl>
                                          <p:spTgt spid="56"/>
                                        </p:tgtEl>
                                        <p:attrNameLst>
                                          <p:attrName>ppt_x</p:attrName>
                                        </p:attrNameLst>
                                      </p:cBhvr>
                                      <p:tavLst>
                                        <p:tav tm="0">
                                          <p:val>
                                            <p:strVal val="#ppt_x"/>
                                          </p:val>
                                        </p:tav>
                                        <p:tav tm="100000">
                                          <p:val>
                                            <p:strVal val="#ppt_x"/>
                                          </p:val>
                                        </p:tav>
                                      </p:tavLst>
                                    </p:anim>
                                    <p:anim calcmode="lin" valueType="num">
                                      <p:cBhvr additive="base">
                                        <p:cTn id="48" dur="500" fill="hold"/>
                                        <p:tgtEl>
                                          <p:spTgt spid="56"/>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312"/>
                                        </p:tgtEl>
                                        <p:attrNameLst>
                                          <p:attrName>style.visibility</p:attrName>
                                        </p:attrNameLst>
                                      </p:cBhvr>
                                      <p:to>
                                        <p:strVal val="visible"/>
                                      </p:to>
                                    </p:set>
                                    <p:anim calcmode="lin" valueType="num">
                                      <p:cBhvr additive="base">
                                        <p:cTn id="51" dur="500" fill="hold"/>
                                        <p:tgtEl>
                                          <p:spTgt spid="1312"/>
                                        </p:tgtEl>
                                        <p:attrNameLst>
                                          <p:attrName>ppt_x</p:attrName>
                                        </p:attrNameLst>
                                      </p:cBhvr>
                                      <p:tavLst>
                                        <p:tav tm="0">
                                          <p:val>
                                            <p:strVal val="#ppt_x"/>
                                          </p:val>
                                        </p:tav>
                                        <p:tav tm="100000">
                                          <p:val>
                                            <p:strVal val="#ppt_x"/>
                                          </p:val>
                                        </p:tav>
                                      </p:tavLst>
                                    </p:anim>
                                    <p:anim calcmode="lin" valueType="num">
                                      <p:cBhvr additive="base">
                                        <p:cTn id="52" dur="500" fill="hold"/>
                                        <p:tgtEl>
                                          <p:spTgt spid="13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8" grpId="0" animBg="1"/>
      <p:bldP spid="1254" grpId="0" animBg="1"/>
      <p:bldP spid="1255" grpId="0" animBg="1"/>
      <p:bldP spid="1256" grpId="0" animBg="1"/>
      <p:bldP spid="1257" grpId="0" animBg="1"/>
      <p:bldP spid="1258" grpId="0" animBg="1"/>
      <p:bldP spid="1259" grpId="0" animBg="1"/>
      <p:bldP spid="13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029ED37-8706-B5B4-29CF-2602D69183A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10800000" flipV="1">
            <a:off x="8103451" y="3808748"/>
            <a:ext cx="3396497" cy="3107794"/>
          </a:xfrm>
          <a:prstGeom prst="rect">
            <a:avLst/>
          </a:prstGeom>
        </p:spPr>
      </p:pic>
      <p:grpSp>
        <p:nvGrpSpPr>
          <p:cNvPr id="11" name="组合 4">
            <a:extLst>
              <a:ext uri="{FF2B5EF4-FFF2-40B4-BE49-F238E27FC236}">
                <a16:creationId xmlns:a16="http://schemas.microsoft.com/office/drawing/2014/main" id="{ACF2378A-A38D-971E-EBC5-A1403FF898A1}"/>
              </a:ext>
            </a:extLst>
          </p:cNvPr>
          <p:cNvGrpSpPr/>
          <p:nvPr/>
        </p:nvGrpSpPr>
        <p:grpSpPr>
          <a:xfrm>
            <a:off x="-674430" y="244784"/>
            <a:ext cx="6110583" cy="615553"/>
            <a:chOff x="-1006564" y="571364"/>
            <a:chExt cx="8130608" cy="1045397"/>
          </a:xfrm>
        </p:grpSpPr>
        <p:sp>
          <p:nvSpPr>
            <p:cNvPr id="12" name="TextBox 8">
              <a:extLst>
                <a:ext uri="{FF2B5EF4-FFF2-40B4-BE49-F238E27FC236}">
                  <a16:creationId xmlns:a16="http://schemas.microsoft.com/office/drawing/2014/main" id="{63CC2E2A-048F-2DA9-5174-3947192F12A9}"/>
                </a:ext>
              </a:extLst>
            </p:cNvPr>
            <p:cNvSpPr txBox="1">
              <a:spLocks noChangeArrowheads="1"/>
            </p:cNvSpPr>
            <p:nvPr/>
          </p:nvSpPr>
          <p:spPr bwMode="auto">
            <a:xfrm>
              <a:off x="-1006564" y="571364"/>
              <a:ext cx="8130608" cy="1045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defTabSz="685800">
                <a:buClrTx/>
              </a:pPr>
              <a:r>
                <a:rPr lang="en-US" altLang="zh-CN" sz="4000" b="1" i="1">
                  <a:solidFill>
                    <a:schemeClr val="bg2"/>
                  </a:solidFill>
                  <a:latin typeface="Times New Roman" panose="02020603050405020304" pitchFamily="18" charset="0"/>
                  <a:ea typeface="华文新魏" panose="02010800040101010101" pitchFamily="2" charset="-122"/>
                  <a:cs typeface="Times New Roman" panose="02020603050405020304" pitchFamily="18" charset="0"/>
                </a:rPr>
                <a:t>4. Câu 4</a:t>
              </a:r>
              <a:endParaRPr lang="zh-CN" altLang="en-US" sz="4000" b="1" i="1" kern="1200" dirty="0">
                <a:solidFill>
                  <a:schemeClr val="bg2"/>
                </a:solidFill>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13" name="矩形 9">
              <a:extLst>
                <a:ext uri="{FF2B5EF4-FFF2-40B4-BE49-F238E27FC236}">
                  <a16:creationId xmlns:a16="http://schemas.microsoft.com/office/drawing/2014/main" id="{921BDF7C-059F-825A-2A07-943742461AB7}"/>
                </a:ext>
              </a:extLst>
            </p:cNvPr>
            <p:cNvSpPr/>
            <p:nvPr/>
          </p:nvSpPr>
          <p:spPr>
            <a:xfrm>
              <a:off x="1497330" y="705597"/>
              <a:ext cx="127648" cy="80662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2400" kern="1200">
                <a:solidFill>
                  <a:srgbClr val="2F583C"/>
                </a:solidFill>
                <a:latin typeface="华文新魏" panose="02010800040101010101" pitchFamily="2" charset="-122"/>
                <a:ea typeface="华文新魏" panose="02010800040101010101" pitchFamily="2" charset="-122"/>
              </a:endParaRPr>
            </a:p>
          </p:txBody>
        </p:sp>
      </p:grpSp>
      <p:pic>
        <p:nvPicPr>
          <p:cNvPr id="14" name="Picture 13">
            <a:extLst>
              <a:ext uri="{FF2B5EF4-FFF2-40B4-BE49-F238E27FC236}">
                <a16:creationId xmlns:a16="http://schemas.microsoft.com/office/drawing/2014/main" id="{4946DEC0-C76A-953E-BC3B-32713F328AE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62782" y="154212"/>
            <a:ext cx="823049" cy="857342"/>
          </a:xfrm>
          <a:prstGeom prst="rect">
            <a:avLst/>
          </a:prstGeom>
        </p:spPr>
      </p:pic>
      <p:grpSp>
        <p:nvGrpSpPr>
          <p:cNvPr id="3" name="Google Shape;181;p18">
            <a:extLst>
              <a:ext uri="{FF2B5EF4-FFF2-40B4-BE49-F238E27FC236}">
                <a16:creationId xmlns:a16="http://schemas.microsoft.com/office/drawing/2014/main" id="{DF77E58E-9DFA-5368-5906-F91C99DDE46C}"/>
              </a:ext>
            </a:extLst>
          </p:cNvPr>
          <p:cNvGrpSpPr/>
          <p:nvPr/>
        </p:nvGrpSpPr>
        <p:grpSpPr>
          <a:xfrm rot="2010119" flipH="1">
            <a:off x="-197693" y="4209104"/>
            <a:ext cx="1418957" cy="2461780"/>
            <a:chOff x="-1610600" y="3648550"/>
            <a:chExt cx="851075" cy="1476450"/>
          </a:xfrm>
        </p:grpSpPr>
        <p:sp>
          <p:nvSpPr>
            <p:cNvPr id="4" name="Google Shape;182;p18">
              <a:extLst>
                <a:ext uri="{FF2B5EF4-FFF2-40B4-BE49-F238E27FC236}">
                  <a16:creationId xmlns:a16="http://schemas.microsoft.com/office/drawing/2014/main" id="{F1A2B4BA-6CC9-319A-9955-1F650D363612}"/>
                </a:ext>
              </a:extLst>
            </p:cNvPr>
            <p:cNvSpPr/>
            <p:nvPr/>
          </p:nvSpPr>
          <p:spPr>
            <a:xfrm>
              <a:off x="-1206450" y="4775125"/>
              <a:ext cx="436325" cy="253950"/>
            </a:xfrm>
            <a:custGeom>
              <a:avLst/>
              <a:gdLst/>
              <a:ahLst/>
              <a:cxnLst/>
              <a:rect l="l" t="t" r="r" b="b"/>
              <a:pathLst>
                <a:path w="17453" h="10158" extrusionOk="0">
                  <a:moveTo>
                    <a:pt x="16978" y="0"/>
                  </a:moveTo>
                  <a:cubicBezTo>
                    <a:pt x="16935" y="0"/>
                    <a:pt x="16891" y="8"/>
                    <a:pt x="16846" y="23"/>
                  </a:cubicBezTo>
                  <a:lnTo>
                    <a:pt x="8588" y="2925"/>
                  </a:lnTo>
                  <a:cubicBezTo>
                    <a:pt x="2897" y="4956"/>
                    <a:pt x="777" y="8259"/>
                    <a:pt x="152" y="9598"/>
                  </a:cubicBezTo>
                  <a:cubicBezTo>
                    <a:pt x="1" y="9857"/>
                    <a:pt x="204" y="10157"/>
                    <a:pt x="480" y="10157"/>
                  </a:cubicBezTo>
                  <a:cubicBezTo>
                    <a:pt x="489" y="10157"/>
                    <a:pt x="499" y="10157"/>
                    <a:pt x="509" y="10156"/>
                  </a:cubicBezTo>
                  <a:cubicBezTo>
                    <a:pt x="2384" y="10022"/>
                    <a:pt x="7986" y="9554"/>
                    <a:pt x="11244" y="8192"/>
                  </a:cubicBezTo>
                  <a:cubicBezTo>
                    <a:pt x="14347" y="6898"/>
                    <a:pt x="16534" y="2389"/>
                    <a:pt x="17337" y="537"/>
                  </a:cubicBezTo>
                  <a:cubicBezTo>
                    <a:pt x="17452" y="268"/>
                    <a:pt x="17238" y="0"/>
                    <a:pt x="169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 name="Google Shape;183;p18">
              <a:extLst>
                <a:ext uri="{FF2B5EF4-FFF2-40B4-BE49-F238E27FC236}">
                  <a16:creationId xmlns:a16="http://schemas.microsoft.com/office/drawing/2014/main" id="{B1998AD8-409B-96D6-96B8-2101FD8AB776}"/>
                </a:ext>
              </a:extLst>
            </p:cNvPr>
            <p:cNvSpPr/>
            <p:nvPr/>
          </p:nvSpPr>
          <p:spPr>
            <a:xfrm>
              <a:off x="-1195300" y="4543000"/>
              <a:ext cx="435775" cy="253950"/>
            </a:xfrm>
            <a:custGeom>
              <a:avLst/>
              <a:gdLst/>
              <a:ahLst/>
              <a:cxnLst/>
              <a:rect l="l" t="t" r="r" b="b"/>
              <a:pathLst>
                <a:path w="17431" h="10158" extrusionOk="0">
                  <a:moveTo>
                    <a:pt x="16977" y="1"/>
                  </a:moveTo>
                  <a:cubicBezTo>
                    <a:pt x="16935" y="1"/>
                    <a:pt x="16891" y="8"/>
                    <a:pt x="16847" y="24"/>
                  </a:cubicBezTo>
                  <a:lnTo>
                    <a:pt x="8589" y="2947"/>
                  </a:lnTo>
                  <a:cubicBezTo>
                    <a:pt x="2897" y="4956"/>
                    <a:pt x="777" y="8259"/>
                    <a:pt x="130" y="9598"/>
                  </a:cubicBezTo>
                  <a:cubicBezTo>
                    <a:pt x="1" y="9857"/>
                    <a:pt x="184" y="10158"/>
                    <a:pt x="478" y="10158"/>
                  </a:cubicBezTo>
                  <a:cubicBezTo>
                    <a:pt x="488" y="10158"/>
                    <a:pt x="499" y="10157"/>
                    <a:pt x="509" y="10156"/>
                  </a:cubicBezTo>
                  <a:cubicBezTo>
                    <a:pt x="2362" y="10045"/>
                    <a:pt x="7986" y="9554"/>
                    <a:pt x="11222" y="8215"/>
                  </a:cubicBezTo>
                  <a:cubicBezTo>
                    <a:pt x="14347" y="6920"/>
                    <a:pt x="16534" y="2389"/>
                    <a:pt x="17316" y="537"/>
                  </a:cubicBezTo>
                  <a:cubicBezTo>
                    <a:pt x="17430" y="269"/>
                    <a:pt x="17233" y="1"/>
                    <a:pt x="16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 name="Google Shape;184;p18">
              <a:extLst>
                <a:ext uri="{FF2B5EF4-FFF2-40B4-BE49-F238E27FC236}">
                  <a16:creationId xmlns:a16="http://schemas.microsoft.com/office/drawing/2014/main" id="{03624339-3757-E4A3-47DD-B222B93395BC}"/>
                </a:ext>
              </a:extLst>
            </p:cNvPr>
            <p:cNvSpPr/>
            <p:nvPr/>
          </p:nvSpPr>
          <p:spPr>
            <a:xfrm>
              <a:off x="-1195775" y="4255900"/>
              <a:ext cx="408425" cy="295075"/>
            </a:xfrm>
            <a:custGeom>
              <a:avLst/>
              <a:gdLst/>
              <a:ahLst/>
              <a:cxnLst/>
              <a:rect l="l" t="t" r="r" b="b"/>
              <a:pathLst>
                <a:path w="16337" h="11803" extrusionOk="0">
                  <a:moveTo>
                    <a:pt x="15887" y="0"/>
                  </a:moveTo>
                  <a:cubicBezTo>
                    <a:pt x="15834" y="0"/>
                    <a:pt x="15780" y="11"/>
                    <a:pt x="15728" y="36"/>
                  </a:cubicBezTo>
                  <a:lnTo>
                    <a:pt x="7827" y="3785"/>
                  </a:lnTo>
                  <a:cubicBezTo>
                    <a:pt x="2358" y="6374"/>
                    <a:pt x="595" y="9878"/>
                    <a:pt x="104" y="11284"/>
                  </a:cubicBezTo>
                  <a:cubicBezTo>
                    <a:pt x="0" y="11534"/>
                    <a:pt x="206" y="11802"/>
                    <a:pt x="469" y="11802"/>
                  </a:cubicBezTo>
                  <a:cubicBezTo>
                    <a:pt x="488" y="11802"/>
                    <a:pt x="508" y="11801"/>
                    <a:pt x="528" y="11798"/>
                  </a:cubicBezTo>
                  <a:cubicBezTo>
                    <a:pt x="2358" y="11485"/>
                    <a:pt x="7894" y="10436"/>
                    <a:pt x="10996" y="8740"/>
                  </a:cubicBezTo>
                  <a:cubicBezTo>
                    <a:pt x="13942" y="7155"/>
                    <a:pt x="15661" y="2424"/>
                    <a:pt x="16263" y="482"/>
                  </a:cubicBezTo>
                  <a:cubicBezTo>
                    <a:pt x="16336" y="226"/>
                    <a:pt x="16125" y="0"/>
                    <a:pt x="158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 name="Google Shape;185;p18">
              <a:extLst>
                <a:ext uri="{FF2B5EF4-FFF2-40B4-BE49-F238E27FC236}">
                  <a16:creationId xmlns:a16="http://schemas.microsoft.com/office/drawing/2014/main" id="{BB60E870-DB28-9FF2-59EB-D14DF3981B2B}"/>
                </a:ext>
              </a:extLst>
            </p:cNvPr>
            <p:cNvSpPr/>
            <p:nvPr/>
          </p:nvSpPr>
          <p:spPr>
            <a:xfrm>
              <a:off x="-1167525" y="3931275"/>
              <a:ext cx="289625" cy="411475"/>
            </a:xfrm>
            <a:custGeom>
              <a:avLst/>
              <a:gdLst/>
              <a:ahLst/>
              <a:cxnLst/>
              <a:rect l="l" t="t" r="r" b="b"/>
              <a:pathLst>
                <a:path w="11585" h="16459" extrusionOk="0">
                  <a:moveTo>
                    <a:pt x="11046" y="0"/>
                  </a:moveTo>
                  <a:cubicBezTo>
                    <a:pt x="10952" y="0"/>
                    <a:pt x="10856" y="38"/>
                    <a:pt x="10781" y="120"/>
                  </a:cubicBezTo>
                  <a:lnTo>
                    <a:pt x="4666" y="6370"/>
                  </a:lnTo>
                  <a:cubicBezTo>
                    <a:pt x="447" y="10677"/>
                    <a:pt x="1" y="14583"/>
                    <a:pt x="1" y="16056"/>
                  </a:cubicBezTo>
                  <a:cubicBezTo>
                    <a:pt x="1" y="16297"/>
                    <a:pt x="187" y="16458"/>
                    <a:pt x="394" y="16458"/>
                  </a:cubicBezTo>
                  <a:cubicBezTo>
                    <a:pt x="456" y="16458"/>
                    <a:pt x="520" y="16444"/>
                    <a:pt x="581" y="16413"/>
                  </a:cubicBezTo>
                  <a:cubicBezTo>
                    <a:pt x="2211" y="15476"/>
                    <a:pt x="7031" y="12574"/>
                    <a:pt x="9353" y="9941"/>
                  </a:cubicBezTo>
                  <a:cubicBezTo>
                    <a:pt x="11584" y="7396"/>
                    <a:pt x="11540" y="2375"/>
                    <a:pt x="11428" y="366"/>
                  </a:cubicBezTo>
                  <a:cubicBezTo>
                    <a:pt x="11413" y="144"/>
                    <a:pt x="11232" y="0"/>
                    <a:pt x="11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 name="Google Shape;186;p18">
              <a:extLst>
                <a:ext uri="{FF2B5EF4-FFF2-40B4-BE49-F238E27FC236}">
                  <a16:creationId xmlns:a16="http://schemas.microsoft.com/office/drawing/2014/main" id="{948D1234-A08C-9C01-906C-CD8E95D0E966}"/>
                </a:ext>
              </a:extLst>
            </p:cNvPr>
            <p:cNvSpPr/>
            <p:nvPr/>
          </p:nvSpPr>
          <p:spPr>
            <a:xfrm>
              <a:off x="-1260150" y="3648550"/>
              <a:ext cx="162975" cy="1476450"/>
            </a:xfrm>
            <a:custGeom>
              <a:avLst/>
              <a:gdLst/>
              <a:ahLst/>
              <a:cxnLst/>
              <a:rect l="l" t="t" r="r" b="b"/>
              <a:pathLst>
                <a:path w="6519" h="59058" extrusionOk="0">
                  <a:moveTo>
                    <a:pt x="1681" y="0"/>
                  </a:moveTo>
                  <a:cubicBezTo>
                    <a:pt x="1493" y="0"/>
                    <a:pt x="1310" y="142"/>
                    <a:pt x="1295" y="359"/>
                  </a:cubicBezTo>
                  <a:cubicBezTo>
                    <a:pt x="1184" y="1520"/>
                    <a:pt x="961" y="4064"/>
                    <a:pt x="514" y="9064"/>
                  </a:cubicBezTo>
                  <a:cubicBezTo>
                    <a:pt x="1" y="15067"/>
                    <a:pt x="2121" y="18371"/>
                    <a:pt x="3059" y="19509"/>
                  </a:cubicBezTo>
                  <a:cubicBezTo>
                    <a:pt x="3148" y="19598"/>
                    <a:pt x="3260" y="19643"/>
                    <a:pt x="3371" y="19643"/>
                  </a:cubicBezTo>
                  <a:lnTo>
                    <a:pt x="2121" y="59058"/>
                  </a:lnTo>
                  <a:lnTo>
                    <a:pt x="4152" y="22165"/>
                  </a:lnTo>
                  <a:lnTo>
                    <a:pt x="3527" y="19598"/>
                  </a:lnTo>
                  <a:cubicBezTo>
                    <a:pt x="3617" y="19553"/>
                    <a:pt x="3684" y="19486"/>
                    <a:pt x="3728" y="19397"/>
                  </a:cubicBezTo>
                  <a:cubicBezTo>
                    <a:pt x="4376" y="17656"/>
                    <a:pt x="6295" y="12367"/>
                    <a:pt x="6407" y="8840"/>
                  </a:cubicBezTo>
                  <a:cubicBezTo>
                    <a:pt x="6518" y="5493"/>
                    <a:pt x="3327" y="1609"/>
                    <a:pt x="1965" y="136"/>
                  </a:cubicBezTo>
                  <a:cubicBezTo>
                    <a:pt x="1887" y="42"/>
                    <a:pt x="1783" y="0"/>
                    <a:pt x="16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 name="Google Shape;187;p18">
              <a:extLst>
                <a:ext uri="{FF2B5EF4-FFF2-40B4-BE49-F238E27FC236}">
                  <a16:creationId xmlns:a16="http://schemas.microsoft.com/office/drawing/2014/main" id="{F4A4B4D0-951B-948D-FFE5-0383E32BD454}"/>
                </a:ext>
              </a:extLst>
            </p:cNvPr>
            <p:cNvSpPr/>
            <p:nvPr/>
          </p:nvSpPr>
          <p:spPr>
            <a:xfrm>
              <a:off x="-1610600" y="4743975"/>
              <a:ext cx="414500" cy="285725"/>
            </a:xfrm>
            <a:custGeom>
              <a:avLst/>
              <a:gdLst/>
              <a:ahLst/>
              <a:cxnLst/>
              <a:rect l="l" t="t" r="r" b="b"/>
              <a:pathLst>
                <a:path w="16580" h="11429" extrusionOk="0">
                  <a:moveTo>
                    <a:pt x="436" y="0"/>
                  </a:moveTo>
                  <a:cubicBezTo>
                    <a:pt x="192" y="0"/>
                    <a:pt x="1" y="255"/>
                    <a:pt x="92" y="510"/>
                  </a:cubicBezTo>
                  <a:cubicBezTo>
                    <a:pt x="717" y="2408"/>
                    <a:pt x="2547" y="7095"/>
                    <a:pt x="5538" y="8635"/>
                  </a:cubicBezTo>
                  <a:cubicBezTo>
                    <a:pt x="8685" y="10242"/>
                    <a:pt x="14220" y="11157"/>
                    <a:pt x="16072" y="11424"/>
                  </a:cubicBezTo>
                  <a:cubicBezTo>
                    <a:pt x="16092" y="11428"/>
                    <a:pt x="16112" y="11429"/>
                    <a:pt x="16132" y="11429"/>
                  </a:cubicBezTo>
                  <a:cubicBezTo>
                    <a:pt x="16392" y="11429"/>
                    <a:pt x="16579" y="11160"/>
                    <a:pt x="16496" y="10911"/>
                  </a:cubicBezTo>
                  <a:cubicBezTo>
                    <a:pt x="15961" y="9527"/>
                    <a:pt x="14108" y="6068"/>
                    <a:pt x="8595" y="3590"/>
                  </a:cubicBezTo>
                  <a:lnTo>
                    <a:pt x="605" y="42"/>
                  </a:lnTo>
                  <a:cubicBezTo>
                    <a:pt x="548" y="13"/>
                    <a:pt x="491" y="0"/>
                    <a:pt x="4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88;p18">
              <a:extLst>
                <a:ext uri="{FF2B5EF4-FFF2-40B4-BE49-F238E27FC236}">
                  <a16:creationId xmlns:a16="http://schemas.microsoft.com/office/drawing/2014/main" id="{418CDD59-1B1D-933A-9619-A6AC269C1D6B}"/>
                </a:ext>
              </a:extLst>
            </p:cNvPr>
            <p:cNvSpPr/>
            <p:nvPr/>
          </p:nvSpPr>
          <p:spPr>
            <a:xfrm>
              <a:off x="-1602350" y="4512050"/>
              <a:ext cx="414575" cy="286100"/>
            </a:xfrm>
            <a:custGeom>
              <a:avLst/>
              <a:gdLst/>
              <a:ahLst/>
              <a:cxnLst/>
              <a:rect l="l" t="t" r="r" b="b"/>
              <a:pathLst>
                <a:path w="16583" h="11444" extrusionOk="0">
                  <a:moveTo>
                    <a:pt x="451" y="1"/>
                  </a:moveTo>
                  <a:cubicBezTo>
                    <a:pt x="202" y="1"/>
                    <a:pt x="0" y="244"/>
                    <a:pt x="74" y="503"/>
                  </a:cubicBezTo>
                  <a:cubicBezTo>
                    <a:pt x="722" y="2422"/>
                    <a:pt x="2552" y="7132"/>
                    <a:pt x="5543" y="8649"/>
                  </a:cubicBezTo>
                  <a:cubicBezTo>
                    <a:pt x="8667" y="10234"/>
                    <a:pt x="14225" y="11149"/>
                    <a:pt x="16077" y="11439"/>
                  </a:cubicBezTo>
                  <a:cubicBezTo>
                    <a:pt x="16097" y="11442"/>
                    <a:pt x="16117" y="11444"/>
                    <a:pt x="16136" y="11444"/>
                  </a:cubicBezTo>
                  <a:cubicBezTo>
                    <a:pt x="16396" y="11444"/>
                    <a:pt x="16583" y="11174"/>
                    <a:pt x="16479" y="10903"/>
                  </a:cubicBezTo>
                  <a:cubicBezTo>
                    <a:pt x="15943" y="9520"/>
                    <a:pt x="14113" y="6060"/>
                    <a:pt x="8600" y="3605"/>
                  </a:cubicBezTo>
                  <a:lnTo>
                    <a:pt x="610" y="34"/>
                  </a:lnTo>
                  <a:cubicBezTo>
                    <a:pt x="556" y="11"/>
                    <a:pt x="503" y="1"/>
                    <a:pt x="4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89;p18">
              <a:extLst>
                <a:ext uri="{FF2B5EF4-FFF2-40B4-BE49-F238E27FC236}">
                  <a16:creationId xmlns:a16="http://schemas.microsoft.com/office/drawing/2014/main" id="{E85C78A2-5461-405A-E8A1-EC9CE0B63ACE}"/>
                </a:ext>
              </a:extLst>
            </p:cNvPr>
            <p:cNvSpPr/>
            <p:nvPr/>
          </p:nvSpPr>
          <p:spPr>
            <a:xfrm>
              <a:off x="-1568900" y="4229900"/>
              <a:ext cx="383925" cy="324575"/>
            </a:xfrm>
            <a:custGeom>
              <a:avLst/>
              <a:gdLst/>
              <a:ahLst/>
              <a:cxnLst/>
              <a:rect l="l" t="t" r="r" b="b"/>
              <a:pathLst>
                <a:path w="15357" h="12983" extrusionOk="0">
                  <a:moveTo>
                    <a:pt x="425" y="1"/>
                  </a:moveTo>
                  <a:cubicBezTo>
                    <a:pt x="197" y="1"/>
                    <a:pt x="0" y="209"/>
                    <a:pt x="53" y="473"/>
                  </a:cubicBezTo>
                  <a:cubicBezTo>
                    <a:pt x="477" y="2437"/>
                    <a:pt x="1816" y="7280"/>
                    <a:pt x="4629" y="9111"/>
                  </a:cubicBezTo>
                  <a:cubicBezTo>
                    <a:pt x="7575" y="11030"/>
                    <a:pt x="12998" y="12525"/>
                    <a:pt x="14828" y="12972"/>
                  </a:cubicBezTo>
                  <a:cubicBezTo>
                    <a:pt x="14859" y="12979"/>
                    <a:pt x="14889" y="12983"/>
                    <a:pt x="14918" y="12983"/>
                  </a:cubicBezTo>
                  <a:cubicBezTo>
                    <a:pt x="15152" y="12983"/>
                    <a:pt x="15357" y="12760"/>
                    <a:pt x="15297" y="12503"/>
                  </a:cubicBezTo>
                  <a:cubicBezTo>
                    <a:pt x="14895" y="11075"/>
                    <a:pt x="13422" y="7437"/>
                    <a:pt x="8200" y="4424"/>
                  </a:cubicBezTo>
                  <a:lnTo>
                    <a:pt x="611" y="49"/>
                  </a:lnTo>
                  <a:cubicBezTo>
                    <a:pt x="550" y="16"/>
                    <a:pt x="486" y="1"/>
                    <a:pt x="4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90;p18">
              <a:extLst>
                <a:ext uri="{FF2B5EF4-FFF2-40B4-BE49-F238E27FC236}">
                  <a16:creationId xmlns:a16="http://schemas.microsoft.com/office/drawing/2014/main" id="{ADEC61B3-C7BE-82E8-BD44-029DEB030A37}"/>
                </a:ext>
              </a:extLst>
            </p:cNvPr>
            <p:cNvSpPr/>
            <p:nvPr/>
          </p:nvSpPr>
          <p:spPr>
            <a:xfrm>
              <a:off x="-1493925" y="3832150"/>
              <a:ext cx="319175" cy="502650"/>
            </a:xfrm>
            <a:custGeom>
              <a:avLst/>
              <a:gdLst/>
              <a:ahLst/>
              <a:cxnLst/>
              <a:rect l="l" t="t" r="r" b="b"/>
              <a:pathLst>
                <a:path w="12767" h="20106" extrusionOk="0">
                  <a:moveTo>
                    <a:pt x="1268" y="0"/>
                  </a:moveTo>
                  <a:cubicBezTo>
                    <a:pt x="1059" y="0"/>
                    <a:pt x="854" y="142"/>
                    <a:pt x="826" y="380"/>
                  </a:cubicBezTo>
                  <a:cubicBezTo>
                    <a:pt x="491" y="2702"/>
                    <a:pt x="0" y="8549"/>
                    <a:pt x="2344" y="11696"/>
                  </a:cubicBezTo>
                  <a:cubicBezTo>
                    <a:pt x="4777" y="14977"/>
                    <a:pt x="10133" y="18794"/>
                    <a:pt x="11919" y="20021"/>
                  </a:cubicBezTo>
                  <a:cubicBezTo>
                    <a:pt x="11996" y="20079"/>
                    <a:pt x="12085" y="20106"/>
                    <a:pt x="12172" y="20106"/>
                  </a:cubicBezTo>
                  <a:cubicBezTo>
                    <a:pt x="12387" y="20106"/>
                    <a:pt x="12595" y="19947"/>
                    <a:pt x="12611" y="19709"/>
                  </a:cubicBezTo>
                  <a:cubicBezTo>
                    <a:pt x="12767" y="17968"/>
                    <a:pt x="12611" y="13415"/>
                    <a:pt x="8124" y="7991"/>
                  </a:cubicBezTo>
                  <a:cubicBezTo>
                    <a:pt x="4375" y="3505"/>
                    <a:pt x="2478" y="1206"/>
                    <a:pt x="1607" y="157"/>
                  </a:cubicBezTo>
                  <a:cubicBezTo>
                    <a:pt x="1516" y="50"/>
                    <a:pt x="1391" y="0"/>
                    <a:pt x="1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 name="Google Shape;191;p18">
            <a:extLst>
              <a:ext uri="{FF2B5EF4-FFF2-40B4-BE49-F238E27FC236}">
                <a16:creationId xmlns:a16="http://schemas.microsoft.com/office/drawing/2014/main" id="{5A863761-CE0B-B624-677E-7486A0BFE023}"/>
              </a:ext>
            </a:extLst>
          </p:cNvPr>
          <p:cNvGrpSpPr/>
          <p:nvPr/>
        </p:nvGrpSpPr>
        <p:grpSpPr>
          <a:xfrm rot="672675">
            <a:off x="-436477" y="5924160"/>
            <a:ext cx="1989840" cy="1360923"/>
            <a:chOff x="-824250" y="4460825"/>
            <a:chExt cx="1285025" cy="878875"/>
          </a:xfrm>
        </p:grpSpPr>
        <p:sp>
          <p:nvSpPr>
            <p:cNvPr id="19" name="Google Shape;192;p18">
              <a:extLst>
                <a:ext uri="{FF2B5EF4-FFF2-40B4-BE49-F238E27FC236}">
                  <a16:creationId xmlns:a16="http://schemas.microsoft.com/office/drawing/2014/main" id="{19DAC28E-67BC-6F86-5BE0-A4406C01FB43}"/>
                </a:ext>
              </a:extLst>
            </p:cNvPr>
            <p:cNvSpPr/>
            <p:nvPr/>
          </p:nvSpPr>
          <p:spPr>
            <a:xfrm>
              <a:off x="-824250" y="4460825"/>
              <a:ext cx="1285025" cy="878875"/>
            </a:xfrm>
            <a:custGeom>
              <a:avLst/>
              <a:gdLst/>
              <a:ahLst/>
              <a:cxnLst/>
              <a:rect l="l" t="t" r="r" b="b"/>
              <a:pathLst>
                <a:path w="51401" h="35155" extrusionOk="0">
                  <a:moveTo>
                    <a:pt x="28041" y="34381"/>
                  </a:moveTo>
                  <a:lnTo>
                    <a:pt x="28041" y="34381"/>
                  </a:lnTo>
                  <a:cubicBezTo>
                    <a:pt x="28028" y="34400"/>
                    <a:pt x="28055" y="34408"/>
                    <a:pt x="28055" y="34408"/>
                  </a:cubicBezTo>
                  <a:lnTo>
                    <a:pt x="28041" y="34381"/>
                  </a:lnTo>
                  <a:close/>
                  <a:moveTo>
                    <a:pt x="24596" y="0"/>
                  </a:moveTo>
                  <a:cubicBezTo>
                    <a:pt x="22612" y="0"/>
                    <a:pt x="21270" y="148"/>
                    <a:pt x="21270" y="148"/>
                  </a:cubicBezTo>
                  <a:lnTo>
                    <a:pt x="20333" y="15526"/>
                  </a:lnTo>
                  <a:lnTo>
                    <a:pt x="15400" y="952"/>
                  </a:lnTo>
                  <a:cubicBezTo>
                    <a:pt x="6830" y="1822"/>
                    <a:pt x="3036" y="7871"/>
                    <a:pt x="3036" y="7871"/>
                  </a:cubicBezTo>
                  <a:lnTo>
                    <a:pt x="12030" y="16352"/>
                  </a:lnTo>
                  <a:lnTo>
                    <a:pt x="1161" y="13250"/>
                  </a:lnTo>
                  <a:lnTo>
                    <a:pt x="580" y="15816"/>
                  </a:lnTo>
                  <a:cubicBezTo>
                    <a:pt x="0" y="18383"/>
                    <a:pt x="580" y="22713"/>
                    <a:pt x="580" y="22713"/>
                  </a:cubicBezTo>
                  <a:lnTo>
                    <a:pt x="10736" y="25570"/>
                  </a:lnTo>
                  <a:lnTo>
                    <a:pt x="1853" y="27556"/>
                  </a:lnTo>
                  <a:cubicBezTo>
                    <a:pt x="8555" y="33832"/>
                    <a:pt x="15496" y="35154"/>
                    <a:pt x="20156" y="35154"/>
                  </a:cubicBezTo>
                  <a:cubicBezTo>
                    <a:pt x="23550" y="35154"/>
                    <a:pt x="25734" y="34453"/>
                    <a:pt x="25734" y="34453"/>
                  </a:cubicBezTo>
                  <a:lnTo>
                    <a:pt x="26649" y="31819"/>
                  </a:lnTo>
                  <a:lnTo>
                    <a:pt x="28041" y="34381"/>
                  </a:lnTo>
                  <a:lnTo>
                    <a:pt x="28041" y="34381"/>
                  </a:lnTo>
                  <a:cubicBezTo>
                    <a:pt x="28082" y="34319"/>
                    <a:pt x="28544" y="34132"/>
                    <a:pt x="31715" y="33671"/>
                  </a:cubicBezTo>
                  <a:cubicBezTo>
                    <a:pt x="34260" y="33292"/>
                    <a:pt x="36715" y="32622"/>
                    <a:pt x="39103" y="31663"/>
                  </a:cubicBezTo>
                  <a:lnTo>
                    <a:pt x="37117" y="25882"/>
                  </a:lnTo>
                  <a:lnTo>
                    <a:pt x="43433" y="29230"/>
                  </a:lnTo>
                  <a:cubicBezTo>
                    <a:pt x="46736" y="27199"/>
                    <a:pt x="51088" y="21664"/>
                    <a:pt x="51088" y="21664"/>
                  </a:cubicBezTo>
                  <a:lnTo>
                    <a:pt x="44348" y="19164"/>
                  </a:lnTo>
                  <a:lnTo>
                    <a:pt x="51401" y="14656"/>
                  </a:lnTo>
                  <a:cubicBezTo>
                    <a:pt x="48745" y="6465"/>
                    <a:pt x="39371" y="3519"/>
                    <a:pt x="39371" y="3519"/>
                  </a:cubicBezTo>
                  <a:lnTo>
                    <a:pt x="30733" y="14656"/>
                  </a:lnTo>
                  <a:lnTo>
                    <a:pt x="34952" y="1755"/>
                  </a:lnTo>
                  <a:cubicBezTo>
                    <a:pt x="31544" y="300"/>
                    <a:pt x="27420" y="0"/>
                    <a:pt x="24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193;p18">
              <a:extLst>
                <a:ext uri="{FF2B5EF4-FFF2-40B4-BE49-F238E27FC236}">
                  <a16:creationId xmlns:a16="http://schemas.microsoft.com/office/drawing/2014/main" id="{33A83C59-CDD4-C40F-0170-F117A1630794}"/>
                </a:ext>
              </a:extLst>
            </p:cNvPr>
            <p:cNvSpPr/>
            <p:nvPr/>
          </p:nvSpPr>
          <p:spPr>
            <a:xfrm>
              <a:off x="-811425" y="4533700"/>
              <a:ext cx="567475" cy="633325"/>
            </a:xfrm>
            <a:custGeom>
              <a:avLst/>
              <a:gdLst/>
              <a:ahLst/>
              <a:cxnLst/>
              <a:rect l="l" t="t" r="r" b="b"/>
              <a:pathLst>
                <a:path w="22699" h="25333" extrusionOk="0">
                  <a:moveTo>
                    <a:pt x="8281" y="1"/>
                  </a:moveTo>
                  <a:lnTo>
                    <a:pt x="8035" y="135"/>
                  </a:lnTo>
                  <a:lnTo>
                    <a:pt x="22007" y="24708"/>
                  </a:lnTo>
                  <a:lnTo>
                    <a:pt x="134" y="14352"/>
                  </a:lnTo>
                  <a:lnTo>
                    <a:pt x="1" y="14620"/>
                  </a:lnTo>
                  <a:lnTo>
                    <a:pt x="22699" y="25333"/>
                  </a:lnTo>
                  <a:lnTo>
                    <a:pt x="22699" y="25333"/>
                  </a:lnTo>
                  <a:lnTo>
                    <a:pt x="828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194;p18">
              <a:extLst>
                <a:ext uri="{FF2B5EF4-FFF2-40B4-BE49-F238E27FC236}">
                  <a16:creationId xmlns:a16="http://schemas.microsoft.com/office/drawing/2014/main" id="{EF6C179E-BE83-51A4-3022-6EF645B16961}"/>
                </a:ext>
              </a:extLst>
            </p:cNvPr>
            <p:cNvSpPr/>
            <p:nvPr/>
          </p:nvSpPr>
          <p:spPr>
            <a:xfrm>
              <a:off x="-257350" y="4462300"/>
              <a:ext cx="598175" cy="705300"/>
            </a:xfrm>
            <a:custGeom>
              <a:avLst/>
              <a:gdLst/>
              <a:ahLst/>
              <a:cxnLst/>
              <a:rect l="l" t="t" r="r" b="b"/>
              <a:pathLst>
                <a:path w="23927" h="28212" extrusionOk="0">
                  <a:moveTo>
                    <a:pt x="3393" y="0"/>
                  </a:moveTo>
                  <a:lnTo>
                    <a:pt x="0" y="28211"/>
                  </a:lnTo>
                  <a:lnTo>
                    <a:pt x="23926" y="8504"/>
                  </a:lnTo>
                  <a:lnTo>
                    <a:pt x="23748" y="8303"/>
                  </a:lnTo>
                  <a:lnTo>
                    <a:pt x="357" y="27542"/>
                  </a:lnTo>
                  <a:lnTo>
                    <a:pt x="3661" y="22"/>
                  </a:lnTo>
                  <a:lnTo>
                    <a:pt x="339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195;p18">
              <a:extLst>
                <a:ext uri="{FF2B5EF4-FFF2-40B4-BE49-F238E27FC236}">
                  <a16:creationId xmlns:a16="http://schemas.microsoft.com/office/drawing/2014/main" id="{CB538317-55CD-D5B1-8E8D-719AA7EA640A}"/>
                </a:ext>
              </a:extLst>
            </p:cNvPr>
            <p:cNvSpPr/>
            <p:nvPr/>
          </p:nvSpPr>
          <p:spPr>
            <a:xfrm>
              <a:off x="-686450" y="4576675"/>
              <a:ext cx="923475" cy="653975"/>
            </a:xfrm>
            <a:custGeom>
              <a:avLst/>
              <a:gdLst/>
              <a:ahLst/>
              <a:cxnLst/>
              <a:rect l="l" t="t" r="r" b="b"/>
              <a:pathLst>
                <a:path w="36939" h="26159" extrusionOk="0">
                  <a:moveTo>
                    <a:pt x="36716" y="0"/>
                  </a:moveTo>
                  <a:lnTo>
                    <a:pt x="17276" y="23168"/>
                  </a:lnTo>
                  <a:lnTo>
                    <a:pt x="1" y="25868"/>
                  </a:lnTo>
                  <a:lnTo>
                    <a:pt x="46" y="26158"/>
                  </a:lnTo>
                  <a:lnTo>
                    <a:pt x="17365" y="23435"/>
                  </a:lnTo>
                  <a:lnTo>
                    <a:pt x="17432" y="23435"/>
                  </a:lnTo>
                  <a:lnTo>
                    <a:pt x="36939" y="179"/>
                  </a:lnTo>
                  <a:lnTo>
                    <a:pt x="367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196;p18">
              <a:extLst>
                <a:ext uri="{FF2B5EF4-FFF2-40B4-BE49-F238E27FC236}">
                  <a16:creationId xmlns:a16="http://schemas.microsoft.com/office/drawing/2014/main" id="{75FAE70B-E7D7-9D0C-1680-68B7C8D7C12A}"/>
                </a:ext>
              </a:extLst>
            </p:cNvPr>
            <p:cNvSpPr/>
            <p:nvPr/>
          </p:nvSpPr>
          <p:spPr>
            <a:xfrm>
              <a:off x="-255675" y="5158650"/>
              <a:ext cx="19000" cy="170200"/>
            </a:xfrm>
            <a:custGeom>
              <a:avLst/>
              <a:gdLst/>
              <a:ahLst/>
              <a:cxnLst/>
              <a:rect l="l" t="t" r="r" b="b"/>
              <a:pathLst>
                <a:path w="760" h="6808" extrusionOk="0">
                  <a:moveTo>
                    <a:pt x="268" y="0"/>
                  </a:moveTo>
                  <a:lnTo>
                    <a:pt x="0" y="22"/>
                  </a:lnTo>
                  <a:lnTo>
                    <a:pt x="469" y="6807"/>
                  </a:lnTo>
                  <a:lnTo>
                    <a:pt x="759" y="6785"/>
                  </a:lnTo>
                  <a:lnTo>
                    <a:pt x="2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 name="组合 2">
            <a:extLst>
              <a:ext uri="{FF2B5EF4-FFF2-40B4-BE49-F238E27FC236}">
                <a16:creationId xmlns:a16="http://schemas.microsoft.com/office/drawing/2014/main" id="{7F12708A-1346-3D83-D414-C3BC73DC243E}"/>
              </a:ext>
            </a:extLst>
          </p:cNvPr>
          <p:cNvGrpSpPr/>
          <p:nvPr/>
        </p:nvGrpSpPr>
        <p:grpSpPr>
          <a:xfrm flipH="1">
            <a:off x="1256280" y="1234927"/>
            <a:ext cx="5033728" cy="4075701"/>
            <a:chOff x="-558688" y="0"/>
            <a:chExt cx="9107943" cy="6858000"/>
          </a:xfrm>
        </p:grpSpPr>
        <p:pic>
          <p:nvPicPr>
            <p:cNvPr id="24" name="图片 3">
              <a:extLst>
                <a:ext uri="{FF2B5EF4-FFF2-40B4-BE49-F238E27FC236}">
                  <a16:creationId xmlns:a16="http://schemas.microsoft.com/office/drawing/2014/main" id="{7CA5AA4C-EEB3-E97C-FB33-E73D388867CA}"/>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25" name="图片 4">
              <a:extLst>
                <a:ext uri="{FF2B5EF4-FFF2-40B4-BE49-F238E27FC236}">
                  <a16:creationId xmlns:a16="http://schemas.microsoft.com/office/drawing/2014/main" id="{B19402D8-9D2E-2C48-2410-8C354091326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sp>
        <p:nvSpPr>
          <p:cNvPr id="26" name="TextBox 25">
            <a:extLst>
              <a:ext uri="{FF2B5EF4-FFF2-40B4-BE49-F238E27FC236}">
                <a16:creationId xmlns:a16="http://schemas.microsoft.com/office/drawing/2014/main" id="{421405E0-1847-CBCA-3367-833412E508CB}"/>
              </a:ext>
            </a:extLst>
          </p:cNvPr>
          <p:cNvSpPr txBox="1"/>
          <p:nvPr/>
        </p:nvSpPr>
        <p:spPr>
          <a:xfrm>
            <a:off x="1901858" y="2444382"/>
            <a:ext cx="3740319" cy="1569660"/>
          </a:xfrm>
          <a:prstGeom prst="rect">
            <a:avLst/>
          </a:prstGeom>
          <a:noFill/>
        </p:spPr>
        <p:txBody>
          <a:bodyPr wrap="square">
            <a:spAutoFit/>
          </a:bodyPr>
          <a:lstStyle/>
          <a:p>
            <a:pPr algn="ctr"/>
            <a:r>
              <a:rPr lang="en-US" sz="3200" i="1">
                <a:latin typeface="Times New Roman" panose="02020603050405020304" pitchFamily="18" charset="0"/>
                <a:cs typeface="Times New Roman" panose="02020603050405020304" pitchFamily="18" charset="0"/>
              </a:rPr>
              <a:t>Vì sao con ếch “ngạc nhiên, thu mình lại, hoảng hốt, bối rối”?</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50704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ppt_x"/>
                                          </p:val>
                                        </p:tav>
                                        <p:tav tm="100000">
                                          <p:val>
                                            <p:strVal val="#ppt_x"/>
                                          </p:val>
                                        </p:tav>
                                      </p:tavLst>
                                    </p:anim>
                                    <p:anim calcmode="lin" valueType="num">
                                      <p:cBhvr additive="base">
                                        <p:cTn id="1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45" name="Google Shape;445;p29"/>
          <p:cNvSpPr/>
          <p:nvPr/>
        </p:nvSpPr>
        <p:spPr>
          <a:xfrm>
            <a:off x="9783634" y="246874"/>
            <a:ext cx="3849713" cy="6611116"/>
          </a:xfrm>
          <a:custGeom>
            <a:avLst/>
            <a:gdLst/>
            <a:ahLst/>
            <a:cxnLst/>
            <a:rect l="l" t="t" r="r" b="b"/>
            <a:pathLst>
              <a:path w="82671" h="141971" extrusionOk="0">
                <a:moveTo>
                  <a:pt x="10982" y="0"/>
                </a:moveTo>
                <a:lnTo>
                  <a:pt x="8705" y="3571"/>
                </a:lnTo>
                <a:lnTo>
                  <a:pt x="10982" y="21114"/>
                </a:lnTo>
                <a:cubicBezTo>
                  <a:pt x="10982" y="21114"/>
                  <a:pt x="10763" y="21284"/>
                  <a:pt x="10375" y="21284"/>
                </a:cubicBezTo>
                <a:cubicBezTo>
                  <a:pt x="9587" y="21284"/>
                  <a:pt x="8104" y="20583"/>
                  <a:pt x="6340" y="16338"/>
                </a:cubicBezTo>
                <a:cubicBezTo>
                  <a:pt x="3684" y="9999"/>
                  <a:pt x="2144" y="2567"/>
                  <a:pt x="2144" y="2567"/>
                </a:cubicBezTo>
                <a:lnTo>
                  <a:pt x="1" y="12811"/>
                </a:lnTo>
                <a:cubicBezTo>
                  <a:pt x="1" y="12811"/>
                  <a:pt x="1407" y="31738"/>
                  <a:pt x="28993" y="46156"/>
                </a:cubicBezTo>
                <a:cubicBezTo>
                  <a:pt x="35890" y="56668"/>
                  <a:pt x="28993" y="141971"/>
                  <a:pt x="28993" y="141971"/>
                </a:cubicBezTo>
                <a:lnTo>
                  <a:pt x="57160" y="141971"/>
                </a:lnTo>
                <a:cubicBezTo>
                  <a:pt x="57160" y="141971"/>
                  <a:pt x="42831" y="53632"/>
                  <a:pt x="46759" y="46223"/>
                </a:cubicBezTo>
                <a:cubicBezTo>
                  <a:pt x="50665" y="38790"/>
                  <a:pt x="50397" y="25711"/>
                  <a:pt x="66534" y="22832"/>
                </a:cubicBezTo>
                <a:cubicBezTo>
                  <a:pt x="82670" y="19953"/>
                  <a:pt x="59548" y="16583"/>
                  <a:pt x="59548" y="16583"/>
                </a:cubicBezTo>
                <a:cubicBezTo>
                  <a:pt x="59548" y="16583"/>
                  <a:pt x="53075" y="22989"/>
                  <a:pt x="48545" y="30086"/>
                </a:cubicBezTo>
                <a:cubicBezTo>
                  <a:pt x="43992" y="37161"/>
                  <a:pt x="38613" y="44013"/>
                  <a:pt x="38613" y="44013"/>
                </a:cubicBezTo>
                <a:cubicBezTo>
                  <a:pt x="34350" y="41312"/>
                  <a:pt x="30265" y="38366"/>
                  <a:pt x="26360" y="35175"/>
                </a:cubicBezTo>
                <a:cubicBezTo>
                  <a:pt x="20200" y="30086"/>
                  <a:pt x="16852" y="31046"/>
                  <a:pt x="15647" y="26381"/>
                </a:cubicBezTo>
                <a:cubicBezTo>
                  <a:pt x="14464" y="21716"/>
                  <a:pt x="18414" y="6629"/>
                  <a:pt x="18414" y="6629"/>
                </a:cubicBezTo>
                <a:lnTo>
                  <a:pt x="1098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33" name="组合 4">
            <a:extLst>
              <a:ext uri="{FF2B5EF4-FFF2-40B4-BE49-F238E27FC236}">
                <a16:creationId xmlns:a16="http://schemas.microsoft.com/office/drawing/2014/main" id="{3AE8FEAF-FC4A-7EF8-D6DC-6CB823B0CB9D}"/>
              </a:ext>
            </a:extLst>
          </p:cNvPr>
          <p:cNvGrpSpPr/>
          <p:nvPr/>
        </p:nvGrpSpPr>
        <p:grpSpPr>
          <a:xfrm>
            <a:off x="1007279" y="290113"/>
            <a:ext cx="6183728" cy="660426"/>
            <a:chOff x="1497330" y="702429"/>
            <a:chExt cx="8571467" cy="809792"/>
          </a:xfrm>
        </p:grpSpPr>
        <p:sp>
          <p:nvSpPr>
            <p:cNvPr id="34" name="TextBox 8">
              <a:extLst>
                <a:ext uri="{FF2B5EF4-FFF2-40B4-BE49-F238E27FC236}">
                  <a16:creationId xmlns:a16="http://schemas.microsoft.com/office/drawing/2014/main" id="{FDFFEA8F-3AC0-20DB-27AF-154E2808355F}"/>
                </a:ext>
              </a:extLst>
            </p:cNvPr>
            <p:cNvSpPr txBox="1">
              <a:spLocks noChangeArrowheads="1"/>
            </p:cNvSpPr>
            <p:nvPr/>
          </p:nvSpPr>
          <p:spPr bwMode="auto">
            <a:xfrm>
              <a:off x="1848451" y="702429"/>
              <a:ext cx="8220346" cy="75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defTabSz="685800" eaLnBrk="1" fontAlgn="auto" latinLnBrk="0" hangingPunct="1">
                <a:lnSpc>
                  <a:spcPct val="100000"/>
                </a:lnSpc>
                <a:spcBef>
                  <a:spcPts val="0"/>
                </a:spcBef>
                <a:spcAft>
                  <a:spcPts val="0"/>
                </a:spcAft>
                <a:buClrTx/>
                <a:buSzTx/>
                <a:buFont typeface="Arial"/>
                <a:buNone/>
                <a:tabLst/>
                <a:defRPr/>
              </a:pPr>
              <a:r>
                <a:rPr lang="en-US" altLang="zh-CN" sz="4000" b="1" kern="0">
                  <a:solidFill>
                    <a:schemeClr val="accent5">
                      <a:lumMod val="25000"/>
                    </a:schemeClr>
                  </a:solidFill>
                  <a:latin typeface="Times New Roman" panose="02020603050405020304" pitchFamily="18" charset="0"/>
                  <a:ea typeface="华文新魏" panose="02010800040101010101" pitchFamily="2" charset="-122"/>
                  <a:cs typeface="Times New Roman" panose="02020603050405020304" pitchFamily="18" charset="0"/>
                  <a:sym typeface="Arial"/>
                </a:rPr>
                <a:t>1. Câu 1</a:t>
              </a:r>
              <a:endParaRPr kumimoji="0" lang="zh-CN" altLang="en-US" sz="4000" b="1" i="0" u="none" strike="noStrike" kern="0" cap="none" spc="0" normalizeH="0" baseline="0" noProof="0" dirty="0">
                <a:ln>
                  <a:noFill/>
                </a:ln>
                <a:solidFill>
                  <a:schemeClr val="accent5">
                    <a:lumMod val="25000"/>
                  </a:schemeClr>
                </a:solidFill>
                <a:effectLst/>
                <a:uLnTx/>
                <a:uFillTx/>
                <a:latin typeface="Times New Roman" panose="02020603050405020304" pitchFamily="18" charset="0"/>
                <a:ea typeface="华文新魏" panose="02010800040101010101" pitchFamily="2" charset="-122"/>
                <a:cs typeface="Times New Roman" panose="02020603050405020304" pitchFamily="18" charset="0"/>
                <a:sym typeface="Arial"/>
              </a:endParaRPr>
            </a:p>
          </p:txBody>
        </p:sp>
        <p:sp>
          <p:nvSpPr>
            <p:cNvPr id="35" name="矩形 9">
              <a:extLst>
                <a:ext uri="{FF2B5EF4-FFF2-40B4-BE49-F238E27FC236}">
                  <a16:creationId xmlns:a16="http://schemas.microsoft.com/office/drawing/2014/main" id="{939A9296-15F6-301F-2E49-9BE7F8388F43}"/>
                </a:ext>
              </a:extLst>
            </p:cNvPr>
            <p:cNvSpPr/>
            <p:nvPr/>
          </p:nvSpPr>
          <p:spPr>
            <a:xfrm>
              <a:off x="1497330" y="705597"/>
              <a:ext cx="127648" cy="806624"/>
            </a:xfrm>
            <a:prstGeom prst="rect">
              <a:avLst/>
            </a:prstGeom>
            <a:solidFill>
              <a:schemeClr val="accent3">
                <a:lumMod val="75000"/>
              </a:schemeClr>
            </a:solidFill>
            <a:ln w="25400"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zh-CN" altLang="en-US" sz="2400" b="0" i="0" u="none" strike="noStrike" kern="0" cap="none" spc="0" normalizeH="0" baseline="0" noProof="0">
                <a:ln>
                  <a:noFill/>
                </a:ln>
                <a:solidFill>
                  <a:srgbClr val="2F583C"/>
                </a:solidFill>
                <a:effectLst/>
                <a:uLnTx/>
                <a:uFillTx/>
                <a:latin typeface="华文新魏" panose="02010800040101010101" pitchFamily="2" charset="-122"/>
                <a:ea typeface="华文新魏" panose="02010800040101010101" pitchFamily="2" charset="-122"/>
                <a:cs typeface="+mn-cs"/>
                <a:sym typeface="Arial"/>
              </a:endParaRPr>
            </a:p>
          </p:txBody>
        </p:sp>
      </p:grpSp>
      <p:pic>
        <p:nvPicPr>
          <p:cNvPr id="2" name="Picture 1">
            <a:extLst>
              <a:ext uri="{FF2B5EF4-FFF2-40B4-BE49-F238E27FC236}">
                <a16:creationId xmlns:a16="http://schemas.microsoft.com/office/drawing/2014/main" id="{724E8B43-D56A-3451-EA6D-D6B5CB5B267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2374" y="26126"/>
            <a:ext cx="1075501" cy="1075501"/>
          </a:xfrm>
          <a:prstGeom prst="rect">
            <a:avLst/>
          </a:prstGeom>
        </p:spPr>
      </p:pic>
      <p:pic>
        <p:nvPicPr>
          <p:cNvPr id="767" name="Picture 766">
            <a:extLst>
              <a:ext uri="{FF2B5EF4-FFF2-40B4-BE49-F238E27FC236}">
                <a16:creationId xmlns:a16="http://schemas.microsoft.com/office/drawing/2014/main" id="{B850A25F-D451-89BC-B4E1-24862DEB7D52}"/>
              </a:ext>
            </a:extLst>
          </p:cNvPr>
          <p:cNvPicPr>
            <a:picLocks noChangeAspect="1"/>
          </p:cNvPicPr>
          <p:nvPr/>
        </p:nvPicPr>
        <p:blipFill>
          <a:blip r:embed="rId4"/>
          <a:stretch>
            <a:fillRect/>
          </a:stretch>
        </p:blipFill>
        <p:spPr>
          <a:xfrm>
            <a:off x="418516" y="3940161"/>
            <a:ext cx="6646364" cy="3231204"/>
          </a:xfrm>
          <a:prstGeom prst="rect">
            <a:avLst/>
          </a:prstGeom>
        </p:spPr>
      </p:pic>
      <p:pic>
        <p:nvPicPr>
          <p:cNvPr id="3" name="图片 16">
            <a:extLst>
              <a:ext uri="{FF2B5EF4-FFF2-40B4-BE49-F238E27FC236}">
                <a16:creationId xmlns:a16="http://schemas.microsoft.com/office/drawing/2014/main" id="{81F1B141-FD1D-A78D-19AA-2E56F9060B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06449" y="905667"/>
            <a:ext cx="6008144" cy="4032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本框 13">
            <a:extLst>
              <a:ext uri="{FF2B5EF4-FFF2-40B4-BE49-F238E27FC236}">
                <a16:creationId xmlns:a16="http://schemas.microsoft.com/office/drawing/2014/main" id="{4C93C644-5669-7741-EDAA-9C6CBAE12FFB}"/>
              </a:ext>
            </a:extLst>
          </p:cNvPr>
          <p:cNvSpPr txBox="1"/>
          <p:nvPr/>
        </p:nvSpPr>
        <p:spPr>
          <a:xfrm>
            <a:off x="6208518" y="1805209"/>
            <a:ext cx="4043635" cy="1938992"/>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i="1">
                <a:latin typeface="Times New Roman" panose="02020603050405020304" pitchFamily="18" charset="0"/>
                <a:cs typeface="Times New Roman" panose="02020603050405020304" pitchFamily="18" charset="0"/>
              </a:rPr>
              <a:t>Người thợ mộc trong truyện Đẽo cày giữa đường đã xử sự thế nào trước mỗi lời khuyên, khiến công sức và của cải “đi đời nhà ma”?</a:t>
            </a:r>
            <a:endParaRPr lang="en-US" sz="280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5177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0-#ppt_w/2"/>
                                          </p:val>
                                        </p:tav>
                                        <p:tav tm="100000">
                                          <p:val>
                                            <p:strVal val="#ppt_x"/>
                                          </p:val>
                                        </p:tav>
                                      </p:tavLst>
                                    </p:anim>
                                    <p:anim calcmode="lin" valueType="num">
                                      <p:cBhvr additive="base">
                                        <p:cTn id="8"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67"/>
                                        </p:tgtEl>
                                        <p:attrNameLst>
                                          <p:attrName>style.visibility</p:attrName>
                                        </p:attrNameLst>
                                      </p:cBhvr>
                                      <p:to>
                                        <p:strVal val="visible"/>
                                      </p:to>
                                    </p:set>
                                    <p:anim calcmode="lin" valueType="num">
                                      <p:cBhvr additive="base">
                                        <p:cTn id="13" dur="500" fill="hold"/>
                                        <p:tgtEl>
                                          <p:spTgt spid="767"/>
                                        </p:tgtEl>
                                        <p:attrNameLst>
                                          <p:attrName>ppt_x</p:attrName>
                                        </p:attrNameLst>
                                      </p:cBhvr>
                                      <p:tavLst>
                                        <p:tav tm="0">
                                          <p:val>
                                            <p:strVal val="#ppt_x"/>
                                          </p:val>
                                        </p:tav>
                                        <p:tav tm="100000">
                                          <p:val>
                                            <p:strVal val="#ppt_x"/>
                                          </p:val>
                                        </p:tav>
                                      </p:tavLst>
                                    </p:anim>
                                    <p:anim calcmode="lin" valueType="num">
                                      <p:cBhvr additive="base">
                                        <p:cTn id="14" dur="500" fill="hold"/>
                                        <p:tgtEl>
                                          <p:spTgt spid="76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45" name="Google Shape;445;p29"/>
          <p:cNvSpPr/>
          <p:nvPr/>
        </p:nvSpPr>
        <p:spPr>
          <a:xfrm>
            <a:off x="9783634" y="246874"/>
            <a:ext cx="3849713" cy="6611116"/>
          </a:xfrm>
          <a:custGeom>
            <a:avLst/>
            <a:gdLst/>
            <a:ahLst/>
            <a:cxnLst/>
            <a:rect l="l" t="t" r="r" b="b"/>
            <a:pathLst>
              <a:path w="82671" h="141971" extrusionOk="0">
                <a:moveTo>
                  <a:pt x="10982" y="0"/>
                </a:moveTo>
                <a:lnTo>
                  <a:pt x="8705" y="3571"/>
                </a:lnTo>
                <a:lnTo>
                  <a:pt x="10982" y="21114"/>
                </a:lnTo>
                <a:cubicBezTo>
                  <a:pt x="10982" y="21114"/>
                  <a:pt x="10763" y="21284"/>
                  <a:pt x="10375" y="21284"/>
                </a:cubicBezTo>
                <a:cubicBezTo>
                  <a:pt x="9587" y="21284"/>
                  <a:pt x="8104" y="20583"/>
                  <a:pt x="6340" y="16338"/>
                </a:cubicBezTo>
                <a:cubicBezTo>
                  <a:pt x="3684" y="9999"/>
                  <a:pt x="2144" y="2567"/>
                  <a:pt x="2144" y="2567"/>
                </a:cubicBezTo>
                <a:lnTo>
                  <a:pt x="1" y="12811"/>
                </a:lnTo>
                <a:cubicBezTo>
                  <a:pt x="1" y="12811"/>
                  <a:pt x="1407" y="31738"/>
                  <a:pt x="28993" y="46156"/>
                </a:cubicBezTo>
                <a:cubicBezTo>
                  <a:pt x="35890" y="56668"/>
                  <a:pt x="28993" y="141971"/>
                  <a:pt x="28993" y="141971"/>
                </a:cubicBezTo>
                <a:lnTo>
                  <a:pt x="57160" y="141971"/>
                </a:lnTo>
                <a:cubicBezTo>
                  <a:pt x="57160" y="141971"/>
                  <a:pt x="42831" y="53632"/>
                  <a:pt x="46759" y="46223"/>
                </a:cubicBezTo>
                <a:cubicBezTo>
                  <a:pt x="50665" y="38790"/>
                  <a:pt x="50397" y="25711"/>
                  <a:pt x="66534" y="22832"/>
                </a:cubicBezTo>
                <a:cubicBezTo>
                  <a:pt x="82670" y="19953"/>
                  <a:pt x="59548" y="16583"/>
                  <a:pt x="59548" y="16583"/>
                </a:cubicBezTo>
                <a:cubicBezTo>
                  <a:pt x="59548" y="16583"/>
                  <a:pt x="53075" y="22989"/>
                  <a:pt x="48545" y="30086"/>
                </a:cubicBezTo>
                <a:cubicBezTo>
                  <a:pt x="43992" y="37161"/>
                  <a:pt x="38613" y="44013"/>
                  <a:pt x="38613" y="44013"/>
                </a:cubicBezTo>
                <a:cubicBezTo>
                  <a:pt x="34350" y="41312"/>
                  <a:pt x="30265" y="38366"/>
                  <a:pt x="26360" y="35175"/>
                </a:cubicBezTo>
                <a:cubicBezTo>
                  <a:pt x="20200" y="30086"/>
                  <a:pt x="16852" y="31046"/>
                  <a:pt x="15647" y="26381"/>
                </a:cubicBezTo>
                <a:cubicBezTo>
                  <a:pt x="14464" y="21716"/>
                  <a:pt x="18414" y="6629"/>
                  <a:pt x="18414" y="6629"/>
                </a:cubicBezTo>
                <a:lnTo>
                  <a:pt x="1098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33" name="组合 4">
            <a:extLst>
              <a:ext uri="{FF2B5EF4-FFF2-40B4-BE49-F238E27FC236}">
                <a16:creationId xmlns:a16="http://schemas.microsoft.com/office/drawing/2014/main" id="{3AE8FEAF-FC4A-7EF8-D6DC-6CB823B0CB9D}"/>
              </a:ext>
            </a:extLst>
          </p:cNvPr>
          <p:cNvGrpSpPr/>
          <p:nvPr/>
        </p:nvGrpSpPr>
        <p:grpSpPr>
          <a:xfrm>
            <a:off x="1007279" y="290113"/>
            <a:ext cx="6183728" cy="660426"/>
            <a:chOff x="1497330" y="702429"/>
            <a:chExt cx="8571467" cy="809792"/>
          </a:xfrm>
        </p:grpSpPr>
        <p:sp>
          <p:nvSpPr>
            <p:cNvPr id="34" name="TextBox 8">
              <a:extLst>
                <a:ext uri="{FF2B5EF4-FFF2-40B4-BE49-F238E27FC236}">
                  <a16:creationId xmlns:a16="http://schemas.microsoft.com/office/drawing/2014/main" id="{FDFFEA8F-3AC0-20DB-27AF-154E2808355F}"/>
                </a:ext>
              </a:extLst>
            </p:cNvPr>
            <p:cNvSpPr txBox="1">
              <a:spLocks noChangeArrowheads="1"/>
            </p:cNvSpPr>
            <p:nvPr/>
          </p:nvSpPr>
          <p:spPr bwMode="auto">
            <a:xfrm>
              <a:off x="1848451" y="702429"/>
              <a:ext cx="8220346" cy="75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defTabSz="685800" eaLnBrk="1" fontAlgn="auto" latinLnBrk="0" hangingPunct="1">
                <a:lnSpc>
                  <a:spcPct val="100000"/>
                </a:lnSpc>
                <a:spcBef>
                  <a:spcPts val="0"/>
                </a:spcBef>
                <a:spcAft>
                  <a:spcPts val="0"/>
                </a:spcAft>
                <a:buClrTx/>
                <a:buSzTx/>
                <a:buFont typeface="Arial"/>
                <a:buNone/>
                <a:tabLst/>
                <a:defRPr/>
              </a:pPr>
              <a:r>
                <a:rPr lang="en-US" altLang="zh-CN" sz="4000" b="1" kern="0">
                  <a:solidFill>
                    <a:schemeClr val="accent5">
                      <a:lumMod val="25000"/>
                    </a:schemeClr>
                  </a:solidFill>
                  <a:latin typeface="Times New Roman" panose="02020603050405020304" pitchFamily="18" charset="0"/>
                  <a:ea typeface="华文新魏" panose="02010800040101010101" pitchFamily="2" charset="-122"/>
                  <a:cs typeface="Times New Roman" panose="02020603050405020304" pitchFamily="18" charset="0"/>
                  <a:sym typeface="Arial"/>
                </a:rPr>
                <a:t>1. Câu 1</a:t>
              </a:r>
              <a:endParaRPr kumimoji="0" lang="zh-CN" altLang="en-US" sz="4000" b="1" i="0" u="none" strike="noStrike" kern="0" cap="none" spc="0" normalizeH="0" baseline="0" noProof="0" dirty="0">
                <a:ln>
                  <a:noFill/>
                </a:ln>
                <a:solidFill>
                  <a:schemeClr val="accent5">
                    <a:lumMod val="25000"/>
                  </a:schemeClr>
                </a:solidFill>
                <a:effectLst/>
                <a:uLnTx/>
                <a:uFillTx/>
                <a:latin typeface="Times New Roman" panose="02020603050405020304" pitchFamily="18" charset="0"/>
                <a:ea typeface="华文新魏" panose="02010800040101010101" pitchFamily="2" charset="-122"/>
                <a:cs typeface="Times New Roman" panose="02020603050405020304" pitchFamily="18" charset="0"/>
                <a:sym typeface="Arial"/>
              </a:endParaRPr>
            </a:p>
          </p:txBody>
        </p:sp>
        <p:sp>
          <p:nvSpPr>
            <p:cNvPr id="35" name="矩形 9">
              <a:extLst>
                <a:ext uri="{FF2B5EF4-FFF2-40B4-BE49-F238E27FC236}">
                  <a16:creationId xmlns:a16="http://schemas.microsoft.com/office/drawing/2014/main" id="{939A9296-15F6-301F-2E49-9BE7F8388F43}"/>
                </a:ext>
              </a:extLst>
            </p:cNvPr>
            <p:cNvSpPr/>
            <p:nvPr/>
          </p:nvSpPr>
          <p:spPr>
            <a:xfrm>
              <a:off x="1497330" y="705597"/>
              <a:ext cx="127648" cy="806624"/>
            </a:xfrm>
            <a:prstGeom prst="rect">
              <a:avLst/>
            </a:prstGeom>
            <a:solidFill>
              <a:schemeClr val="accent3">
                <a:lumMod val="75000"/>
              </a:schemeClr>
            </a:solidFill>
            <a:ln w="25400"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zh-CN" altLang="en-US" sz="2400" b="0" i="0" u="none" strike="noStrike" kern="0" cap="none" spc="0" normalizeH="0" baseline="0" noProof="0">
                <a:ln>
                  <a:noFill/>
                </a:ln>
                <a:solidFill>
                  <a:srgbClr val="2F583C"/>
                </a:solidFill>
                <a:effectLst/>
                <a:uLnTx/>
                <a:uFillTx/>
                <a:latin typeface="华文新魏" panose="02010800040101010101" pitchFamily="2" charset="-122"/>
                <a:ea typeface="华文新魏" panose="02010800040101010101" pitchFamily="2" charset="-122"/>
                <a:cs typeface="+mn-cs"/>
                <a:sym typeface="Arial"/>
              </a:endParaRPr>
            </a:p>
          </p:txBody>
        </p:sp>
      </p:grpSp>
      <p:pic>
        <p:nvPicPr>
          <p:cNvPr id="2" name="Picture 1">
            <a:extLst>
              <a:ext uri="{FF2B5EF4-FFF2-40B4-BE49-F238E27FC236}">
                <a16:creationId xmlns:a16="http://schemas.microsoft.com/office/drawing/2014/main" id="{724E8B43-D56A-3451-EA6D-D6B5CB5B267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2374" y="26126"/>
            <a:ext cx="1075501" cy="1075501"/>
          </a:xfrm>
          <a:prstGeom prst="rect">
            <a:avLst/>
          </a:prstGeom>
        </p:spPr>
      </p:pic>
      <p:graphicFrame>
        <p:nvGraphicFramePr>
          <p:cNvPr id="5" name="Table 4">
            <a:extLst>
              <a:ext uri="{FF2B5EF4-FFF2-40B4-BE49-F238E27FC236}">
                <a16:creationId xmlns:a16="http://schemas.microsoft.com/office/drawing/2014/main" id="{396C6AF8-4991-ABF2-9B56-90EB2235569D}"/>
              </a:ext>
            </a:extLst>
          </p:cNvPr>
          <p:cNvGraphicFramePr>
            <a:graphicFrameLocks noGrp="1"/>
          </p:cNvGraphicFramePr>
          <p:nvPr>
            <p:extLst>
              <p:ext uri="{D42A27DB-BD31-4B8C-83A1-F6EECF244321}">
                <p14:modId xmlns:p14="http://schemas.microsoft.com/office/powerpoint/2010/main" val="1109330570"/>
              </p:ext>
            </p:extLst>
          </p:nvPr>
        </p:nvGraphicFramePr>
        <p:xfrm>
          <a:off x="1620265" y="1398286"/>
          <a:ext cx="8951470" cy="4308291"/>
        </p:xfrm>
        <a:graphic>
          <a:graphicData uri="http://schemas.openxmlformats.org/drawingml/2006/table">
            <a:tbl>
              <a:tblPr firstRow="1" firstCol="1" bandRow="1"/>
              <a:tblGrid>
                <a:gridCol w="2483608">
                  <a:extLst>
                    <a:ext uri="{9D8B030D-6E8A-4147-A177-3AD203B41FA5}">
                      <a16:colId xmlns:a16="http://schemas.microsoft.com/office/drawing/2014/main" val="1699875380"/>
                    </a:ext>
                  </a:extLst>
                </a:gridCol>
                <a:gridCol w="2915358">
                  <a:extLst>
                    <a:ext uri="{9D8B030D-6E8A-4147-A177-3AD203B41FA5}">
                      <a16:colId xmlns:a16="http://schemas.microsoft.com/office/drawing/2014/main" val="1232079689"/>
                    </a:ext>
                  </a:extLst>
                </a:gridCol>
                <a:gridCol w="3552504">
                  <a:extLst>
                    <a:ext uri="{9D8B030D-6E8A-4147-A177-3AD203B41FA5}">
                      <a16:colId xmlns:a16="http://schemas.microsoft.com/office/drawing/2014/main" val="199445877"/>
                    </a:ext>
                  </a:extLst>
                </a:gridCol>
              </a:tblGrid>
              <a:tr h="1194529">
                <a:tc>
                  <a:txBody>
                    <a:bodyPr/>
                    <a:lstStyle/>
                    <a:p>
                      <a:pPr algn="ctr">
                        <a:lnSpc>
                          <a:spcPct val="100000"/>
                        </a:lnSpc>
                      </a:pPr>
                      <a:r>
                        <a:rPr lang="en-US" sz="2400" b="1" i="1">
                          <a:effectLst/>
                          <a:latin typeface="Times New Roman" panose="02020603050405020304" pitchFamily="18" charset="0"/>
                          <a:ea typeface="Calibri" panose="020F0502020204030204" pitchFamily="34" charset="0"/>
                          <a:cs typeface="Times New Roman" panose="02020603050405020304" pitchFamily="18" charset="0"/>
                        </a:rPr>
                        <a:t>Lần</a:t>
                      </a:r>
                      <a:endParaRPr lang="en-US" sz="2000" b="1" i="1">
                        <a:effectLst/>
                        <a:latin typeface=".VnTime"/>
                        <a:ea typeface="Times New Roman" panose="02020603050405020304" pitchFamily="18" charset="0"/>
                        <a:cs typeface="Times New Roman" panose="02020603050405020304" pitchFamily="18"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DA770"/>
                    </a:solidFill>
                  </a:tcPr>
                </a:tc>
                <a:tc>
                  <a:txBody>
                    <a:bodyPr/>
                    <a:lstStyle/>
                    <a:p>
                      <a:pPr algn="ctr">
                        <a:lnSpc>
                          <a:spcPct val="100000"/>
                        </a:lnSpc>
                      </a:pPr>
                      <a:r>
                        <a:rPr lang="en-US" sz="2400" b="1" i="1">
                          <a:effectLst/>
                          <a:latin typeface="Times New Roman" panose="02020603050405020304" pitchFamily="18" charset="0"/>
                          <a:ea typeface="Calibri" panose="020F0502020204030204" pitchFamily="34" charset="0"/>
                          <a:cs typeface="Times New Roman" panose="02020603050405020304" pitchFamily="18" charset="0"/>
                        </a:rPr>
                        <a:t>Cách xử sự</a:t>
                      </a:r>
                      <a:endParaRPr lang="en-US" sz="2000" b="1" i="1">
                        <a:effectLst/>
                        <a:latin typeface=".VnTime"/>
                        <a:ea typeface="Times New Roman" panose="02020603050405020304" pitchFamily="18" charset="0"/>
                        <a:cs typeface="Times New Roman" panose="02020603050405020304" pitchFamily="18"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DA770"/>
                    </a:solidFill>
                  </a:tcPr>
                </a:tc>
                <a:tc>
                  <a:txBody>
                    <a:bodyPr/>
                    <a:lstStyle/>
                    <a:p>
                      <a:pPr algn="ctr">
                        <a:lnSpc>
                          <a:spcPct val="100000"/>
                        </a:lnSpc>
                      </a:pPr>
                      <a:r>
                        <a:rPr lang="en-US" sz="2400" b="1" i="1">
                          <a:effectLst/>
                          <a:latin typeface="Times New Roman" panose="02020603050405020304" pitchFamily="18" charset="0"/>
                          <a:ea typeface="Calibri" panose="020F0502020204030204" pitchFamily="34" charset="0"/>
                          <a:cs typeface="Times New Roman" panose="02020603050405020304" pitchFamily="18" charset="0"/>
                        </a:rPr>
                        <a:t>Nhận xét về cách xử sự của người thợ mộc và</a:t>
                      </a:r>
                    </a:p>
                    <a:p>
                      <a:pPr algn="ctr">
                        <a:lnSpc>
                          <a:spcPct val="100000"/>
                        </a:lnSpc>
                      </a:pPr>
                      <a:r>
                        <a:rPr lang="en-US" sz="2400" b="1" i="1">
                          <a:effectLst/>
                          <a:latin typeface="Times New Roman" panose="02020603050405020304" pitchFamily="18" charset="0"/>
                          <a:ea typeface="Calibri" panose="020F0502020204030204" pitchFamily="34" charset="0"/>
                          <a:cs typeface="Times New Roman" panose="02020603050405020304" pitchFamily="18" charset="0"/>
                        </a:rPr>
                        <a:t> hậu quả</a:t>
                      </a:r>
                      <a:endParaRPr lang="en-US" sz="2000" b="1" i="1">
                        <a:effectLst/>
                        <a:latin typeface=".VnTime"/>
                        <a:ea typeface="Times New Roman" panose="02020603050405020304" pitchFamily="18" charset="0"/>
                        <a:cs typeface="Times New Roman" panose="02020603050405020304" pitchFamily="18"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DA770"/>
                    </a:solidFill>
                  </a:tcPr>
                </a:tc>
                <a:extLst>
                  <a:ext uri="{0D108BD9-81ED-4DB2-BD59-A6C34878D82A}">
                    <a16:rowId xmlns:a16="http://schemas.microsoft.com/office/drawing/2014/main" val="2968686326"/>
                  </a:ext>
                </a:extLst>
              </a:tr>
              <a:tr h="1064689">
                <a:tc>
                  <a:txBody>
                    <a:bodyPr/>
                    <a:lstStyle/>
                    <a:p>
                      <a:pPr algn="just">
                        <a:lnSpc>
                          <a:spcPct val="100000"/>
                        </a:lnSpc>
                      </a:pPr>
                      <a:r>
                        <a:rPr lang="en-US" sz="2400" b="1" i="1">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b="1" i="1">
                        <a:effectLst/>
                        <a:latin typeface=".VnTime"/>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6E6E6"/>
                    </a:solidFill>
                  </a:tcPr>
                </a:tc>
                <a:tc>
                  <a:txBody>
                    <a:bodyPr/>
                    <a:lstStyle/>
                    <a:p>
                      <a:pPr algn="just">
                        <a:lnSpc>
                          <a:spcPct val="100000"/>
                        </a:lnSpc>
                      </a:pPr>
                      <a:r>
                        <a:rPr lang="en-US" sz="2400" b="1" i="1">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b="1" i="1">
                        <a:effectLst/>
                        <a:latin typeface=".VnTime"/>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6E6E6"/>
                    </a:solidFill>
                  </a:tcPr>
                </a:tc>
                <a:tc rowSpan="3">
                  <a:txBody>
                    <a:bodyPr/>
                    <a:lstStyle/>
                    <a:p>
                      <a:pPr algn="just">
                        <a:lnSpc>
                          <a:spcPct val="100000"/>
                        </a:lnSpc>
                      </a:pPr>
                      <a:r>
                        <a:rPr lang="en-US" sz="2400" b="1" i="1">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b="1" i="1">
                        <a:effectLst/>
                        <a:latin typeface=".VnTime"/>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6E6E6"/>
                    </a:solidFill>
                  </a:tcPr>
                </a:tc>
                <a:extLst>
                  <a:ext uri="{0D108BD9-81ED-4DB2-BD59-A6C34878D82A}">
                    <a16:rowId xmlns:a16="http://schemas.microsoft.com/office/drawing/2014/main" val="2245040062"/>
                  </a:ext>
                </a:extLst>
              </a:tr>
              <a:tr h="1012753">
                <a:tc>
                  <a:txBody>
                    <a:bodyPr/>
                    <a:lstStyle/>
                    <a:p>
                      <a:pPr algn="just">
                        <a:lnSpc>
                          <a:spcPct val="100000"/>
                        </a:lnSpc>
                      </a:pPr>
                      <a:r>
                        <a:rPr lang="en-US" sz="2400" b="1" i="1">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b="1" i="1">
                        <a:effectLst/>
                        <a:latin typeface=".VnTime"/>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6E6E6"/>
                    </a:solidFill>
                  </a:tcPr>
                </a:tc>
                <a:tc>
                  <a:txBody>
                    <a:bodyPr/>
                    <a:lstStyle/>
                    <a:p>
                      <a:pPr algn="just">
                        <a:lnSpc>
                          <a:spcPct val="100000"/>
                        </a:lnSpc>
                      </a:pPr>
                      <a:r>
                        <a:rPr lang="en-US" sz="2400" b="1" i="1">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b="1" i="1">
                        <a:effectLst/>
                        <a:latin typeface=".VnTime"/>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6E6E6"/>
                    </a:solidFill>
                  </a:tcPr>
                </a:tc>
                <a:tc vMerge="1">
                  <a:txBody>
                    <a:bodyPr/>
                    <a:lstStyle/>
                    <a:p>
                      <a:endParaRPr lang="en-US"/>
                    </a:p>
                  </a:txBody>
                  <a:tcPr/>
                </a:tc>
                <a:extLst>
                  <a:ext uri="{0D108BD9-81ED-4DB2-BD59-A6C34878D82A}">
                    <a16:rowId xmlns:a16="http://schemas.microsoft.com/office/drawing/2014/main" val="1582721502"/>
                  </a:ext>
                </a:extLst>
              </a:tr>
              <a:tr h="1030064">
                <a:tc>
                  <a:txBody>
                    <a:bodyPr/>
                    <a:lstStyle/>
                    <a:p>
                      <a:pPr algn="just">
                        <a:lnSpc>
                          <a:spcPct val="100000"/>
                        </a:lnSpc>
                      </a:pPr>
                      <a:r>
                        <a:rPr lang="en-US" sz="2400" b="1" i="1">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b="1" i="1">
                        <a:effectLst/>
                        <a:latin typeface=".VnTime"/>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6E6E6"/>
                    </a:solidFill>
                  </a:tcPr>
                </a:tc>
                <a:tc>
                  <a:txBody>
                    <a:bodyPr/>
                    <a:lstStyle/>
                    <a:p>
                      <a:pPr algn="just">
                        <a:lnSpc>
                          <a:spcPct val="100000"/>
                        </a:lnSpc>
                      </a:pPr>
                      <a:r>
                        <a:rPr lang="en-US" sz="2400" b="1" i="1">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b="1" i="1">
                        <a:effectLst/>
                        <a:latin typeface=".VnTime"/>
                        <a:ea typeface="Calibri" panose="020F0502020204030204" pitchFamily="34" charset="0"/>
                        <a:cs typeface="Times New Roman" panose="02020603050405020304" pitchFamily="18" charset="0"/>
                      </a:endParaRPr>
                    </a:p>
                    <a:p>
                      <a:pPr algn="just">
                        <a:lnSpc>
                          <a:spcPct val="100000"/>
                        </a:lnSpc>
                      </a:pPr>
                      <a:endParaRPr lang="en-US" sz="2000" b="1" i="1">
                        <a:effectLst/>
                        <a:latin typeface=".VnTime"/>
                        <a:ea typeface="Calibri" panose="020F0502020204030204" pitchFamily="34" charset="0"/>
                        <a:cs typeface="Times New Roman" panose="02020603050405020304" pitchFamily="18" charset="0"/>
                      </a:endParaRPr>
                    </a:p>
                    <a:p>
                      <a:pPr algn="just">
                        <a:lnSpc>
                          <a:spcPct val="100000"/>
                        </a:lnSpc>
                      </a:pPr>
                      <a:endParaRPr lang="en-US" sz="2400" b="1" i="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6E6E6"/>
                    </a:solidFill>
                  </a:tcPr>
                </a:tc>
                <a:tc vMerge="1">
                  <a:txBody>
                    <a:bodyPr/>
                    <a:lstStyle/>
                    <a:p>
                      <a:endParaRPr lang="en-US"/>
                    </a:p>
                  </a:txBody>
                  <a:tcPr/>
                </a:tc>
                <a:extLst>
                  <a:ext uri="{0D108BD9-81ED-4DB2-BD59-A6C34878D82A}">
                    <a16:rowId xmlns:a16="http://schemas.microsoft.com/office/drawing/2014/main" val="3088934642"/>
                  </a:ext>
                </a:extLst>
              </a:tr>
            </a:tbl>
          </a:graphicData>
        </a:graphic>
      </p:graphicFrame>
      <p:pic>
        <p:nvPicPr>
          <p:cNvPr id="6" name="Picture 5">
            <a:extLst>
              <a:ext uri="{FF2B5EF4-FFF2-40B4-BE49-F238E27FC236}">
                <a16:creationId xmlns:a16="http://schemas.microsoft.com/office/drawing/2014/main" id="{DD9F5AF9-66A0-EDB7-F85E-2AAE11B52DD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1598" b="97337" l="4167" r="70167">
                        <a14:foregroundMark x1="24000" y1="26331" x2="32000" y2="26627"/>
                        <a14:foregroundMark x1="32000" y1="26627" x2="32000" y2="27219"/>
                        <a14:foregroundMark x1="31667" y1="22189" x2="25500" y2="21893"/>
                        <a14:foregroundMark x1="12500" y1="65680" x2="4333" y2="69527"/>
                        <a14:foregroundMark x1="4333" y1="69527" x2="9333" y2="83432"/>
                        <a14:foregroundMark x1="9333" y1="83432" x2="10833" y2="68047"/>
                        <a14:foregroundMark x1="26667" y1="91420" x2="34833" y2="96154"/>
                        <a14:foregroundMark x1="34833" y1="96154" x2="37000" y2="89645"/>
                        <a14:foregroundMark x1="42667" y1="82544" x2="44833" y2="97337"/>
                        <a14:foregroundMark x1="33667" y1="53846" x2="30833" y2="52959"/>
                      </a14:backgroundRemoval>
                    </a14:imgEffect>
                  </a14:imgLayer>
                </a14:imgProps>
              </a:ext>
            </a:extLst>
          </a:blip>
          <a:srcRect l="1" t="17338" r="21999" b="-2106"/>
          <a:stretch/>
        </p:blipFill>
        <p:spPr>
          <a:xfrm>
            <a:off x="-412509" y="4312714"/>
            <a:ext cx="4638307" cy="2729133"/>
          </a:xfrm>
          <a:prstGeom prst="rect">
            <a:avLst/>
          </a:prstGeom>
        </p:spPr>
      </p:pic>
    </p:spTree>
    <p:extLst>
      <p:ext uri="{BB962C8B-B14F-4D97-AF65-F5344CB8AC3E}">
        <p14:creationId xmlns:p14="http://schemas.microsoft.com/office/powerpoint/2010/main" val="2437820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0-#ppt_w/2"/>
                                          </p:val>
                                        </p:tav>
                                        <p:tav tm="100000">
                                          <p:val>
                                            <p:strVal val="#ppt_x"/>
                                          </p:val>
                                        </p:tav>
                                      </p:tavLst>
                                    </p:anim>
                                    <p:anim calcmode="lin" valueType="num">
                                      <p:cBhvr additive="base">
                                        <p:cTn id="8"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par>
                                <p:cTn id="16" presetID="53" presetClass="entr" presetSubtype="16"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45" name="Google Shape;445;p29"/>
          <p:cNvSpPr/>
          <p:nvPr/>
        </p:nvSpPr>
        <p:spPr>
          <a:xfrm>
            <a:off x="9783634" y="246874"/>
            <a:ext cx="3849713" cy="6611116"/>
          </a:xfrm>
          <a:custGeom>
            <a:avLst/>
            <a:gdLst/>
            <a:ahLst/>
            <a:cxnLst/>
            <a:rect l="l" t="t" r="r" b="b"/>
            <a:pathLst>
              <a:path w="82671" h="141971" extrusionOk="0">
                <a:moveTo>
                  <a:pt x="10982" y="0"/>
                </a:moveTo>
                <a:lnTo>
                  <a:pt x="8705" y="3571"/>
                </a:lnTo>
                <a:lnTo>
                  <a:pt x="10982" y="21114"/>
                </a:lnTo>
                <a:cubicBezTo>
                  <a:pt x="10982" y="21114"/>
                  <a:pt x="10763" y="21284"/>
                  <a:pt x="10375" y="21284"/>
                </a:cubicBezTo>
                <a:cubicBezTo>
                  <a:pt x="9587" y="21284"/>
                  <a:pt x="8104" y="20583"/>
                  <a:pt x="6340" y="16338"/>
                </a:cubicBezTo>
                <a:cubicBezTo>
                  <a:pt x="3684" y="9999"/>
                  <a:pt x="2144" y="2567"/>
                  <a:pt x="2144" y="2567"/>
                </a:cubicBezTo>
                <a:lnTo>
                  <a:pt x="1" y="12811"/>
                </a:lnTo>
                <a:cubicBezTo>
                  <a:pt x="1" y="12811"/>
                  <a:pt x="1407" y="31738"/>
                  <a:pt x="28993" y="46156"/>
                </a:cubicBezTo>
                <a:cubicBezTo>
                  <a:pt x="35890" y="56668"/>
                  <a:pt x="28993" y="141971"/>
                  <a:pt x="28993" y="141971"/>
                </a:cubicBezTo>
                <a:lnTo>
                  <a:pt x="57160" y="141971"/>
                </a:lnTo>
                <a:cubicBezTo>
                  <a:pt x="57160" y="141971"/>
                  <a:pt x="42831" y="53632"/>
                  <a:pt x="46759" y="46223"/>
                </a:cubicBezTo>
                <a:cubicBezTo>
                  <a:pt x="50665" y="38790"/>
                  <a:pt x="50397" y="25711"/>
                  <a:pt x="66534" y="22832"/>
                </a:cubicBezTo>
                <a:cubicBezTo>
                  <a:pt x="82670" y="19953"/>
                  <a:pt x="59548" y="16583"/>
                  <a:pt x="59548" y="16583"/>
                </a:cubicBezTo>
                <a:cubicBezTo>
                  <a:pt x="59548" y="16583"/>
                  <a:pt x="53075" y="22989"/>
                  <a:pt x="48545" y="30086"/>
                </a:cubicBezTo>
                <a:cubicBezTo>
                  <a:pt x="43992" y="37161"/>
                  <a:pt x="38613" y="44013"/>
                  <a:pt x="38613" y="44013"/>
                </a:cubicBezTo>
                <a:cubicBezTo>
                  <a:pt x="34350" y="41312"/>
                  <a:pt x="30265" y="38366"/>
                  <a:pt x="26360" y="35175"/>
                </a:cubicBezTo>
                <a:cubicBezTo>
                  <a:pt x="20200" y="30086"/>
                  <a:pt x="16852" y="31046"/>
                  <a:pt x="15647" y="26381"/>
                </a:cubicBezTo>
                <a:cubicBezTo>
                  <a:pt x="14464" y="21716"/>
                  <a:pt x="18414" y="6629"/>
                  <a:pt x="18414" y="6629"/>
                </a:cubicBezTo>
                <a:lnTo>
                  <a:pt x="1098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33" name="组合 4">
            <a:extLst>
              <a:ext uri="{FF2B5EF4-FFF2-40B4-BE49-F238E27FC236}">
                <a16:creationId xmlns:a16="http://schemas.microsoft.com/office/drawing/2014/main" id="{3AE8FEAF-FC4A-7EF8-D6DC-6CB823B0CB9D}"/>
              </a:ext>
            </a:extLst>
          </p:cNvPr>
          <p:cNvGrpSpPr/>
          <p:nvPr/>
        </p:nvGrpSpPr>
        <p:grpSpPr>
          <a:xfrm>
            <a:off x="1007279" y="290113"/>
            <a:ext cx="6183728" cy="660426"/>
            <a:chOff x="1497330" y="702429"/>
            <a:chExt cx="8571467" cy="809792"/>
          </a:xfrm>
        </p:grpSpPr>
        <p:sp>
          <p:nvSpPr>
            <p:cNvPr id="34" name="TextBox 8">
              <a:extLst>
                <a:ext uri="{FF2B5EF4-FFF2-40B4-BE49-F238E27FC236}">
                  <a16:creationId xmlns:a16="http://schemas.microsoft.com/office/drawing/2014/main" id="{FDFFEA8F-3AC0-20DB-27AF-154E2808355F}"/>
                </a:ext>
              </a:extLst>
            </p:cNvPr>
            <p:cNvSpPr txBox="1">
              <a:spLocks noChangeArrowheads="1"/>
            </p:cNvSpPr>
            <p:nvPr/>
          </p:nvSpPr>
          <p:spPr bwMode="auto">
            <a:xfrm>
              <a:off x="1848451" y="702429"/>
              <a:ext cx="8220346" cy="75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defTabSz="685800" eaLnBrk="1" fontAlgn="auto" latinLnBrk="0" hangingPunct="1">
                <a:lnSpc>
                  <a:spcPct val="100000"/>
                </a:lnSpc>
                <a:spcBef>
                  <a:spcPts val="0"/>
                </a:spcBef>
                <a:spcAft>
                  <a:spcPts val="0"/>
                </a:spcAft>
                <a:buClrTx/>
                <a:buSzTx/>
                <a:buFont typeface="Arial"/>
                <a:buNone/>
                <a:tabLst/>
                <a:defRPr/>
              </a:pPr>
              <a:r>
                <a:rPr lang="en-US" altLang="zh-CN" sz="4000" b="1" kern="0">
                  <a:solidFill>
                    <a:schemeClr val="accent5">
                      <a:lumMod val="25000"/>
                    </a:schemeClr>
                  </a:solidFill>
                  <a:latin typeface="Times New Roman" panose="02020603050405020304" pitchFamily="18" charset="0"/>
                  <a:ea typeface="华文新魏" panose="02010800040101010101" pitchFamily="2" charset="-122"/>
                  <a:cs typeface="Times New Roman" panose="02020603050405020304" pitchFamily="18" charset="0"/>
                  <a:sym typeface="Arial"/>
                </a:rPr>
                <a:t>1. Câu 1</a:t>
              </a:r>
              <a:endParaRPr kumimoji="0" lang="zh-CN" altLang="en-US" sz="4000" b="1" i="0" u="none" strike="noStrike" kern="0" cap="none" spc="0" normalizeH="0" baseline="0" noProof="0" dirty="0">
                <a:ln>
                  <a:noFill/>
                </a:ln>
                <a:solidFill>
                  <a:schemeClr val="accent5">
                    <a:lumMod val="25000"/>
                  </a:schemeClr>
                </a:solidFill>
                <a:effectLst/>
                <a:uLnTx/>
                <a:uFillTx/>
                <a:latin typeface="Times New Roman" panose="02020603050405020304" pitchFamily="18" charset="0"/>
                <a:ea typeface="华文新魏" panose="02010800040101010101" pitchFamily="2" charset="-122"/>
                <a:cs typeface="Times New Roman" panose="02020603050405020304" pitchFamily="18" charset="0"/>
                <a:sym typeface="Arial"/>
              </a:endParaRPr>
            </a:p>
          </p:txBody>
        </p:sp>
        <p:sp>
          <p:nvSpPr>
            <p:cNvPr id="35" name="矩形 9">
              <a:extLst>
                <a:ext uri="{FF2B5EF4-FFF2-40B4-BE49-F238E27FC236}">
                  <a16:creationId xmlns:a16="http://schemas.microsoft.com/office/drawing/2014/main" id="{939A9296-15F6-301F-2E49-9BE7F8388F43}"/>
                </a:ext>
              </a:extLst>
            </p:cNvPr>
            <p:cNvSpPr/>
            <p:nvPr/>
          </p:nvSpPr>
          <p:spPr>
            <a:xfrm>
              <a:off x="1497330" y="705597"/>
              <a:ext cx="127648" cy="806624"/>
            </a:xfrm>
            <a:prstGeom prst="rect">
              <a:avLst/>
            </a:prstGeom>
            <a:solidFill>
              <a:schemeClr val="accent3">
                <a:lumMod val="75000"/>
              </a:schemeClr>
            </a:solidFill>
            <a:ln w="25400"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zh-CN" altLang="en-US" sz="2400" b="0" i="0" u="none" strike="noStrike" kern="0" cap="none" spc="0" normalizeH="0" baseline="0" noProof="0">
                <a:ln>
                  <a:noFill/>
                </a:ln>
                <a:solidFill>
                  <a:srgbClr val="2F583C"/>
                </a:solidFill>
                <a:effectLst/>
                <a:uLnTx/>
                <a:uFillTx/>
                <a:latin typeface="华文新魏" panose="02010800040101010101" pitchFamily="2" charset="-122"/>
                <a:ea typeface="华文新魏" panose="02010800040101010101" pitchFamily="2" charset="-122"/>
                <a:cs typeface="+mn-cs"/>
                <a:sym typeface="Arial"/>
              </a:endParaRPr>
            </a:p>
          </p:txBody>
        </p:sp>
      </p:grpSp>
      <p:pic>
        <p:nvPicPr>
          <p:cNvPr id="2" name="Picture 1">
            <a:extLst>
              <a:ext uri="{FF2B5EF4-FFF2-40B4-BE49-F238E27FC236}">
                <a16:creationId xmlns:a16="http://schemas.microsoft.com/office/drawing/2014/main" id="{724E8B43-D56A-3451-EA6D-D6B5CB5B267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2374" y="26126"/>
            <a:ext cx="1075501" cy="1075501"/>
          </a:xfrm>
          <a:prstGeom prst="rect">
            <a:avLst/>
          </a:prstGeom>
        </p:spPr>
      </p:pic>
      <p:pic>
        <p:nvPicPr>
          <p:cNvPr id="6" name="Picture 5">
            <a:extLst>
              <a:ext uri="{FF2B5EF4-FFF2-40B4-BE49-F238E27FC236}">
                <a16:creationId xmlns:a16="http://schemas.microsoft.com/office/drawing/2014/main" id="{DD9F5AF9-66A0-EDB7-F85E-2AAE11B52DD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1598" b="97337" l="4167" r="70167">
                        <a14:foregroundMark x1="24000" y1="26331" x2="32000" y2="26627"/>
                        <a14:foregroundMark x1="32000" y1="26627" x2="32000" y2="27219"/>
                        <a14:foregroundMark x1="31667" y1="22189" x2="25500" y2="21893"/>
                        <a14:foregroundMark x1="12500" y1="65680" x2="4333" y2="69527"/>
                        <a14:foregroundMark x1="4333" y1="69527" x2="9333" y2="83432"/>
                        <a14:foregroundMark x1="9333" y1="83432" x2="10833" y2="68047"/>
                        <a14:foregroundMark x1="26667" y1="91420" x2="34833" y2="96154"/>
                        <a14:foregroundMark x1="34833" y1="96154" x2="37000" y2="89645"/>
                        <a14:foregroundMark x1="42667" y1="82544" x2="44833" y2="97337"/>
                        <a14:foregroundMark x1="33667" y1="53846" x2="30833" y2="52959"/>
                      </a14:backgroundRemoval>
                    </a14:imgEffect>
                  </a14:imgLayer>
                </a14:imgProps>
              </a:ext>
            </a:extLst>
          </a:blip>
          <a:srcRect l="1" t="17338" r="21999" b="-2106"/>
          <a:stretch/>
        </p:blipFill>
        <p:spPr>
          <a:xfrm>
            <a:off x="-864822" y="4225052"/>
            <a:ext cx="4638307" cy="2729133"/>
          </a:xfrm>
          <a:prstGeom prst="rect">
            <a:avLst/>
          </a:prstGeom>
        </p:spPr>
      </p:pic>
      <p:graphicFrame>
        <p:nvGraphicFramePr>
          <p:cNvPr id="3" name="Table 2">
            <a:extLst>
              <a:ext uri="{FF2B5EF4-FFF2-40B4-BE49-F238E27FC236}">
                <a16:creationId xmlns:a16="http://schemas.microsoft.com/office/drawing/2014/main" id="{BC53CA32-91A5-0010-AD8E-B37A2C4D0D30}"/>
              </a:ext>
            </a:extLst>
          </p:cNvPr>
          <p:cNvGraphicFramePr>
            <a:graphicFrameLocks noGrp="1"/>
          </p:cNvGraphicFramePr>
          <p:nvPr>
            <p:extLst>
              <p:ext uri="{D42A27DB-BD31-4B8C-83A1-F6EECF244321}">
                <p14:modId xmlns:p14="http://schemas.microsoft.com/office/powerpoint/2010/main" val="718050922"/>
              </p:ext>
            </p:extLst>
          </p:nvPr>
        </p:nvGraphicFramePr>
        <p:xfrm>
          <a:off x="1828800" y="1515291"/>
          <a:ext cx="8987246" cy="4074328"/>
        </p:xfrm>
        <a:graphic>
          <a:graphicData uri="http://schemas.openxmlformats.org/drawingml/2006/table">
            <a:tbl>
              <a:tblPr firstRow="1" firstCol="1" bandRow="1"/>
              <a:tblGrid>
                <a:gridCol w="2800051">
                  <a:extLst>
                    <a:ext uri="{9D8B030D-6E8A-4147-A177-3AD203B41FA5}">
                      <a16:colId xmlns:a16="http://schemas.microsoft.com/office/drawing/2014/main" val="2976183244"/>
                    </a:ext>
                  </a:extLst>
                </a:gridCol>
                <a:gridCol w="2272647">
                  <a:extLst>
                    <a:ext uri="{9D8B030D-6E8A-4147-A177-3AD203B41FA5}">
                      <a16:colId xmlns:a16="http://schemas.microsoft.com/office/drawing/2014/main" val="2185524561"/>
                    </a:ext>
                  </a:extLst>
                </a:gridCol>
                <a:gridCol w="3914548">
                  <a:extLst>
                    <a:ext uri="{9D8B030D-6E8A-4147-A177-3AD203B41FA5}">
                      <a16:colId xmlns:a16="http://schemas.microsoft.com/office/drawing/2014/main" val="42238984"/>
                    </a:ext>
                  </a:extLst>
                </a:gridCol>
              </a:tblGrid>
              <a:tr h="679055">
                <a:tc>
                  <a:txBody>
                    <a:bodyPr/>
                    <a:lstStyle/>
                    <a:p>
                      <a:pPr algn="ctr">
                        <a:lnSpc>
                          <a:spcPct val="100000"/>
                        </a:lnSpc>
                      </a:pPr>
                      <a:r>
                        <a:rPr lang="en-US" sz="2000" b="1">
                          <a:effectLst/>
                          <a:latin typeface="Times New Roman" panose="02020603050405020304" pitchFamily="18" charset="0"/>
                          <a:ea typeface="Calibri" panose="020F0502020204030204" pitchFamily="34" charset="0"/>
                          <a:cs typeface="Times New Roman" panose="02020603050405020304" pitchFamily="18" charset="0"/>
                        </a:rPr>
                        <a:t>Lần</a:t>
                      </a:r>
                      <a:endParaRPr lang="en-US" sz="1800">
                        <a:effectLst/>
                        <a:latin typeface=".VnTime"/>
                        <a:ea typeface="Times New Roman" panose="02020603050405020304" pitchFamily="18"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DA770"/>
                    </a:solidFill>
                  </a:tcPr>
                </a:tc>
                <a:tc>
                  <a:txBody>
                    <a:bodyPr/>
                    <a:lstStyle/>
                    <a:p>
                      <a:pPr algn="ctr">
                        <a:lnSpc>
                          <a:spcPct val="100000"/>
                        </a:lnSpc>
                      </a:pPr>
                      <a:r>
                        <a:rPr lang="en-US" sz="2000" b="1">
                          <a:effectLst/>
                          <a:latin typeface="Times New Roman" panose="02020603050405020304" pitchFamily="18" charset="0"/>
                          <a:ea typeface="Calibri" panose="020F0502020204030204" pitchFamily="34" charset="0"/>
                          <a:cs typeface="Times New Roman" panose="02020603050405020304" pitchFamily="18" charset="0"/>
                        </a:rPr>
                        <a:t>Cách xử sự</a:t>
                      </a:r>
                      <a:endParaRPr lang="en-US" sz="1800">
                        <a:effectLst/>
                        <a:latin typeface=".VnTime"/>
                        <a:ea typeface="Times New Roman" panose="02020603050405020304" pitchFamily="18"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DA770"/>
                    </a:solidFill>
                  </a:tcPr>
                </a:tc>
                <a:tc>
                  <a:txBody>
                    <a:bodyPr/>
                    <a:lstStyle/>
                    <a:p>
                      <a:pPr algn="ctr">
                        <a:lnSpc>
                          <a:spcPct val="100000"/>
                        </a:lnSpc>
                      </a:pPr>
                      <a:r>
                        <a:rPr lang="en-US" sz="2000" b="1">
                          <a:effectLst/>
                          <a:latin typeface="Times New Roman" panose="02020603050405020304" pitchFamily="18" charset="0"/>
                          <a:ea typeface="Calibri" panose="020F0502020204030204" pitchFamily="34" charset="0"/>
                          <a:cs typeface="Times New Roman" panose="02020603050405020304" pitchFamily="18" charset="0"/>
                        </a:rPr>
                        <a:t>Nhận xét về cách xử sự của người thợ mộc và hậu quả</a:t>
                      </a:r>
                      <a:endParaRPr lang="en-US" sz="1800">
                        <a:effectLst/>
                        <a:latin typeface=".VnTime"/>
                        <a:ea typeface="Times New Roman" panose="02020603050405020304" pitchFamily="18"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DA770"/>
                    </a:solidFill>
                  </a:tcPr>
                </a:tc>
                <a:extLst>
                  <a:ext uri="{0D108BD9-81ED-4DB2-BD59-A6C34878D82A}">
                    <a16:rowId xmlns:a16="http://schemas.microsoft.com/office/drawing/2014/main" val="3002213422"/>
                  </a:ext>
                </a:extLst>
              </a:tr>
              <a:tr h="1018582">
                <a:tc>
                  <a:txBody>
                    <a:bodyPr/>
                    <a:lstStyle/>
                    <a:p>
                      <a:pPr algn="just">
                        <a:lnSpc>
                          <a:spcPct val="100000"/>
                        </a:lnSpc>
                      </a:pPr>
                      <a:r>
                        <a:rPr lang="en-US" sz="2000">
                          <a:effectLst/>
                          <a:latin typeface="Times New Roman" panose="02020603050405020304" pitchFamily="18" charset="0"/>
                          <a:ea typeface="Calibri" panose="020F0502020204030204" pitchFamily="34" charset="0"/>
                          <a:cs typeface="Times New Roman" panose="02020603050405020304" pitchFamily="18" charset="0"/>
                        </a:rPr>
                        <a:t>Một người nói: “Phải đẽo cày cho cao, cho to, thì mới dễ cày”</a:t>
                      </a:r>
                      <a:endParaRPr lang="en-US" sz="1800">
                        <a:effectLst/>
                        <a:latin typeface=".VnTime"/>
                        <a:ea typeface="Times New Roman" panose="02020603050405020304" pitchFamily="18"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just">
                        <a:lnSpc>
                          <a:spcPct val="100000"/>
                        </a:lnSpc>
                      </a:pPr>
                      <a:r>
                        <a:rPr lang="en-US" sz="2000">
                          <a:effectLst/>
                          <a:latin typeface="Times New Roman" panose="02020603050405020304" pitchFamily="18" charset="0"/>
                          <a:ea typeface="Calibri" panose="020F0502020204030204" pitchFamily="34" charset="0"/>
                          <a:cs typeface="Times New Roman" panose="02020603050405020304" pitchFamily="18" charset="0"/>
                        </a:rPr>
                        <a:t>Anh ta cho là phải</a:t>
                      </a:r>
                      <a:endParaRPr lang="en-US" sz="1800">
                        <a:effectLst/>
                        <a:latin typeface=".VnTime"/>
                        <a:ea typeface="Times New Roman" panose="02020603050405020304" pitchFamily="18"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2">
                        <a:lumMod val="20000"/>
                        <a:lumOff val="80000"/>
                      </a:schemeClr>
                    </a:solidFill>
                  </a:tcPr>
                </a:tc>
                <a:tc rowSpan="3">
                  <a:txBody>
                    <a:bodyPr/>
                    <a:lstStyle/>
                    <a:p>
                      <a:pPr algn="just">
                        <a:lnSpc>
                          <a:spcPct val="100000"/>
                        </a:lnSpc>
                        <a:spcBef>
                          <a:spcPts val="600"/>
                        </a:spcBef>
                        <a:spcAft>
                          <a:spcPts val="60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Người thợ mộc trước những lời góp ý của mọi người đều làm theo mà không hề suy nghĩ. Cuối cùng, phản ứng ấy được chính người thợ mộc tự hiểu ra là sai lầm, biết rằng “dễ nghe người là dại” (không có sự suy xét, đánh giá đúng/ sai, không tìm hiểu thực tế mà chỉ nghe và tin một cách mù quáng), để đến nỗi “quá muộn rồi, không sao chữa được nữa”.</a:t>
                      </a:r>
                      <a:endParaRPr lang="en-US" sz="1800">
                        <a:effectLst/>
                        <a:latin typeface=".VnTime"/>
                        <a:ea typeface="Times New Roman" panose="02020603050405020304" pitchFamily="18"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884964029"/>
                  </a:ext>
                </a:extLst>
              </a:tr>
              <a:tr h="1018582">
                <a:tc>
                  <a:txBody>
                    <a:bodyPr/>
                    <a:lstStyle/>
                    <a:p>
                      <a:pPr algn="just">
                        <a:lnSpc>
                          <a:spcPct val="100000"/>
                        </a:lnSpc>
                      </a:pPr>
                      <a:r>
                        <a:rPr lang="en-US" sz="2000">
                          <a:effectLst/>
                          <a:latin typeface="Times New Roman" panose="02020603050405020304" pitchFamily="18" charset="0"/>
                          <a:ea typeface="Calibri" panose="020F0502020204030204" pitchFamily="34" charset="0"/>
                          <a:cs typeface="Times New Roman" panose="02020603050405020304" pitchFamily="18" charset="0"/>
                        </a:rPr>
                        <a:t>Người khác lại nói: “Có đẽo nhỏ hơn, thấp hơn mới dễ cày”</a:t>
                      </a:r>
                      <a:endParaRPr lang="en-US" sz="1800">
                        <a:effectLst/>
                        <a:latin typeface=".VnTime"/>
                        <a:ea typeface="Times New Roman" panose="02020603050405020304" pitchFamily="18"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just">
                        <a:lnSpc>
                          <a:spcPct val="100000"/>
                        </a:lnSpc>
                      </a:pPr>
                      <a:r>
                        <a:rPr lang="en-US" sz="2000">
                          <a:effectLst/>
                          <a:latin typeface="Times New Roman" panose="02020603050405020304" pitchFamily="18" charset="0"/>
                          <a:ea typeface="Calibri" panose="020F0502020204030204" pitchFamily="34" charset="0"/>
                          <a:cs typeface="Times New Roman" panose="02020603050405020304" pitchFamily="18" charset="0"/>
                        </a:rPr>
                        <a:t>Anh ta lại cho là phải</a:t>
                      </a:r>
                      <a:endParaRPr lang="en-US" sz="1800">
                        <a:effectLst/>
                        <a:latin typeface=".VnTime"/>
                        <a:ea typeface="Times New Roman" panose="02020603050405020304" pitchFamily="18"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2">
                        <a:lumMod val="20000"/>
                        <a:lumOff val="80000"/>
                      </a:schemeClr>
                    </a:solidFill>
                  </a:tcPr>
                </a:tc>
                <a:tc vMerge="1">
                  <a:txBody>
                    <a:bodyPr/>
                    <a:lstStyle/>
                    <a:p>
                      <a:endParaRPr lang="en-US"/>
                    </a:p>
                  </a:txBody>
                  <a:tcPr/>
                </a:tc>
                <a:extLst>
                  <a:ext uri="{0D108BD9-81ED-4DB2-BD59-A6C34878D82A}">
                    <a16:rowId xmlns:a16="http://schemas.microsoft.com/office/drawing/2014/main" val="404071715"/>
                  </a:ext>
                </a:extLst>
              </a:tr>
              <a:tr h="1358109">
                <a:tc>
                  <a:txBody>
                    <a:bodyPr/>
                    <a:lstStyle/>
                    <a:p>
                      <a:pPr algn="just">
                        <a:lnSpc>
                          <a:spcPct val="100000"/>
                        </a:lnSpc>
                      </a:pPr>
                      <a:r>
                        <a:rPr lang="en-US" sz="2000">
                          <a:effectLst/>
                          <a:latin typeface="Times New Roman" panose="02020603050405020304" pitchFamily="18" charset="0"/>
                          <a:ea typeface="Calibri" panose="020F0502020204030204" pitchFamily="34" charset="0"/>
                          <a:cs typeface="Times New Roman" panose="02020603050405020304" pitchFamily="18" charset="0"/>
                        </a:rPr>
                        <a:t>Người khác lại bảo: “Đẽo to gấp đôi, gấp ba thế này để voi cày được…”</a:t>
                      </a:r>
                      <a:endParaRPr lang="en-US" sz="1800">
                        <a:effectLst/>
                        <a:latin typeface=".VnTime"/>
                        <a:ea typeface="Times New Roman" panose="02020603050405020304" pitchFamily="18"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just">
                        <a:lnSpc>
                          <a:spcPct val="100000"/>
                        </a:lnSpc>
                      </a:pPr>
                      <a:r>
                        <a:rPr lang="en-US" sz="2000">
                          <a:effectLst/>
                          <a:latin typeface="Times New Roman" panose="02020603050405020304" pitchFamily="18" charset="0"/>
                          <a:ea typeface="Calibri" panose="020F0502020204030204" pitchFamily="34" charset="0"/>
                          <a:cs typeface="Times New Roman" panose="02020603050405020304" pitchFamily="18" charset="0"/>
                        </a:rPr>
                        <a:t>Liền đẽo ngay một lúc bao nhiêu cày to gấp năm, gấp bảy lần</a:t>
                      </a:r>
                      <a:endParaRPr lang="en-US" sz="1800">
                        <a:effectLst/>
                        <a:latin typeface=".VnTime"/>
                        <a:ea typeface="Times New Roman" panose="02020603050405020304" pitchFamily="18"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2">
                        <a:lumMod val="20000"/>
                        <a:lumOff val="80000"/>
                      </a:schemeClr>
                    </a:solidFill>
                  </a:tcPr>
                </a:tc>
                <a:tc vMerge="1">
                  <a:txBody>
                    <a:bodyPr/>
                    <a:lstStyle/>
                    <a:p>
                      <a:endParaRPr lang="en-US"/>
                    </a:p>
                  </a:txBody>
                  <a:tcPr/>
                </a:tc>
                <a:extLst>
                  <a:ext uri="{0D108BD9-81ED-4DB2-BD59-A6C34878D82A}">
                    <a16:rowId xmlns:a16="http://schemas.microsoft.com/office/drawing/2014/main" val="8381392"/>
                  </a:ext>
                </a:extLst>
              </a:tr>
            </a:tbl>
          </a:graphicData>
        </a:graphic>
      </p:graphicFrame>
    </p:spTree>
    <p:extLst>
      <p:ext uri="{BB962C8B-B14F-4D97-AF65-F5344CB8AC3E}">
        <p14:creationId xmlns:p14="http://schemas.microsoft.com/office/powerpoint/2010/main" val="29919306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0-#ppt_w/2"/>
                                          </p:val>
                                        </p:tav>
                                        <p:tav tm="100000">
                                          <p:val>
                                            <p:strVal val="#ppt_x"/>
                                          </p:val>
                                        </p:tav>
                                      </p:tavLst>
                                    </p:anim>
                                    <p:anim calcmode="lin" valueType="num">
                                      <p:cBhvr additive="base">
                                        <p:cTn id="8"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45" name="Google Shape;445;p29"/>
          <p:cNvSpPr/>
          <p:nvPr/>
        </p:nvSpPr>
        <p:spPr>
          <a:xfrm>
            <a:off x="9783634" y="246874"/>
            <a:ext cx="3849713" cy="6611116"/>
          </a:xfrm>
          <a:custGeom>
            <a:avLst/>
            <a:gdLst/>
            <a:ahLst/>
            <a:cxnLst/>
            <a:rect l="l" t="t" r="r" b="b"/>
            <a:pathLst>
              <a:path w="82671" h="141971" extrusionOk="0">
                <a:moveTo>
                  <a:pt x="10982" y="0"/>
                </a:moveTo>
                <a:lnTo>
                  <a:pt x="8705" y="3571"/>
                </a:lnTo>
                <a:lnTo>
                  <a:pt x="10982" y="21114"/>
                </a:lnTo>
                <a:cubicBezTo>
                  <a:pt x="10982" y="21114"/>
                  <a:pt x="10763" y="21284"/>
                  <a:pt x="10375" y="21284"/>
                </a:cubicBezTo>
                <a:cubicBezTo>
                  <a:pt x="9587" y="21284"/>
                  <a:pt x="8104" y="20583"/>
                  <a:pt x="6340" y="16338"/>
                </a:cubicBezTo>
                <a:cubicBezTo>
                  <a:pt x="3684" y="9999"/>
                  <a:pt x="2144" y="2567"/>
                  <a:pt x="2144" y="2567"/>
                </a:cubicBezTo>
                <a:lnTo>
                  <a:pt x="1" y="12811"/>
                </a:lnTo>
                <a:cubicBezTo>
                  <a:pt x="1" y="12811"/>
                  <a:pt x="1407" y="31738"/>
                  <a:pt x="28993" y="46156"/>
                </a:cubicBezTo>
                <a:cubicBezTo>
                  <a:pt x="35890" y="56668"/>
                  <a:pt x="28993" y="141971"/>
                  <a:pt x="28993" y="141971"/>
                </a:cubicBezTo>
                <a:lnTo>
                  <a:pt x="57160" y="141971"/>
                </a:lnTo>
                <a:cubicBezTo>
                  <a:pt x="57160" y="141971"/>
                  <a:pt x="42831" y="53632"/>
                  <a:pt x="46759" y="46223"/>
                </a:cubicBezTo>
                <a:cubicBezTo>
                  <a:pt x="50665" y="38790"/>
                  <a:pt x="50397" y="25711"/>
                  <a:pt x="66534" y="22832"/>
                </a:cubicBezTo>
                <a:cubicBezTo>
                  <a:pt x="82670" y="19953"/>
                  <a:pt x="59548" y="16583"/>
                  <a:pt x="59548" y="16583"/>
                </a:cubicBezTo>
                <a:cubicBezTo>
                  <a:pt x="59548" y="16583"/>
                  <a:pt x="53075" y="22989"/>
                  <a:pt x="48545" y="30086"/>
                </a:cubicBezTo>
                <a:cubicBezTo>
                  <a:pt x="43992" y="37161"/>
                  <a:pt x="38613" y="44013"/>
                  <a:pt x="38613" y="44013"/>
                </a:cubicBezTo>
                <a:cubicBezTo>
                  <a:pt x="34350" y="41312"/>
                  <a:pt x="30265" y="38366"/>
                  <a:pt x="26360" y="35175"/>
                </a:cubicBezTo>
                <a:cubicBezTo>
                  <a:pt x="20200" y="30086"/>
                  <a:pt x="16852" y="31046"/>
                  <a:pt x="15647" y="26381"/>
                </a:cubicBezTo>
                <a:cubicBezTo>
                  <a:pt x="14464" y="21716"/>
                  <a:pt x="18414" y="6629"/>
                  <a:pt x="18414" y="6629"/>
                </a:cubicBezTo>
                <a:lnTo>
                  <a:pt x="1098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33" name="组合 4">
            <a:extLst>
              <a:ext uri="{FF2B5EF4-FFF2-40B4-BE49-F238E27FC236}">
                <a16:creationId xmlns:a16="http://schemas.microsoft.com/office/drawing/2014/main" id="{3AE8FEAF-FC4A-7EF8-D6DC-6CB823B0CB9D}"/>
              </a:ext>
            </a:extLst>
          </p:cNvPr>
          <p:cNvGrpSpPr/>
          <p:nvPr/>
        </p:nvGrpSpPr>
        <p:grpSpPr>
          <a:xfrm>
            <a:off x="1007279" y="290113"/>
            <a:ext cx="6183728" cy="660426"/>
            <a:chOff x="1497330" y="702429"/>
            <a:chExt cx="8571467" cy="809792"/>
          </a:xfrm>
        </p:grpSpPr>
        <p:sp>
          <p:nvSpPr>
            <p:cNvPr id="34" name="TextBox 8">
              <a:extLst>
                <a:ext uri="{FF2B5EF4-FFF2-40B4-BE49-F238E27FC236}">
                  <a16:creationId xmlns:a16="http://schemas.microsoft.com/office/drawing/2014/main" id="{FDFFEA8F-3AC0-20DB-27AF-154E2808355F}"/>
                </a:ext>
              </a:extLst>
            </p:cNvPr>
            <p:cNvSpPr txBox="1">
              <a:spLocks noChangeArrowheads="1"/>
            </p:cNvSpPr>
            <p:nvPr/>
          </p:nvSpPr>
          <p:spPr bwMode="auto">
            <a:xfrm>
              <a:off x="1848451" y="702429"/>
              <a:ext cx="8220346" cy="75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defTabSz="685800" eaLnBrk="1" fontAlgn="auto" latinLnBrk="0" hangingPunct="1">
                <a:lnSpc>
                  <a:spcPct val="100000"/>
                </a:lnSpc>
                <a:spcBef>
                  <a:spcPts val="0"/>
                </a:spcBef>
                <a:spcAft>
                  <a:spcPts val="0"/>
                </a:spcAft>
                <a:buClrTx/>
                <a:buSzTx/>
                <a:buFont typeface="Arial"/>
                <a:buNone/>
                <a:tabLst/>
                <a:defRPr/>
              </a:pPr>
              <a:r>
                <a:rPr lang="en-US" altLang="zh-CN" sz="4000" b="1" kern="0">
                  <a:solidFill>
                    <a:schemeClr val="accent5">
                      <a:lumMod val="25000"/>
                    </a:schemeClr>
                  </a:solidFill>
                  <a:latin typeface="Times New Roman" panose="02020603050405020304" pitchFamily="18" charset="0"/>
                  <a:ea typeface="华文新魏" panose="02010800040101010101" pitchFamily="2" charset="-122"/>
                  <a:cs typeface="Times New Roman" panose="02020603050405020304" pitchFamily="18" charset="0"/>
                  <a:sym typeface="Arial"/>
                </a:rPr>
                <a:t>2. Câu 2</a:t>
              </a:r>
              <a:endParaRPr kumimoji="0" lang="zh-CN" altLang="en-US" sz="4000" b="1" i="0" u="none" strike="noStrike" kern="0" cap="none" spc="0" normalizeH="0" baseline="0" noProof="0" dirty="0">
                <a:ln>
                  <a:noFill/>
                </a:ln>
                <a:solidFill>
                  <a:schemeClr val="accent5">
                    <a:lumMod val="25000"/>
                  </a:schemeClr>
                </a:solidFill>
                <a:effectLst/>
                <a:uLnTx/>
                <a:uFillTx/>
                <a:latin typeface="Times New Roman" panose="02020603050405020304" pitchFamily="18" charset="0"/>
                <a:ea typeface="华文新魏" panose="02010800040101010101" pitchFamily="2" charset="-122"/>
                <a:cs typeface="Times New Roman" panose="02020603050405020304" pitchFamily="18" charset="0"/>
                <a:sym typeface="Arial"/>
              </a:endParaRPr>
            </a:p>
          </p:txBody>
        </p:sp>
        <p:sp>
          <p:nvSpPr>
            <p:cNvPr id="35" name="矩形 9">
              <a:extLst>
                <a:ext uri="{FF2B5EF4-FFF2-40B4-BE49-F238E27FC236}">
                  <a16:creationId xmlns:a16="http://schemas.microsoft.com/office/drawing/2014/main" id="{939A9296-15F6-301F-2E49-9BE7F8388F43}"/>
                </a:ext>
              </a:extLst>
            </p:cNvPr>
            <p:cNvSpPr/>
            <p:nvPr/>
          </p:nvSpPr>
          <p:spPr>
            <a:xfrm>
              <a:off x="1497330" y="705597"/>
              <a:ext cx="127648" cy="806624"/>
            </a:xfrm>
            <a:prstGeom prst="rect">
              <a:avLst/>
            </a:prstGeom>
            <a:solidFill>
              <a:schemeClr val="accent3">
                <a:lumMod val="75000"/>
              </a:schemeClr>
            </a:solidFill>
            <a:ln w="25400"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zh-CN" altLang="en-US" sz="2400" b="0" i="0" u="none" strike="noStrike" kern="0" cap="none" spc="0" normalizeH="0" baseline="0" noProof="0">
                <a:ln>
                  <a:noFill/>
                </a:ln>
                <a:solidFill>
                  <a:srgbClr val="2F583C"/>
                </a:solidFill>
                <a:effectLst/>
                <a:uLnTx/>
                <a:uFillTx/>
                <a:latin typeface="华文新魏" panose="02010800040101010101" pitchFamily="2" charset="-122"/>
                <a:ea typeface="华文新魏" panose="02010800040101010101" pitchFamily="2" charset="-122"/>
                <a:cs typeface="+mn-cs"/>
                <a:sym typeface="Arial"/>
              </a:endParaRPr>
            </a:p>
          </p:txBody>
        </p:sp>
      </p:grpSp>
      <p:pic>
        <p:nvPicPr>
          <p:cNvPr id="2" name="Picture 1">
            <a:extLst>
              <a:ext uri="{FF2B5EF4-FFF2-40B4-BE49-F238E27FC236}">
                <a16:creationId xmlns:a16="http://schemas.microsoft.com/office/drawing/2014/main" id="{724E8B43-D56A-3451-EA6D-D6B5CB5B267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2374" y="26126"/>
            <a:ext cx="1075501" cy="1075501"/>
          </a:xfrm>
          <a:prstGeom prst="rect">
            <a:avLst/>
          </a:prstGeom>
        </p:spPr>
      </p:pic>
      <p:pic>
        <p:nvPicPr>
          <p:cNvPr id="3" name="图片 2" descr="2">
            <a:extLst>
              <a:ext uri="{FF2B5EF4-FFF2-40B4-BE49-F238E27FC236}">
                <a16:creationId xmlns:a16="http://schemas.microsoft.com/office/drawing/2014/main" id="{C471AF43-9E07-30DE-E090-A4E8BD89B7EC}"/>
              </a:ext>
            </a:extLst>
          </p:cNvPr>
          <p:cNvPicPr>
            <a:picLocks noChangeAspect="1"/>
          </p:cNvPicPr>
          <p:nvPr/>
        </p:nvPicPr>
        <p:blipFill>
          <a:blip r:embed="rId4"/>
          <a:srcRect/>
          <a:stretch>
            <a:fillRect/>
          </a:stretch>
        </p:blipFill>
        <p:spPr>
          <a:xfrm>
            <a:off x="-353975" y="3234995"/>
            <a:ext cx="7209635" cy="3941936"/>
          </a:xfrm>
          <a:prstGeom prst="rect">
            <a:avLst/>
          </a:prstGeom>
          <a:effectLst>
            <a:outerShdw blurRad="50800" dist="38100" dir="8100000" algn="tr" rotWithShape="0">
              <a:prstClr val="black">
                <a:alpha val="40000"/>
              </a:prstClr>
            </a:outerShdw>
          </a:effectLst>
        </p:spPr>
      </p:pic>
      <p:pic>
        <p:nvPicPr>
          <p:cNvPr id="4" name="图片 1" descr="ce1ed7f935192fceca30dfb2bcebe602">
            <a:extLst>
              <a:ext uri="{FF2B5EF4-FFF2-40B4-BE49-F238E27FC236}">
                <a16:creationId xmlns:a16="http://schemas.microsoft.com/office/drawing/2014/main" id="{3363E3B1-FBAC-15B8-81E7-93C3D10E50F3}"/>
              </a:ext>
            </a:extLst>
          </p:cNvPr>
          <p:cNvPicPr>
            <a:picLocks noChangeAspect="1"/>
          </p:cNvPicPr>
          <p:nvPr/>
        </p:nvPicPr>
        <p:blipFill>
          <a:blip r:embed="rId5"/>
          <a:srcRect l="11188" t="20367" r="10619" b="19944"/>
          <a:stretch>
            <a:fillRect/>
          </a:stretch>
        </p:blipFill>
        <p:spPr>
          <a:xfrm>
            <a:off x="6049231" y="1652037"/>
            <a:ext cx="4897443" cy="2710958"/>
          </a:xfrm>
          <a:prstGeom prst="rect">
            <a:avLst/>
          </a:prstGeom>
        </p:spPr>
      </p:pic>
      <p:sp>
        <p:nvSpPr>
          <p:cNvPr id="5" name="TextBox 4">
            <a:extLst>
              <a:ext uri="{FF2B5EF4-FFF2-40B4-BE49-F238E27FC236}">
                <a16:creationId xmlns:a16="http://schemas.microsoft.com/office/drawing/2014/main" id="{10577CA2-157E-65F7-7615-A88678E9BAD0}"/>
              </a:ext>
            </a:extLst>
          </p:cNvPr>
          <p:cNvSpPr txBox="1"/>
          <p:nvPr/>
        </p:nvSpPr>
        <p:spPr>
          <a:xfrm>
            <a:off x="6572911" y="2143568"/>
            <a:ext cx="3472011" cy="1569660"/>
          </a:xfrm>
          <a:prstGeom prst="rect">
            <a:avLst/>
          </a:prstGeom>
          <a:noFill/>
        </p:spPr>
        <p:txBody>
          <a:bodyPr wrap="square">
            <a:spAutoFit/>
          </a:bodyPr>
          <a:lstStyle/>
          <a:p>
            <a:pPr algn="ctr"/>
            <a:r>
              <a:rPr lang="en-US" sz="2400" i="1">
                <a:latin typeface="Times New Roman" panose="02020603050405020304" pitchFamily="18" charset="0"/>
                <a:cs typeface="Times New Roman" panose="02020603050405020304" pitchFamily="18" charset="0"/>
              </a:rPr>
              <a:t>Nếu là người thợ mộc trong câu chuyện này, em sẽ làm gì trước những lời khuyên như vậy?</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33092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0-#ppt_w/2"/>
                                          </p:val>
                                        </p:tav>
                                        <p:tav tm="100000">
                                          <p:val>
                                            <p:strVal val="#ppt_x"/>
                                          </p:val>
                                        </p:tav>
                                      </p:tavLst>
                                    </p:anim>
                                    <p:anim calcmode="lin" valueType="num">
                                      <p:cBhvr additive="base">
                                        <p:cTn id="8"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5" name="Google Shape;435;p29"/>
          <p:cNvSpPr txBox="1">
            <a:spLocks noGrp="1"/>
          </p:cNvSpPr>
          <p:nvPr>
            <p:ph type="subTitle" idx="2"/>
          </p:nvPr>
        </p:nvSpPr>
        <p:spPr>
          <a:xfrm>
            <a:off x="7277079" y="1442515"/>
            <a:ext cx="3375200" cy="824800"/>
          </a:xfrm>
          <a:prstGeom prst="rect">
            <a:avLst/>
          </a:prstGeom>
        </p:spPr>
        <p:txBody>
          <a:bodyPr spcFirstLastPara="1" wrap="square" lIns="121900" tIns="121900" rIns="121900" bIns="121900" anchor="t" anchorCtr="0">
            <a:noAutofit/>
          </a:bodyPr>
          <a:lstStyle/>
          <a:p>
            <a:pPr marL="0" indent="0" algn="just"/>
            <a:r>
              <a:rPr lang="en-US" sz="2400">
                <a:effectLst/>
                <a:latin typeface="Times New Roman" panose="02020603050405020304" pitchFamily="18" charset="0"/>
                <a:ea typeface="Calibri" panose="020F0502020204030204" pitchFamily="34" charset="0"/>
              </a:rPr>
              <a:t>Tuy nhiên, mọi lời góp ý không phải lúc nào cũng tốt và cũng đúng nên em sẽ xem xét, tìm hiểu kĩ sư đúng đắn trong lời góp ý của từng người.</a:t>
            </a:r>
            <a:endParaRPr sz="2400"/>
          </a:p>
        </p:txBody>
      </p:sp>
      <p:sp>
        <p:nvSpPr>
          <p:cNvPr id="436" name="Google Shape;436;p29"/>
          <p:cNvSpPr txBox="1">
            <a:spLocks noGrp="1"/>
          </p:cNvSpPr>
          <p:nvPr>
            <p:ph type="subTitle" idx="4"/>
          </p:nvPr>
        </p:nvSpPr>
        <p:spPr>
          <a:xfrm>
            <a:off x="2242033" y="1442515"/>
            <a:ext cx="3375200" cy="824800"/>
          </a:xfrm>
          <a:prstGeom prst="rect">
            <a:avLst/>
          </a:prstGeom>
        </p:spPr>
        <p:txBody>
          <a:bodyPr spcFirstLastPara="1" wrap="square" lIns="121900" tIns="121900" rIns="121900" bIns="121900" anchor="t" anchorCtr="0">
            <a:noAutofit/>
          </a:bodyPr>
          <a:lstStyle/>
          <a:p>
            <a:pPr marL="0" indent="0" algn="just"/>
            <a:r>
              <a:rPr lang="en-US" sz="2400">
                <a:effectLst/>
                <a:latin typeface="Times New Roman" panose="02020603050405020304" pitchFamily="18" charset="0"/>
                <a:ea typeface="Calibri" panose="020F0502020204030204" pitchFamily="34" charset="0"/>
              </a:rPr>
              <a:t>Nếu là người thợ mộc trong câu chuyện đầu tiên em sẽ cảm ơn những lời góp ý từ những người qua đường</a:t>
            </a:r>
            <a:endParaRPr sz="2400"/>
          </a:p>
        </p:txBody>
      </p:sp>
      <p:sp>
        <p:nvSpPr>
          <p:cNvPr id="438" name="Google Shape;438;p29"/>
          <p:cNvSpPr txBox="1">
            <a:spLocks noGrp="1"/>
          </p:cNvSpPr>
          <p:nvPr>
            <p:ph type="subTitle" idx="6"/>
          </p:nvPr>
        </p:nvSpPr>
        <p:spPr>
          <a:xfrm>
            <a:off x="6945776" y="3903796"/>
            <a:ext cx="4091418" cy="824800"/>
          </a:xfrm>
          <a:prstGeom prst="rect">
            <a:avLst/>
          </a:prstGeom>
        </p:spPr>
        <p:txBody>
          <a:bodyPr spcFirstLastPara="1" wrap="square" lIns="121900" tIns="121900" rIns="121900" bIns="121900" anchor="t" anchorCtr="0">
            <a:noAutofit/>
          </a:bodyPr>
          <a:lstStyle/>
          <a:p>
            <a:pPr algn="just">
              <a:spcBef>
                <a:spcPts val="600"/>
              </a:spcBef>
              <a:spcAft>
                <a:spcPts val="60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    Nếu như nó hợp lý thì em sẽ làm theo, còn nếu như nó không hợp lý thì không nên tiếp nhận sự góp ý đó</a:t>
            </a:r>
            <a:endParaRPr lang="en-US" sz="2400">
              <a:effectLst/>
              <a:latin typeface=".VnTime"/>
              <a:ea typeface="Times New Roman" panose="02020603050405020304" pitchFamily="18" charset="0"/>
              <a:cs typeface="Times New Roman" panose="02020603050405020304" pitchFamily="18" charset="0"/>
            </a:endParaRPr>
          </a:p>
        </p:txBody>
      </p:sp>
      <p:sp>
        <p:nvSpPr>
          <p:cNvPr id="441" name="Google Shape;441;p29"/>
          <p:cNvSpPr txBox="1">
            <a:spLocks noGrp="1"/>
          </p:cNvSpPr>
          <p:nvPr>
            <p:ph type="title" idx="9"/>
          </p:nvPr>
        </p:nvSpPr>
        <p:spPr>
          <a:xfrm>
            <a:off x="1106033" y="1594317"/>
            <a:ext cx="1136000" cy="824800"/>
          </a:xfrm>
          <a:prstGeom prst="rect">
            <a:avLst/>
          </a:prstGeom>
        </p:spPr>
        <p:txBody>
          <a:bodyPr spcFirstLastPara="1" wrap="square" lIns="121900" tIns="121900" rIns="121900" bIns="121900" anchor="ctr" anchorCtr="0">
            <a:noAutofit/>
          </a:bodyPr>
          <a:lstStyle/>
          <a:p>
            <a:r>
              <a:rPr lang="en"/>
              <a:t>01</a:t>
            </a:r>
            <a:endParaRPr/>
          </a:p>
        </p:txBody>
      </p:sp>
      <p:sp>
        <p:nvSpPr>
          <p:cNvPr id="442" name="Google Shape;442;p29"/>
          <p:cNvSpPr txBox="1">
            <a:spLocks noGrp="1"/>
          </p:cNvSpPr>
          <p:nvPr>
            <p:ph type="title" idx="13"/>
          </p:nvPr>
        </p:nvSpPr>
        <p:spPr>
          <a:xfrm>
            <a:off x="6026200" y="1484600"/>
            <a:ext cx="1136000" cy="824800"/>
          </a:xfrm>
          <a:prstGeom prst="rect">
            <a:avLst/>
          </a:prstGeom>
        </p:spPr>
        <p:txBody>
          <a:bodyPr spcFirstLastPara="1" wrap="square" lIns="121900" tIns="121900" rIns="121900" bIns="121900" anchor="ctr" anchorCtr="0">
            <a:noAutofit/>
          </a:bodyPr>
          <a:lstStyle/>
          <a:p>
            <a:r>
              <a:rPr lang="en"/>
              <a:t>02</a:t>
            </a:r>
            <a:endParaRPr/>
          </a:p>
        </p:txBody>
      </p:sp>
      <p:sp>
        <p:nvSpPr>
          <p:cNvPr id="444" name="Google Shape;444;p29"/>
          <p:cNvSpPr txBox="1">
            <a:spLocks noGrp="1"/>
          </p:cNvSpPr>
          <p:nvPr>
            <p:ph type="title" idx="15"/>
          </p:nvPr>
        </p:nvSpPr>
        <p:spPr>
          <a:xfrm>
            <a:off x="6180060" y="4136201"/>
            <a:ext cx="1136000" cy="824800"/>
          </a:xfrm>
          <a:prstGeom prst="rect">
            <a:avLst/>
          </a:prstGeom>
        </p:spPr>
        <p:txBody>
          <a:bodyPr spcFirstLastPara="1" wrap="square" lIns="121900" tIns="121900" rIns="121900" bIns="121900" anchor="ctr" anchorCtr="0">
            <a:noAutofit/>
          </a:bodyPr>
          <a:lstStyle/>
          <a:p>
            <a:r>
              <a:rPr lang="en"/>
              <a:t>03</a:t>
            </a:r>
            <a:endParaRPr/>
          </a:p>
        </p:txBody>
      </p:sp>
      <p:sp>
        <p:nvSpPr>
          <p:cNvPr id="445" name="Google Shape;445;p29"/>
          <p:cNvSpPr/>
          <p:nvPr/>
        </p:nvSpPr>
        <p:spPr>
          <a:xfrm>
            <a:off x="10074683" y="144379"/>
            <a:ext cx="3849713" cy="6611116"/>
          </a:xfrm>
          <a:custGeom>
            <a:avLst/>
            <a:gdLst/>
            <a:ahLst/>
            <a:cxnLst/>
            <a:rect l="l" t="t" r="r" b="b"/>
            <a:pathLst>
              <a:path w="82671" h="141971" extrusionOk="0">
                <a:moveTo>
                  <a:pt x="10982" y="0"/>
                </a:moveTo>
                <a:lnTo>
                  <a:pt x="8705" y="3571"/>
                </a:lnTo>
                <a:lnTo>
                  <a:pt x="10982" y="21114"/>
                </a:lnTo>
                <a:cubicBezTo>
                  <a:pt x="10982" y="21114"/>
                  <a:pt x="10763" y="21284"/>
                  <a:pt x="10375" y="21284"/>
                </a:cubicBezTo>
                <a:cubicBezTo>
                  <a:pt x="9587" y="21284"/>
                  <a:pt x="8104" y="20583"/>
                  <a:pt x="6340" y="16338"/>
                </a:cubicBezTo>
                <a:cubicBezTo>
                  <a:pt x="3684" y="9999"/>
                  <a:pt x="2144" y="2567"/>
                  <a:pt x="2144" y="2567"/>
                </a:cubicBezTo>
                <a:lnTo>
                  <a:pt x="1" y="12811"/>
                </a:lnTo>
                <a:cubicBezTo>
                  <a:pt x="1" y="12811"/>
                  <a:pt x="1407" y="31738"/>
                  <a:pt x="28993" y="46156"/>
                </a:cubicBezTo>
                <a:cubicBezTo>
                  <a:pt x="35890" y="56668"/>
                  <a:pt x="28993" y="141971"/>
                  <a:pt x="28993" y="141971"/>
                </a:cubicBezTo>
                <a:lnTo>
                  <a:pt x="57160" y="141971"/>
                </a:lnTo>
                <a:cubicBezTo>
                  <a:pt x="57160" y="141971"/>
                  <a:pt x="42831" y="53632"/>
                  <a:pt x="46759" y="46223"/>
                </a:cubicBezTo>
                <a:cubicBezTo>
                  <a:pt x="50665" y="38790"/>
                  <a:pt x="50397" y="25711"/>
                  <a:pt x="66534" y="22832"/>
                </a:cubicBezTo>
                <a:cubicBezTo>
                  <a:pt x="82670" y="19953"/>
                  <a:pt x="59548" y="16583"/>
                  <a:pt x="59548" y="16583"/>
                </a:cubicBezTo>
                <a:cubicBezTo>
                  <a:pt x="59548" y="16583"/>
                  <a:pt x="53075" y="22989"/>
                  <a:pt x="48545" y="30086"/>
                </a:cubicBezTo>
                <a:cubicBezTo>
                  <a:pt x="43992" y="37161"/>
                  <a:pt x="38613" y="44013"/>
                  <a:pt x="38613" y="44013"/>
                </a:cubicBezTo>
                <a:cubicBezTo>
                  <a:pt x="34350" y="41312"/>
                  <a:pt x="30265" y="38366"/>
                  <a:pt x="26360" y="35175"/>
                </a:cubicBezTo>
                <a:cubicBezTo>
                  <a:pt x="20200" y="30086"/>
                  <a:pt x="16852" y="31046"/>
                  <a:pt x="15647" y="26381"/>
                </a:cubicBezTo>
                <a:cubicBezTo>
                  <a:pt x="14464" y="21716"/>
                  <a:pt x="18414" y="6629"/>
                  <a:pt x="18414" y="6629"/>
                </a:cubicBezTo>
                <a:lnTo>
                  <a:pt x="1098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id="{A3904F8E-E9D1-C487-4FDA-AAB0C0BAC027}"/>
              </a:ext>
            </a:extLst>
          </p:cNvPr>
          <p:cNvPicPr>
            <a:picLocks noChangeAspect="1"/>
          </p:cNvPicPr>
          <p:nvPr/>
        </p:nvPicPr>
        <p:blipFill>
          <a:blip r:embed="rId3"/>
          <a:stretch>
            <a:fillRect/>
          </a:stretch>
        </p:blipFill>
        <p:spPr>
          <a:xfrm>
            <a:off x="-82149" y="3427267"/>
            <a:ext cx="6094091" cy="3743989"/>
          </a:xfrm>
          <a:prstGeom prst="rect">
            <a:avLst/>
          </a:prstGeom>
        </p:spPr>
      </p:pic>
      <p:pic>
        <p:nvPicPr>
          <p:cNvPr id="4" name="Picture 3">
            <a:extLst>
              <a:ext uri="{FF2B5EF4-FFF2-40B4-BE49-F238E27FC236}">
                <a16:creationId xmlns:a16="http://schemas.microsoft.com/office/drawing/2014/main" id="{510CB10A-F31C-04DB-4C31-4D1FB99C967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0432" y="31862"/>
            <a:ext cx="1075501" cy="1075501"/>
          </a:xfrm>
          <a:prstGeom prst="rect">
            <a:avLst/>
          </a:prstGeom>
        </p:spPr>
      </p:pic>
      <p:grpSp>
        <p:nvGrpSpPr>
          <p:cNvPr id="3" name="组合 4">
            <a:extLst>
              <a:ext uri="{FF2B5EF4-FFF2-40B4-BE49-F238E27FC236}">
                <a16:creationId xmlns:a16="http://schemas.microsoft.com/office/drawing/2014/main" id="{13D18398-8298-3E7E-E33E-E3A07FFB4FFD}"/>
              </a:ext>
            </a:extLst>
          </p:cNvPr>
          <p:cNvGrpSpPr/>
          <p:nvPr/>
        </p:nvGrpSpPr>
        <p:grpSpPr>
          <a:xfrm>
            <a:off x="-82149" y="218723"/>
            <a:ext cx="4840531" cy="615553"/>
            <a:chOff x="-619752" y="596179"/>
            <a:chExt cx="8130608" cy="1045397"/>
          </a:xfrm>
        </p:grpSpPr>
        <p:sp>
          <p:nvSpPr>
            <p:cNvPr id="5" name="TextBox 8">
              <a:extLst>
                <a:ext uri="{FF2B5EF4-FFF2-40B4-BE49-F238E27FC236}">
                  <a16:creationId xmlns:a16="http://schemas.microsoft.com/office/drawing/2014/main" id="{E7E35A55-50C9-0B3F-08BC-E647F7A8D190}"/>
                </a:ext>
              </a:extLst>
            </p:cNvPr>
            <p:cNvSpPr txBox="1">
              <a:spLocks noChangeArrowheads="1"/>
            </p:cNvSpPr>
            <p:nvPr/>
          </p:nvSpPr>
          <p:spPr bwMode="auto">
            <a:xfrm>
              <a:off x="-619752" y="596179"/>
              <a:ext cx="8130608" cy="1045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defTabSz="685800">
                <a:buClrTx/>
              </a:pPr>
              <a:r>
                <a:rPr lang="en-US" altLang="zh-CN" sz="4000" b="1" kern="1200">
                  <a:solidFill>
                    <a:schemeClr val="bg2"/>
                  </a:solidFill>
                  <a:latin typeface="Times New Roman" panose="02020603050405020304" pitchFamily="18" charset="0"/>
                  <a:ea typeface="华文新魏" panose="02010800040101010101" pitchFamily="2" charset="-122"/>
                  <a:cs typeface="Times New Roman" panose="02020603050405020304" pitchFamily="18" charset="0"/>
                </a:rPr>
                <a:t>2. Câu 2</a:t>
              </a:r>
              <a:endParaRPr lang="zh-CN" altLang="en-US" sz="4000" b="1" kern="1200" dirty="0">
                <a:solidFill>
                  <a:schemeClr val="bg2"/>
                </a:solidFill>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6" name="矩形 9">
              <a:extLst>
                <a:ext uri="{FF2B5EF4-FFF2-40B4-BE49-F238E27FC236}">
                  <a16:creationId xmlns:a16="http://schemas.microsoft.com/office/drawing/2014/main" id="{4CF777AA-5840-40D4-4368-B6E130DF05C9}"/>
                </a:ext>
              </a:extLst>
            </p:cNvPr>
            <p:cNvSpPr/>
            <p:nvPr/>
          </p:nvSpPr>
          <p:spPr>
            <a:xfrm>
              <a:off x="1497330" y="705597"/>
              <a:ext cx="127648" cy="80662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2800" kern="1200">
                <a:solidFill>
                  <a:srgbClr val="2F583C"/>
                </a:solidFill>
                <a:latin typeface="华文新魏" panose="02010800040101010101" pitchFamily="2" charset="-122"/>
                <a:ea typeface="华文新魏" panose="02010800040101010101" pitchFamily="2" charset="-122"/>
              </a:endParaRPr>
            </a:p>
          </p:txBody>
        </p:sp>
      </p:grpSp>
    </p:spTree>
    <p:extLst>
      <p:ext uri="{BB962C8B-B14F-4D97-AF65-F5344CB8AC3E}">
        <p14:creationId xmlns:p14="http://schemas.microsoft.com/office/powerpoint/2010/main" val="2020798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41"/>
                                        </p:tgtEl>
                                        <p:attrNameLst>
                                          <p:attrName>style.visibility</p:attrName>
                                        </p:attrNameLst>
                                      </p:cBhvr>
                                      <p:to>
                                        <p:strVal val="visible"/>
                                      </p:to>
                                    </p:set>
                                    <p:animEffect transition="in" filter="randombar(horizontal)">
                                      <p:cBhvr>
                                        <p:cTn id="7" dur="500"/>
                                        <p:tgtEl>
                                          <p:spTgt spid="44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36">
                                            <p:txEl>
                                              <p:pRg st="0" end="0"/>
                                            </p:txEl>
                                          </p:spTgt>
                                        </p:tgtEl>
                                        <p:attrNameLst>
                                          <p:attrName>style.visibility</p:attrName>
                                        </p:attrNameLst>
                                      </p:cBhvr>
                                      <p:to>
                                        <p:strVal val="visible"/>
                                      </p:to>
                                    </p:set>
                                    <p:animEffect transition="in" filter="randombar(horizontal)">
                                      <p:cBhvr>
                                        <p:cTn id="10" dur="500"/>
                                        <p:tgtEl>
                                          <p:spTgt spid="43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42"/>
                                        </p:tgtEl>
                                        <p:attrNameLst>
                                          <p:attrName>style.visibility</p:attrName>
                                        </p:attrNameLst>
                                      </p:cBhvr>
                                      <p:to>
                                        <p:strVal val="visible"/>
                                      </p:to>
                                    </p:set>
                                    <p:animEffect transition="in" filter="randombar(horizontal)">
                                      <p:cBhvr>
                                        <p:cTn id="15" dur="500"/>
                                        <p:tgtEl>
                                          <p:spTgt spid="44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35">
                                            <p:txEl>
                                              <p:pRg st="0" end="0"/>
                                            </p:txEl>
                                          </p:spTgt>
                                        </p:tgtEl>
                                        <p:attrNameLst>
                                          <p:attrName>style.visibility</p:attrName>
                                        </p:attrNameLst>
                                      </p:cBhvr>
                                      <p:to>
                                        <p:strVal val="visible"/>
                                      </p:to>
                                    </p:set>
                                    <p:animEffect transition="in" filter="randombar(horizontal)">
                                      <p:cBhvr>
                                        <p:cTn id="18" dur="500"/>
                                        <p:tgtEl>
                                          <p:spTgt spid="43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444"/>
                                        </p:tgtEl>
                                        <p:attrNameLst>
                                          <p:attrName>style.visibility</p:attrName>
                                        </p:attrNameLst>
                                      </p:cBhvr>
                                      <p:to>
                                        <p:strVal val="visible"/>
                                      </p:to>
                                    </p:set>
                                    <p:animEffect transition="in" filter="randombar(horizontal)">
                                      <p:cBhvr>
                                        <p:cTn id="23" dur="500"/>
                                        <p:tgtEl>
                                          <p:spTgt spid="444"/>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438">
                                            <p:txEl>
                                              <p:pRg st="0" end="0"/>
                                            </p:txEl>
                                          </p:spTgt>
                                        </p:tgtEl>
                                        <p:attrNameLst>
                                          <p:attrName>style.visibility</p:attrName>
                                        </p:attrNameLst>
                                      </p:cBhvr>
                                      <p:to>
                                        <p:strVal val="visible"/>
                                      </p:to>
                                    </p:set>
                                    <p:animEffect transition="in" filter="randombar(horizontal)">
                                      <p:cBhvr>
                                        <p:cTn id="26" dur="500"/>
                                        <p:tgtEl>
                                          <p:spTgt spid="4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5" grpId="0" build="p"/>
      <p:bldP spid="436" grpId="0" build="p"/>
      <p:bldP spid="438" grpId="0" build="p"/>
      <p:bldP spid="441" grpId="0" animBg="1"/>
      <p:bldP spid="442" grpId="0" animBg="1"/>
      <p:bldP spid="44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029ED37-8706-B5B4-29CF-2602D69183A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10800000" flipV="1">
            <a:off x="159026" y="115602"/>
            <a:ext cx="866196" cy="792569"/>
          </a:xfrm>
          <a:prstGeom prst="rect">
            <a:avLst/>
          </a:prstGeom>
        </p:spPr>
      </p:pic>
      <p:grpSp>
        <p:nvGrpSpPr>
          <p:cNvPr id="11" name="组合 4">
            <a:extLst>
              <a:ext uri="{FF2B5EF4-FFF2-40B4-BE49-F238E27FC236}">
                <a16:creationId xmlns:a16="http://schemas.microsoft.com/office/drawing/2014/main" id="{ACF2378A-A38D-971E-EBC5-A1403FF898A1}"/>
              </a:ext>
            </a:extLst>
          </p:cNvPr>
          <p:cNvGrpSpPr/>
          <p:nvPr/>
        </p:nvGrpSpPr>
        <p:grpSpPr>
          <a:xfrm>
            <a:off x="-651368" y="234889"/>
            <a:ext cx="6110583" cy="553998"/>
            <a:chOff x="-1006564" y="623633"/>
            <a:chExt cx="8130608" cy="940858"/>
          </a:xfrm>
        </p:grpSpPr>
        <p:sp>
          <p:nvSpPr>
            <p:cNvPr id="12" name="TextBox 8">
              <a:extLst>
                <a:ext uri="{FF2B5EF4-FFF2-40B4-BE49-F238E27FC236}">
                  <a16:creationId xmlns:a16="http://schemas.microsoft.com/office/drawing/2014/main" id="{63CC2E2A-048F-2DA9-5174-3947192F12A9}"/>
                </a:ext>
              </a:extLst>
            </p:cNvPr>
            <p:cNvSpPr txBox="1">
              <a:spLocks noChangeArrowheads="1"/>
            </p:cNvSpPr>
            <p:nvPr/>
          </p:nvSpPr>
          <p:spPr bwMode="auto">
            <a:xfrm>
              <a:off x="-1006564" y="623633"/>
              <a:ext cx="8130608" cy="940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defTabSz="685800">
                <a:buClrTx/>
              </a:pPr>
              <a:r>
                <a:rPr lang="en-US" altLang="zh-CN" sz="3600" b="1" i="1">
                  <a:solidFill>
                    <a:schemeClr val="bg2"/>
                  </a:solidFill>
                  <a:latin typeface="Times New Roman" panose="02020603050405020304" pitchFamily="18" charset="0"/>
                  <a:ea typeface="华文新魏" panose="02010800040101010101" pitchFamily="2" charset="-122"/>
                  <a:cs typeface="Times New Roman" panose="02020603050405020304" pitchFamily="18" charset="0"/>
                </a:rPr>
                <a:t>3. Câu 3</a:t>
              </a:r>
              <a:endParaRPr lang="zh-CN" altLang="en-US" sz="3600" b="1" i="1" kern="1200" dirty="0">
                <a:solidFill>
                  <a:schemeClr val="bg2"/>
                </a:solidFill>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13" name="矩形 9">
              <a:extLst>
                <a:ext uri="{FF2B5EF4-FFF2-40B4-BE49-F238E27FC236}">
                  <a16:creationId xmlns:a16="http://schemas.microsoft.com/office/drawing/2014/main" id="{921BDF7C-059F-825A-2A07-943742461AB7}"/>
                </a:ext>
              </a:extLst>
            </p:cNvPr>
            <p:cNvSpPr/>
            <p:nvPr/>
          </p:nvSpPr>
          <p:spPr>
            <a:xfrm>
              <a:off x="1497330" y="705597"/>
              <a:ext cx="127648" cy="80662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2400" kern="1200">
                <a:solidFill>
                  <a:srgbClr val="2F583C"/>
                </a:solidFill>
                <a:latin typeface="华文新魏" panose="02010800040101010101" pitchFamily="2" charset="-122"/>
                <a:ea typeface="华文新魏" panose="02010800040101010101" pitchFamily="2" charset="-122"/>
              </a:endParaRPr>
            </a:p>
          </p:txBody>
        </p:sp>
      </p:grpSp>
      <p:pic>
        <p:nvPicPr>
          <p:cNvPr id="32" name="图片 2">
            <a:extLst>
              <a:ext uri="{FF2B5EF4-FFF2-40B4-BE49-F238E27FC236}">
                <a16:creationId xmlns:a16="http://schemas.microsoft.com/office/drawing/2014/main" id="{A5E4DEAC-67D4-ACA6-BE90-E29B1B90AF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3601" y="870478"/>
            <a:ext cx="6330889" cy="4470867"/>
          </a:xfrm>
          <a:prstGeom prst="rect">
            <a:avLst/>
          </a:prstGeom>
        </p:spPr>
      </p:pic>
      <p:sp>
        <p:nvSpPr>
          <p:cNvPr id="33" name="文本框 5">
            <a:extLst>
              <a:ext uri="{FF2B5EF4-FFF2-40B4-BE49-F238E27FC236}">
                <a16:creationId xmlns:a16="http://schemas.microsoft.com/office/drawing/2014/main" id="{6AB1B978-96D2-455B-92CB-F8E47D2A274D}"/>
              </a:ext>
            </a:extLst>
          </p:cNvPr>
          <p:cNvSpPr txBox="1"/>
          <p:nvPr/>
        </p:nvSpPr>
        <p:spPr>
          <a:xfrm>
            <a:off x="6017622" y="1748828"/>
            <a:ext cx="3170392" cy="2246769"/>
          </a:xfrm>
          <a:prstGeom prst="rect">
            <a:avLst/>
          </a:prstGeom>
          <a:noFill/>
        </p:spPr>
        <p:txBody>
          <a:bodyPr wrap="square" rtlCol="0">
            <a:spAutoFit/>
          </a:bodyPr>
          <a:lstStyle/>
          <a:p>
            <a:pPr algn="just"/>
            <a:r>
              <a:rPr lang="en-US" sz="2800" i="1">
                <a:solidFill>
                  <a:schemeClr val="bg1"/>
                </a:solidFill>
                <a:latin typeface="Times New Roman" panose="02020603050405020304" pitchFamily="18" charset="0"/>
                <a:cs typeface="Times New Roman" panose="02020603050405020304" pitchFamily="18" charset="0"/>
              </a:rPr>
              <a:t>Những điều gì làm cho con ếch trong truyện Ếch ngồi đáy giếng cảm thấy sung sướng?</a:t>
            </a:r>
            <a:endParaRPr lang="en-US" sz="2800">
              <a:solidFill>
                <a:schemeClr val="bg1"/>
              </a:solidFill>
              <a:latin typeface="Times New Roman" panose="02020603050405020304" pitchFamily="18" charset="0"/>
              <a:cs typeface="Times New Roman" panose="02020603050405020304" pitchFamily="18" charset="0"/>
            </a:endParaRPr>
          </a:p>
        </p:txBody>
      </p:sp>
      <p:grpSp>
        <p:nvGrpSpPr>
          <p:cNvPr id="34" name="Google Shape;181;p18">
            <a:extLst>
              <a:ext uri="{FF2B5EF4-FFF2-40B4-BE49-F238E27FC236}">
                <a16:creationId xmlns:a16="http://schemas.microsoft.com/office/drawing/2014/main" id="{24C99080-466D-2326-59CF-063C84DFA862}"/>
              </a:ext>
            </a:extLst>
          </p:cNvPr>
          <p:cNvGrpSpPr/>
          <p:nvPr/>
        </p:nvGrpSpPr>
        <p:grpSpPr>
          <a:xfrm rot="2010119" flipH="1">
            <a:off x="-197693" y="4209104"/>
            <a:ext cx="1418957" cy="2461780"/>
            <a:chOff x="-1610600" y="3648550"/>
            <a:chExt cx="851075" cy="1476450"/>
          </a:xfrm>
        </p:grpSpPr>
        <p:sp>
          <p:nvSpPr>
            <p:cNvPr id="35" name="Google Shape;182;p18">
              <a:extLst>
                <a:ext uri="{FF2B5EF4-FFF2-40B4-BE49-F238E27FC236}">
                  <a16:creationId xmlns:a16="http://schemas.microsoft.com/office/drawing/2014/main" id="{21790C0B-9C7A-7A7D-9606-E542FB936DDF}"/>
                </a:ext>
              </a:extLst>
            </p:cNvPr>
            <p:cNvSpPr/>
            <p:nvPr/>
          </p:nvSpPr>
          <p:spPr>
            <a:xfrm>
              <a:off x="-1206450" y="4775125"/>
              <a:ext cx="436325" cy="253950"/>
            </a:xfrm>
            <a:custGeom>
              <a:avLst/>
              <a:gdLst/>
              <a:ahLst/>
              <a:cxnLst/>
              <a:rect l="l" t="t" r="r" b="b"/>
              <a:pathLst>
                <a:path w="17453" h="10158" extrusionOk="0">
                  <a:moveTo>
                    <a:pt x="16978" y="0"/>
                  </a:moveTo>
                  <a:cubicBezTo>
                    <a:pt x="16935" y="0"/>
                    <a:pt x="16891" y="8"/>
                    <a:pt x="16846" y="23"/>
                  </a:cubicBezTo>
                  <a:lnTo>
                    <a:pt x="8588" y="2925"/>
                  </a:lnTo>
                  <a:cubicBezTo>
                    <a:pt x="2897" y="4956"/>
                    <a:pt x="777" y="8259"/>
                    <a:pt x="152" y="9598"/>
                  </a:cubicBezTo>
                  <a:cubicBezTo>
                    <a:pt x="1" y="9857"/>
                    <a:pt x="204" y="10157"/>
                    <a:pt x="480" y="10157"/>
                  </a:cubicBezTo>
                  <a:cubicBezTo>
                    <a:pt x="489" y="10157"/>
                    <a:pt x="499" y="10157"/>
                    <a:pt x="509" y="10156"/>
                  </a:cubicBezTo>
                  <a:cubicBezTo>
                    <a:pt x="2384" y="10022"/>
                    <a:pt x="7986" y="9554"/>
                    <a:pt x="11244" y="8192"/>
                  </a:cubicBezTo>
                  <a:cubicBezTo>
                    <a:pt x="14347" y="6898"/>
                    <a:pt x="16534" y="2389"/>
                    <a:pt x="17337" y="537"/>
                  </a:cubicBezTo>
                  <a:cubicBezTo>
                    <a:pt x="17452" y="268"/>
                    <a:pt x="17238" y="0"/>
                    <a:pt x="169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183;p18">
              <a:extLst>
                <a:ext uri="{FF2B5EF4-FFF2-40B4-BE49-F238E27FC236}">
                  <a16:creationId xmlns:a16="http://schemas.microsoft.com/office/drawing/2014/main" id="{9E440EE9-8472-918D-4779-FEEE2449568A}"/>
                </a:ext>
              </a:extLst>
            </p:cNvPr>
            <p:cNvSpPr/>
            <p:nvPr/>
          </p:nvSpPr>
          <p:spPr>
            <a:xfrm>
              <a:off x="-1195300" y="4543000"/>
              <a:ext cx="435775" cy="253950"/>
            </a:xfrm>
            <a:custGeom>
              <a:avLst/>
              <a:gdLst/>
              <a:ahLst/>
              <a:cxnLst/>
              <a:rect l="l" t="t" r="r" b="b"/>
              <a:pathLst>
                <a:path w="17431" h="10158" extrusionOk="0">
                  <a:moveTo>
                    <a:pt x="16977" y="1"/>
                  </a:moveTo>
                  <a:cubicBezTo>
                    <a:pt x="16935" y="1"/>
                    <a:pt x="16891" y="8"/>
                    <a:pt x="16847" y="24"/>
                  </a:cubicBezTo>
                  <a:lnTo>
                    <a:pt x="8589" y="2947"/>
                  </a:lnTo>
                  <a:cubicBezTo>
                    <a:pt x="2897" y="4956"/>
                    <a:pt x="777" y="8259"/>
                    <a:pt x="130" y="9598"/>
                  </a:cubicBezTo>
                  <a:cubicBezTo>
                    <a:pt x="1" y="9857"/>
                    <a:pt x="184" y="10158"/>
                    <a:pt x="478" y="10158"/>
                  </a:cubicBezTo>
                  <a:cubicBezTo>
                    <a:pt x="488" y="10158"/>
                    <a:pt x="499" y="10157"/>
                    <a:pt x="509" y="10156"/>
                  </a:cubicBezTo>
                  <a:cubicBezTo>
                    <a:pt x="2362" y="10045"/>
                    <a:pt x="7986" y="9554"/>
                    <a:pt x="11222" y="8215"/>
                  </a:cubicBezTo>
                  <a:cubicBezTo>
                    <a:pt x="14347" y="6920"/>
                    <a:pt x="16534" y="2389"/>
                    <a:pt x="17316" y="537"/>
                  </a:cubicBezTo>
                  <a:cubicBezTo>
                    <a:pt x="17430" y="269"/>
                    <a:pt x="17233" y="1"/>
                    <a:pt x="16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184;p18">
              <a:extLst>
                <a:ext uri="{FF2B5EF4-FFF2-40B4-BE49-F238E27FC236}">
                  <a16:creationId xmlns:a16="http://schemas.microsoft.com/office/drawing/2014/main" id="{B1216BE6-36B5-3975-F30F-C8E5FA64D070}"/>
                </a:ext>
              </a:extLst>
            </p:cNvPr>
            <p:cNvSpPr/>
            <p:nvPr/>
          </p:nvSpPr>
          <p:spPr>
            <a:xfrm>
              <a:off x="-1195775" y="4255900"/>
              <a:ext cx="408425" cy="295075"/>
            </a:xfrm>
            <a:custGeom>
              <a:avLst/>
              <a:gdLst/>
              <a:ahLst/>
              <a:cxnLst/>
              <a:rect l="l" t="t" r="r" b="b"/>
              <a:pathLst>
                <a:path w="16337" h="11803" extrusionOk="0">
                  <a:moveTo>
                    <a:pt x="15887" y="0"/>
                  </a:moveTo>
                  <a:cubicBezTo>
                    <a:pt x="15834" y="0"/>
                    <a:pt x="15780" y="11"/>
                    <a:pt x="15728" y="36"/>
                  </a:cubicBezTo>
                  <a:lnTo>
                    <a:pt x="7827" y="3785"/>
                  </a:lnTo>
                  <a:cubicBezTo>
                    <a:pt x="2358" y="6374"/>
                    <a:pt x="595" y="9878"/>
                    <a:pt x="104" y="11284"/>
                  </a:cubicBezTo>
                  <a:cubicBezTo>
                    <a:pt x="0" y="11534"/>
                    <a:pt x="206" y="11802"/>
                    <a:pt x="469" y="11802"/>
                  </a:cubicBezTo>
                  <a:cubicBezTo>
                    <a:pt x="488" y="11802"/>
                    <a:pt x="508" y="11801"/>
                    <a:pt x="528" y="11798"/>
                  </a:cubicBezTo>
                  <a:cubicBezTo>
                    <a:pt x="2358" y="11485"/>
                    <a:pt x="7894" y="10436"/>
                    <a:pt x="10996" y="8740"/>
                  </a:cubicBezTo>
                  <a:cubicBezTo>
                    <a:pt x="13942" y="7155"/>
                    <a:pt x="15661" y="2424"/>
                    <a:pt x="16263" y="482"/>
                  </a:cubicBezTo>
                  <a:cubicBezTo>
                    <a:pt x="16336" y="226"/>
                    <a:pt x="16125" y="0"/>
                    <a:pt x="158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185;p18">
              <a:extLst>
                <a:ext uri="{FF2B5EF4-FFF2-40B4-BE49-F238E27FC236}">
                  <a16:creationId xmlns:a16="http://schemas.microsoft.com/office/drawing/2014/main" id="{02C20C75-A6B9-C1D1-6D1F-1DD35CCE1DEE}"/>
                </a:ext>
              </a:extLst>
            </p:cNvPr>
            <p:cNvSpPr/>
            <p:nvPr/>
          </p:nvSpPr>
          <p:spPr>
            <a:xfrm>
              <a:off x="-1167525" y="3931275"/>
              <a:ext cx="289625" cy="411475"/>
            </a:xfrm>
            <a:custGeom>
              <a:avLst/>
              <a:gdLst/>
              <a:ahLst/>
              <a:cxnLst/>
              <a:rect l="l" t="t" r="r" b="b"/>
              <a:pathLst>
                <a:path w="11585" h="16459" extrusionOk="0">
                  <a:moveTo>
                    <a:pt x="11046" y="0"/>
                  </a:moveTo>
                  <a:cubicBezTo>
                    <a:pt x="10952" y="0"/>
                    <a:pt x="10856" y="38"/>
                    <a:pt x="10781" y="120"/>
                  </a:cubicBezTo>
                  <a:lnTo>
                    <a:pt x="4666" y="6370"/>
                  </a:lnTo>
                  <a:cubicBezTo>
                    <a:pt x="447" y="10677"/>
                    <a:pt x="1" y="14583"/>
                    <a:pt x="1" y="16056"/>
                  </a:cubicBezTo>
                  <a:cubicBezTo>
                    <a:pt x="1" y="16297"/>
                    <a:pt x="187" y="16458"/>
                    <a:pt x="394" y="16458"/>
                  </a:cubicBezTo>
                  <a:cubicBezTo>
                    <a:pt x="456" y="16458"/>
                    <a:pt x="520" y="16444"/>
                    <a:pt x="581" y="16413"/>
                  </a:cubicBezTo>
                  <a:cubicBezTo>
                    <a:pt x="2211" y="15476"/>
                    <a:pt x="7031" y="12574"/>
                    <a:pt x="9353" y="9941"/>
                  </a:cubicBezTo>
                  <a:cubicBezTo>
                    <a:pt x="11584" y="7396"/>
                    <a:pt x="11540" y="2375"/>
                    <a:pt x="11428" y="366"/>
                  </a:cubicBezTo>
                  <a:cubicBezTo>
                    <a:pt x="11413" y="144"/>
                    <a:pt x="11232" y="0"/>
                    <a:pt x="11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186;p18">
              <a:extLst>
                <a:ext uri="{FF2B5EF4-FFF2-40B4-BE49-F238E27FC236}">
                  <a16:creationId xmlns:a16="http://schemas.microsoft.com/office/drawing/2014/main" id="{2F23CF3A-6EB5-F76C-6D10-3BA26095F428}"/>
                </a:ext>
              </a:extLst>
            </p:cNvPr>
            <p:cNvSpPr/>
            <p:nvPr/>
          </p:nvSpPr>
          <p:spPr>
            <a:xfrm>
              <a:off x="-1260150" y="3648550"/>
              <a:ext cx="162975" cy="1476450"/>
            </a:xfrm>
            <a:custGeom>
              <a:avLst/>
              <a:gdLst/>
              <a:ahLst/>
              <a:cxnLst/>
              <a:rect l="l" t="t" r="r" b="b"/>
              <a:pathLst>
                <a:path w="6519" h="59058" extrusionOk="0">
                  <a:moveTo>
                    <a:pt x="1681" y="0"/>
                  </a:moveTo>
                  <a:cubicBezTo>
                    <a:pt x="1493" y="0"/>
                    <a:pt x="1310" y="142"/>
                    <a:pt x="1295" y="359"/>
                  </a:cubicBezTo>
                  <a:cubicBezTo>
                    <a:pt x="1184" y="1520"/>
                    <a:pt x="961" y="4064"/>
                    <a:pt x="514" y="9064"/>
                  </a:cubicBezTo>
                  <a:cubicBezTo>
                    <a:pt x="1" y="15067"/>
                    <a:pt x="2121" y="18371"/>
                    <a:pt x="3059" y="19509"/>
                  </a:cubicBezTo>
                  <a:cubicBezTo>
                    <a:pt x="3148" y="19598"/>
                    <a:pt x="3260" y="19643"/>
                    <a:pt x="3371" y="19643"/>
                  </a:cubicBezTo>
                  <a:lnTo>
                    <a:pt x="2121" y="59058"/>
                  </a:lnTo>
                  <a:lnTo>
                    <a:pt x="4152" y="22165"/>
                  </a:lnTo>
                  <a:lnTo>
                    <a:pt x="3527" y="19598"/>
                  </a:lnTo>
                  <a:cubicBezTo>
                    <a:pt x="3617" y="19553"/>
                    <a:pt x="3684" y="19486"/>
                    <a:pt x="3728" y="19397"/>
                  </a:cubicBezTo>
                  <a:cubicBezTo>
                    <a:pt x="4376" y="17656"/>
                    <a:pt x="6295" y="12367"/>
                    <a:pt x="6407" y="8840"/>
                  </a:cubicBezTo>
                  <a:cubicBezTo>
                    <a:pt x="6518" y="5493"/>
                    <a:pt x="3327" y="1609"/>
                    <a:pt x="1965" y="136"/>
                  </a:cubicBezTo>
                  <a:cubicBezTo>
                    <a:pt x="1887" y="42"/>
                    <a:pt x="1783" y="0"/>
                    <a:pt x="16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187;p18">
              <a:extLst>
                <a:ext uri="{FF2B5EF4-FFF2-40B4-BE49-F238E27FC236}">
                  <a16:creationId xmlns:a16="http://schemas.microsoft.com/office/drawing/2014/main" id="{DEDFB5DF-C1FB-B38E-6004-5C172A95A7C5}"/>
                </a:ext>
              </a:extLst>
            </p:cNvPr>
            <p:cNvSpPr/>
            <p:nvPr/>
          </p:nvSpPr>
          <p:spPr>
            <a:xfrm>
              <a:off x="-1610600" y="4743975"/>
              <a:ext cx="414500" cy="285725"/>
            </a:xfrm>
            <a:custGeom>
              <a:avLst/>
              <a:gdLst/>
              <a:ahLst/>
              <a:cxnLst/>
              <a:rect l="l" t="t" r="r" b="b"/>
              <a:pathLst>
                <a:path w="16580" h="11429" extrusionOk="0">
                  <a:moveTo>
                    <a:pt x="436" y="0"/>
                  </a:moveTo>
                  <a:cubicBezTo>
                    <a:pt x="192" y="0"/>
                    <a:pt x="1" y="255"/>
                    <a:pt x="92" y="510"/>
                  </a:cubicBezTo>
                  <a:cubicBezTo>
                    <a:pt x="717" y="2408"/>
                    <a:pt x="2547" y="7095"/>
                    <a:pt x="5538" y="8635"/>
                  </a:cubicBezTo>
                  <a:cubicBezTo>
                    <a:pt x="8685" y="10242"/>
                    <a:pt x="14220" y="11157"/>
                    <a:pt x="16072" y="11424"/>
                  </a:cubicBezTo>
                  <a:cubicBezTo>
                    <a:pt x="16092" y="11428"/>
                    <a:pt x="16112" y="11429"/>
                    <a:pt x="16132" y="11429"/>
                  </a:cubicBezTo>
                  <a:cubicBezTo>
                    <a:pt x="16392" y="11429"/>
                    <a:pt x="16579" y="11160"/>
                    <a:pt x="16496" y="10911"/>
                  </a:cubicBezTo>
                  <a:cubicBezTo>
                    <a:pt x="15961" y="9527"/>
                    <a:pt x="14108" y="6068"/>
                    <a:pt x="8595" y="3590"/>
                  </a:cubicBezTo>
                  <a:lnTo>
                    <a:pt x="605" y="42"/>
                  </a:lnTo>
                  <a:cubicBezTo>
                    <a:pt x="548" y="13"/>
                    <a:pt x="491" y="0"/>
                    <a:pt x="4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188;p18">
              <a:extLst>
                <a:ext uri="{FF2B5EF4-FFF2-40B4-BE49-F238E27FC236}">
                  <a16:creationId xmlns:a16="http://schemas.microsoft.com/office/drawing/2014/main" id="{AE4FA03C-F09F-CFEE-4AD2-5518559C2A53}"/>
                </a:ext>
              </a:extLst>
            </p:cNvPr>
            <p:cNvSpPr/>
            <p:nvPr/>
          </p:nvSpPr>
          <p:spPr>
            <a:xfrm>
              <a:off x="-1602350" y="4512050"/>
              <a:ext cx="414575" cy="286100"/>
            </a:xfrm>
            <a:custGeom>
              <a:avLst/>
              <a:gdLst/>
              <a:ahLst/>
              <a:cxnLst/>
              <a:rect l="l" t="t" r="r" b="b"/>
              <a:pathLst>
                <a:path w="16583" h="11444" extrusionOk="0">
                  <a:moveTo>
                    <a:pt x="451" y="1"/>
                  </a:moveTo>
                  <a:cubicBezTo>
                    <a:pt x="202" y="1"/>
                    <a:pt x="0" y="244"/>
                    <a:pt x="74" y="503"/>
                  </a:cubicBezTo>
                  <a:cubicBezTo>
                    <a:pt x="722" y="2422"/>
                    <a:pt x="2552" y="7132"/>
                    <a:pt x="5543" y="8649"/>
                  </a:cubicBezTo>
                  <a:cubicBezTo>
                    <a:pt x="8667" y="10234"/>
                    <a:pt x="14225" y="11149"/>
                    <a:pt x="16077" y="11439"/>
                  </a:cubicBezTo>
                  <a:cubicBezTo>
                    <a:pt x="16097" y="11442"/>
                    <a:pt x="16117" y="11444"/>
                    <a:pt x="16136" y="11444"/>
                  </a:cubicBezTo>
                  <a:cubicBezTo>
                    <a:pt x="16396" y="11444"/>
                    <a:pt x="16583" y="11174"/>
                    <a:pt x="16479" y="10903"/>
                  </a:cubicBezTo>
                  <a:cubicBezTo>
                    <a:pt x="15943" y="9520"/>
                    <a:pt x="14113" y="6060"/>
                    <a:pt x="8600" y="3605"/>
                  </a:cubicBezTo>
                  <a:lnTo>
                    <a:pt x="610" y="34"/>
                  </a:lnTo>
                  <a:cubicBezTo>
                    <a:pt x="556" y="11"/>
                    <a:pt x="503" y="1"/>
                    <a:pt x="4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189;p18">
              <a:extLst>
                <a:ext uri="{FF2B5EF4-FFF2-40B4-BE49-F238E27FC236}">
                  <a16:creationId xmlns:a16="http://schemas.microsoft.com/office/drawing/2014/main" id="{B7D216EC-75CD-43D1-9549-9129DD76A8D5}"/>
                </a:ext>
              </a:extLst>
            </p:cNvPr>
            <p:cNvSpPr/>
            <p:nvPr/>
          </p:nvSpPr>
          <p:spPr>
            <a:xfrm>
              <a:off x="-1568900" y="4229900"/>
              <a:ext cx="383925" cy="324575"/>
            </a:xfrm>
            <a:custGeom>
              <a:avLst/>
              <a:gdLst/>
              <a:ahLst/>
              <a:cxnLst/>
              <a:rect l="l" t="t" r="r" b="b"/>
              <a:pathLst>
                <a:path w="15357" h="12983" extrusionOk="0">
                  <a:moveTo>
                    <a:pt x="425" y="1"/>
                  </a:moveTo>
                  <a:cubicBezTo>
                    <a:pt x="197" y="1"/>
                    <a:pt x="0" y="209"/>
                    <a:pt x="53" y="473"/>
                  </a:cubicBezTo>
                  <a:cubicBezTo>
                    <a:pt x="477" y="2437"/>
                    <a:pt x="1816" y="7280"/>
                    <a:pt x="4629" y="9111"/>
                  </a:cubicBezTo>
                  <a:cubicBezTo>
                    <a:pt x="7575" y="11030"/>
                    <a:pt x="12998" y="12525"/>
                    <a:pt x="14828" y="12972"/>
                  </a:cubicBezTo>
                  <a:cubicBezTo>
                    <a:pt x="14859" y="12979"/>
                    <a:pt x="14889" y="12983"/>
                    <a:pt x="14918" y="12983"/>
                  </a:cubicBezTo>
                  <a:cubicBezTo>
                    <a:pt x="15152" y="12983"/>
                    <a:pt x="15357" y="12760"/>
                    <a:pt x="15297" y="12503"/>
                  </a:cubicBezTo>
                  <a:cubicBezTo>
                    <a:pt x="14895" y="11075"/>
                    <a:pt x="13422" y="7437"/>
                    <a:pt x="8200" y="4424"/>
                  </a:cubicBezTo>
                  <a:lnTo>
                    <a:pt x="611" y="49"/>
                  </a:lnTo>
                  <a:cubicBezTo>
                    <a:pt x="550" y="16"/>
                    <a:pt x="486" y="1"/>
                    <a:pt x="4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190;p18">
              <a:extLst>
                <a:ext uri="{FF2B5EF4-FFF2-40B4-BE49-F238E27FC236}">
                  <a16:creationId xmlns:a16="http://schemas.microsoft.com/office/drawing/2014/main" id="{C8FC0C4C-1850-2834-A705-FB2720BB89DA}"/>
                </a:ext>
              </a:extLst>
            </p:cNvPr>
            <p:cNvSpPr/>
            <p:nvPr/>
          </p:nvSpPr>
          <p:spPr>
            <a:xfrm>
              <a:off x="-1493925" y="3832150"/>
              <a:ext cx="319175" cy="502650"/>
            </a:xfrm>
            <a:custGeom>
              <a:avLst/>
              <a:gdLst/>
              <a:ahLst/>
              <a:cxnLst/>
              <a:rect l="l" t="t" r="r" b="b"/>
              <a:pathLst>
                <a:path w="12767" h="20106" extrusionOk="0">
                  <a:moveTo>
                    <a:pt x="1268" y="0"/>
                  </a:moveTo>
                  <a:cubicBezTo>
                    <a:pt x="1059" y="0"/>
                    <a:pt x="854" y="142"/>
                    <a:pt x="826" y="380"/>
                  </a:cubicBezTo>
                  <a:cubicBezTo>
                    <a:pt x="491" y="2702"/>
                    <a:pt x="0" y="8549"/>
                    <a:pt x="2344" y="11696"/>
                  </a:cubicBezTo>
                  <a:cubicBezTo>
                    <a:pt x="4777" y="14977"/>
                    <a:pt x="10133" y="18794"/>
                    <a:pt x="11919" y="20021"/>
                  </a:cubicBezTo>
                  <a:cubicBezTo>
                    <a:pt x="11996" y="20079"/>
                    <a:pt x="12085" y="20106"/>
                    <a:pt x="12172" y="20106"/>
                  </a:cubicBezTo>
                  <a:cubicBezTo>
                    <a:pt x="12387" y="20106"/>
                    <a:pt x="12595" y="19947"/>
                    <a:pt x="12611" y="19709"/>
                  </a:cubicBezTo>
                  <a:cubicBezTo>
                    <a:pt x="12767" y="17968"/>
                    <a:pt x="12611" y="13415"/>
                    <a:pt x="8124" y="7991"/>
                  </a:cubicBezTo>
                  <a:cubicBezTo>
                    <a:pt x="4375" y="3505"/>
                    <a:pt x="2478" y="1206"/>
                    <a:pt x="1607" y="157"/>
                  </a:cubicBezTo>
                  <a:cubicBezTo>
                    <a:pt x="1516" y="50"/>
                    <a:pt x="1391" y="0"/>
                    <a:pt x="1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 name="Google Shape;191;p18">
            <a:extLst>
              <a:ext uri="{FF2B5EF4-FFF2-40B4-BE49-F238E27FC236}">
                <a16:creationId xmlns:a16="http://schemas.microsoft.com/office/drawing/2014/main" id="{CD70F7D0-D64E-453C-2811-3758462D259D}"/>
              </a:ext>
            </a:extLst>
          </p:cNvPr>
          <p:cNvGrpSpPr/>
          <p:nvPr/>
        </p:nvGrpSpPr>
        <p:grpSpPr>
          <a:xfrm rot="672675">
            <a:off x="-436477" y="5924160"/>
            <a:ext cx="1989840" cy="1360923"/>
            <a:chOff x="-824250" y="4460825"/>
            <a:chExt cx="1285025" cy="878875"/>
          </a:xfrm>
        </p:grpSpPr>
        <p:sp>
          <p:nvSpPr>
            <p:cNvPr id="45" name="Google Shape;192;p18">
              <a:extLst>
                <a:ext uri="{FF2B5EF4-FFF2-40B4-BE49-F238E27FC236}">
                  <a16:creationId xmlns:a16="http://schemas.microsoft.com/office/drawing/2014/main" id="{519B3313-B068-7D17-866D-0A7F76648E8A}"/>
                </a:ext>
              </a:extLst>
            </p:cNvPr>
            <p:cNvSpPr/>
            <p:nvPr/>
          </p:nvSpPr>
          <p:spPr>
            <a:xfrm>
              <a:off x="-824250" y="4460825"/>
              <a:ext cx="1285025" cy="878875"/>
            </a:xfrm>
            <a:custGeom>
              <a:avLst/>
              <a:gdLst/>
              <a:ahLst/>
              <a:cxnLst/>
              <a:rect l="l" t="t" r="r" b="b"/>
              <a:pathLst>
                <a:path w="51401" h="35155" extrusionOk="0">
                  <a:moveTo>
                    <a:pt x="28041" y="34381"/>
                  </a:moveTo>
                  <a:lnTo>
                    <a:pt x="28041" y="34381"/>
                  </a:lnTo>
                  <a:cubicBezTo>
                    <a:pt x="28028" y="34400"/>
                    <a:pt x="28055" y="34408"/>
                    <a:pt x="28055" y="34408"/>
                  </a:cubicBezTo>
                  <a:lnTo>
                    <a:pt x="28041" y="34381"/>
                  </a:lnTo>
                  <a:close/>
                  <a:moveTo>
                    <a:pt x="24596" y="0"/>
                  </a:moveTo>
                  <a:cubicBezTo>
                    <a:pt x="22612" y="0"/>
                    <a:pt x="21270" y="148"/>
                    <a:pt x="21270" y="148"/>
                  </a:cubicBezTo>
                  <a:lnTo>
                    <a:pt x="20333" y="15526"/>
                  </a:lnTo>
                  <a:lnTo>
                    <a:pt x="15400" y="952"/>
                  </a:lnTo>
                  <a:cubicBezTo>
                    <a:pt x="6830" y="1822"/>
                    <a:pt x="3036" y="7871"/>
                    <a:pt x="3036" y="7871"/>
                  </a:cubicBezTo>
                  <a:lnTo>
                    <a:pt x="12030" y="16352"/>
                  </a:lnTo>
                  <a:lnTo>
                    <a:pt x="1161" y="13250"/>
                  </a:lnTo>
                  <a:lnTo>
                    <a:pt x="580" y="15816"/>
                  </a:lnTo>
                  <a:cubicBezTo>
                    <a:pt x="0" y="18383"/>
                    <a:pt x="580" y="22713"/>
                    <a:pt x="580" y="22713"/>
                  </a:cubicBezTo>
                  <a:lnTo>
                    <a:pt x="10736" y="25570"/>
                  </a:lnTo>
                  <a:lnTo>
                    <a:pt x="1853" y="27556"/>
                  </a:lnTo>
                  <a:cubicBezTo>
                    <a:pt x="8555" y="33832"/>
                    <a:pt x="15496" y="35154"/>
                    <a:pt x="20156" y="35154"/>
                  </a:cubicBezTo>
                  <a:cubicBezTo>
                    <a:pt x="23550" y="35154"/>
                    <a:pt x="25734" y="34453"/>
                    <a:pt x="25734" y="34453"/>
                  </a:cubicBezTo>
                  <a:lnTo>
                    <a:pt x="26649" y="31819"/>
                  </a:lnTo>
                  <a:lnTo>
                    <a:pt x="28041" y="34381"/>
                  </a:lnTo>
                  <a:lnTo>
                    <a:pt x="28041" y="34381"/>
                  </a:lnTo>
                  <a:cubicBezTo>
                    <a:pt x="28082" y="34319"/>
                    <a:pt x="28544" y="34132"/>
                    <a:pt x="31715" y="33671"/>
                  </a:cubicBezTo>
                  <a:cubicBezTo>
                    <a:pt x="34260" y="33292"/>
                    <a:pt x="36715" y="32622"/>
                    <a:pt x="39103" y="31663"/>
                  </a:cubicBezTo>
                  <a:lnTo>
                    <a:pt x="37117" y="25882"/>
                  </a:lnTo>
                  <a:lnTo>
                    <a:pt x="43433" y="29230"/>
                  </a:lnTo>
                  <a:cubicBezTo>
                    <a:pt x="46736" y="27199"/>
                    <a:pt x="51088" y="21664"/>
                    <a:pt x="51088" y="21664"/>
                  </a:cubicBezTo>
                  <a:lnTo>
                    <a:pt x="44348" y="19164"/>
                  </a:lnTo>
                  <a:lnTo>
                    <a:pt x="51401" y="14656"/>
                  </a:lnTo>
                  <a:cubicBezTo>
                    <a:pt x="48745" y="6465"/>
                    <a:pt x="39371" y="3519"/>
                    <a:pt x="39371" y="3519"/>
                  </a:cubicBezTo>
                  <a:lnTo>
                    <a:pt x="30733" y="14656"/>
                  </a:lnTo>
                  <a:lnTo>
                    <a:pt x="34952" y="1755"/>
                  </a:lnTo>
                  <a:cubicBezTo>
                    <a:pt x="31544" y="300"/>
                    <a:pt x="27420" y="0"/>
                    <a:pt x="24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193;p18">
              <a:extLst>
                <a:ext uri="{FF2B5EF4-FFF2-40B4-BE49-F238E27FC236}">
                  <a16:creationId xmlns:a16="http://schemas.microsoft.com/office/drawing/2014/main" id="{079E11F4-C0D3-DFA8-1007-1F5CB72EA328}"/>
                </a:ext>
              </a:extLst>
            </p:cNvPr>
            <p:cNvSpPr/>
            <p:nvPr/>
          </p:nvSpPr>
          <p:spPr>
            <a:xfrm>
              <a:off x="-811425" y="4533700"/>
              <a:ext cx="567475" cy="633325"/>
            </a:xfrm>
            <a:custGeom>
              <a:avLst/>
              <a:gdLst/>
              <a:ahLst/>
              <a:cxnLst/>
              <a:rect l="l" t="t" r="r" b="b"/>
              <a:pathLst>
                <a:path w="22699" h="25333" extrusionOk="0">
                  <a:moveTo>
                    <a:pt x="8281" y="1"/>
                  </a:moveTo>
                  <a:lnTo>
                    <a:pt x="8035" y="135"/>
                  </a:lnTo>
                  <a:lnTo>
                    <a:pt x="22007" y="24708"/>
                  </a:lnTo>
                  <a:lnTo>
                    <a:pt x="134" y="14352"/>
                  </a:lnTo>
                  <a:lnTo>
                    <a:pt x="1" y="14620"/>
                  </a:lnTo>
                  <a:lnTo>
                    <a:pt x="22699" y="25333"/>
                  </a:lnTo>
                  <a:lnTo>
                    <a:pt x="22699" y="25333"/>
                  </a:lnTo>
                  <a:lnTo>
                    <a:pt x="828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194;p18">
              <a:extLst>
                <a:ext uri="{FF2B5EF4-FFF2-40B4-BE49-F238E27FC236}">
                  <a16:creationId xmlns:a16="http://schemas.microsoft.com/office/drawing/2014/main" id="{4BA2BA64-294A-4ACF-3656-E89B0506B109}"/>
                </a:ext>
              </a:extLst>
            </p:cNvPr>
            <p:cNvSpPr/>
            <p:nvPr/>
          </p:nvSpPr>
          <p:spPr>
            <a:xfrm>
              <a:off x="-257350" y="4462300"/>
              <a:ext cx="598175" cy="705300"/>
            </a:xfrm>
            <a:custGeom>
              <a:avLst/>
              <a:gdLst/>
              <a:ahLst/>
              <a:cxnLst/>
              <a:rect l="l" t="t" r="r" b="b"/>
              <a:pathLst>
                <a:path w="23927" h="28212" extrusionOk="0">
                  <a:moveTo>
                    <a:pt x="3393" y="0"/>
                  </a:moveTo>
                  <a:lnTo>
                    <a:pt x="0" y="28211"/>
                  </a:lnTo>
                  <a:lnTo>
                    <a:pt x="23926" y="8504"/>
                  </a:lnTo>
                  <a:lnTo>
                    <a:pt x="23748" y="8303"/>
                  </a:lnTo>
                  <a:lnTo>
                    <a:pt x="357" y="27542"/>
                  </a:lnTo>
                  <a:lnTo>
                    <a:pt x="3661" y="22"/>
                  </a:lnTo>
                  <a:lnTo>
                    <a:pt x="339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195;p18">
              <a:extLst>
                <a:ext uri="{FF2B5EF4-FFF2-40B4-BE49-F238E27FC236}">
                  <a16:creationId xmlns:a16="http://schemas.microsoft.com/office/drawing/2014/main" id="{DB9314B2-BA87-56A8-A5F4-3532ABC5134B}"/>
                </a:ext>
              </a:extLst>
            </p:cNvPr>
            <p:cNvSpPr/>
            <p:nvPr/>
          </p:nvSpPr>
          <p:spPr>
            <a:xfrm>
              <a:off x="-686450" y="4576675"/>
              <a:ext cx="923475" cy="653975"/>
            </a:xfrm>
            <a:custGeom>
              <a:avLst/>
              <a:gdLst/>
              <a:ahLst/>
              <a:cxnLst/>
              <a:rect l="l" t="t" r="r" b="b"/>
              <a:pathLst>
                <a:path w="36939" h="26159" extrusionOk="0">
                  <a:moveTo>
                    <a:pt x="36716" y="0"/>
                  </a:moveTo>
                  <a:lnTo>
                    <a:pt x="17276" y="23168"/>
                  </a:lnTo>
                  <a:lnTo>
                    <a:pt x="1" y="25868"/>
                  </a:lnTo>
                  <a:lnTo>
                    <a:pt x="46" y="26158"/>
                  </a:lnTo>
                  <a:lnTo>
                    <a:pt x="17365" y="23435"/>
                  </a:lnTo>
                  <a:lnTo>
                    <a:pt x="17432" y="23435"/>
                  </a:lnTo>
                  <a:lnTo>
                    <a:pt x="36939" y="179"/>
                  </a:lnTo>
                  <a:lnTo>
                    <a:pt x="367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196;p18">
              <a:extLst>
                <a:ext uri="{FF2B5EF4-FFF2-40B4-BE49-F238E27FC236}">
                  <a16:creationId xmlns:a16="http://schemas.microsoft.com/office/drawing/2014/main" id="{532B7E8A-F213-ACE8-11AD-7CB642178BAC}"/>
                </a:ext>
              </a:extLst>
            </p:cNvPr>
            <p:cNvSpPr/>
            <p:nvPr/>
          </p:nvSpPr>
          <p:spPr>
            <a:xfrm>
              <a:off x="-255675" y="5158650"/>
              <a:ext cx="19000" cy="170200"/>
            </a:xfrm>
            <a:custGeom>
              <a:avLst/>
              <a:gdLst/>
              <a:ahLst/>
              <a:cxnLst/>
              <a:rect l="l" t="t" r="r" b="b"/>
              <a:pathLst>
                <a:path w="760" h="6808" extrusionOk="0">
                  <a:moveTo>
                    <a:pt x="268" y="0"/>
                  </a:moveTo>
                  <a:lnTo>
                    <a:pt x="0" y="22"/>
                  </a:lnTo>
                  <a:lnTo>
                    <a:pt x="469" y="6807"/>
                  </a:lnTo>
                  <a:lnTo>
                    <a:pt x="759" y="6785"/>
                  </a:lnTo>
                  <a:lnTo>
                    <a:pt x="2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14" name="Picture 13">
            <a:extLst>
              <a:ext uri="{FF2B5EF4-FFF2-40B4-BE49-F238E27FC236}">
                <a16:creationId xmlns:a16="http://schemas.microsoft.com/office/drawing/2014/main" id="{4946DEC0-C76A-953E-BC3B-32713F328A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844" y="3115445"/>
            <a:ext cx="3592853" cy="3742555"/>
          </a:xfrm>
          <a:prstGeom prst="rect">
            <a:avLst/>
          </a:prstGeom>
        </p:spPr>
      </p:pic>
    </p:spTree>
    <p:extLst>
      <p:ext uri="{BB962C8B-B14F-4D97-AF65-F5344CB8AC3E}">
        <p14:creationId xmlns:p14="http://schemas.microsoft.com/office/powerpoint/2010/main" val="3315450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additive="base">
                                        <p:cTn id="13" dur="500" fill="hold"/>
                                        <p:tgtEl>
                                          <p:spTgt spid="32"/>
                                        </p:tgtEl>
                                        <p:attrNameLst>
                                          <p:attrName>ppt_x</p:attrName>
                                        </p:attrNameLst>
                                      </p:cBhvr>
                                      <p:tavLst>
                                        <p:tav tm="0">
                                          <p:val>
                                            <p:strVal val="#ppt_x"/>
                                          </p:val>
                                        </p:tav>
                                        <p:tav tm="100000">
                                          <p:val>
                                            <p:strVal val="#ppt_x"/>
                                          </p:val>
                                        </p:tav>
                                      </p:tavLst>
                                    </p:anim>
                                    <p:anim calcmode="lin" valueType="num">
                                      <p:cBhvr additive="base">
                                        <p:cTn id="1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left)">
                                      <p:cBhvr>
                                        <p:cTn id="1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029ED37-8706-B5B4-29CF-2602D69183A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10800000" flipV="1">
            <a:off x="159026" y="115602"/>
            <a:ext cx="866196" cy="792569"/>
          </a:xfrm>
          <a:prstGeom prst="rect">
            <a:avLst/>
          </a:prstGeom>
        </p:spPr>
      </p:pic>
      <p:grpSp>
        <p:nvGrpSpPr>
          <p:cNvPr id="11" name="组合 4">
            <a:extLst>
              <a:ext uri="{FF2B5EF4-FFF2-40B4-BE49-F238E27FC236}">
                <a16:creationId xmlns:a16="http://schemas.microsoft.com/office/drawing/2014/main" id="{ACF2378A-A38D-971E-EBC5-A1403FF898A1}"/>
              </a:ext>
            </a:extLst>
          </p:cNvPr>
          <p:cNvGrpSpPr/>
          <p:nvPr/>
        </p:nvGrpSpPr>
        <p:grpSpPr>
          <a:xfrm>
            <a:off x="-651368" y="234889"/>
            <a:ext cx="6110583" cy="553998"/>
            <a:chOff x="-1006564" y="623633"/>
            <a:chExt cx="8130608" cy="940858"/>
          </a:xfrm>
        </p:grpSpPr>
        <p:sp>
          <p:nvSpPr>
            <p:cNvPr id="12" name="TextBox 8">
              <a:extLst>
                <a:ext uri="{FF2B5EF4-FFF2-40B4-BE49-F238E27FC236}">
                  <a16:creationId xmlns:a16="http://schemas.microsoft.com/office/drawing/2014/main" id="{63CC2E2A-048F-2DA9-5174-3947192F12A9}"/>
                </a:ext>
              </a:extLst>
            </p:cNvPr>
            <p:cNvSpPr txBox="1">
              <a:spLocks noChangeArrowheads="1"/>
            </p:cNvSpPr>
            <p:nvPr/>
          </p:nvSpPr>
          <p:spPr bwMode="auto">
            <a:xfrm>
              <a:off x="-1006564" y="623633"/>
              <a:ext cx="8130608" cy="940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defTabSz="685800">
                <a:buClrTx/>
              </a:pPr>
              <a:r>
                <a:rPr lang="en-US" altLang="zh-CN" sz="3600" b="1" i="1">
                  <a:solidFill>
                    <a:schemeClr val="bg2"/>
                  </a:solidFill>
                  <a:latin typeface="Times New Roman" panose="02020603050405020304" pitchFamily="18" charset="0"/>
                  <a:ea typeface="华文新魏" panose="02010800040101010101" pitchFamily="2" charset="-122"/>
                  <a:cs typeface="Times New Roman" panose="02020603050405020304" pitchFamily="18" charset="0"/>
                </a:rPr>
                <a:t>3. Câu 3</a:t>
              </a:r>
              <a:endParaRPr lang="zh-CN" altLang="en-US" sz="3600" b="1" i="1" kern="1200" dirty="0">
                <a:solidFill>
                  <a:schemeClr val="bg2"/>
                </a:solidFill>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13" name="矩形 9">
              <a:extLst>
                <a:ext uri="{FF2B5EF4-FFF2-40B4-BE49-F238E27FC236}">
                  <a16:creationId xmlns:a16="http://schemas.microsoft.com/office/drawing/2014/main" id="{921BDF7C-059F-825A-2A07-943742461AB7}"/>
                </a:ext>
              </a:extLst>
            </p:cNvPr>
            <p:cNvSpPr/>
            <p:nvPr/>
          </p:nvSpPr>
          <p:spPr>
            <a:xfrm>
              <a:off x="1497330" y="705597"/>
              <a:ext cx="127648" cy="80662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2400" kern="1200">
                <a:solidFill>
                  <a:srgbClr val="2F583C"/>
                </a:solidFill>
                <a:latin typeface="华文新魏" panose="02010800040101010101" pitchFamily="2" charset="-122"/>
                <a:ea typeface="华文新魏" panose="02010800040101010101" pitchFamily="2" charset="-122"/>
              </a:endParaRPr>
            </a:p>
          </p:txBody>
        </p:sp>
      </p:grpSp>
      <p:graphicFrame>
        <p:nvGraphicFramePr>
          <p:cNvPr id="2" name="Table 1">
            <a:extLst>
              <a:ext uri="{FF2B5EF4-FFF2-40B4-BE49-F238E27FC236}">
                <a16:creationId xmlns:a16="http://schemas.microsoft.com/office/drawing/2014/main" id="{BB325A8C-EF7F-E9B7-0F8C-E76788B60897}"/>
              </a:ext>
            </a:extLst>
          </p:cNvPr>
          <p:cNvGraphicFramePr>
            <a:graphicFrameLocks noGrp="1"/>
          </p:cNvGraphicFramePr>
          <p:nvPr>
            <p:extLst>
              <p:ext uri="{D42A27DB-BD31-4B8C-83A1-F6EECF244321}">
                <p14:modId xmlns:p14="http://schemas.microsoft.com/office/powerpoint/2010/main" val="3703245744"/>
              </p:ext>
            </p:extLst>
          </p:nvPr>
        </p:nvGraphicFramePr>
        <p:xfrm>
          <a:off x="836024" y="1489165"/>
          <a:ext cx="8882742" cy="4650380"/>
        </p:xfrm>
        <a:graphic>
          <a:graphicData uri="http://schemas.openxmlformats.org/drawingml/2006/table">
            <a:tbl>
              <a:tblPr firstRow="1" firstCol="1" bandRow="1"/>
              <a:tblGrid>
                <a:gridCol w="4465254">
                  <a:extLst>
                    <a:ext uri="{9D8B030D-6E8A-4147-A177-3AD203B41FA5}">
                      <a16:colId xmlns:a16="http://schemas.microsoft.com/office/drawing/2014/main" val="1266075228"/>
                    </a:ext>
                  </a:extLst>
                </a:gridCol>
                <a:gridCol w="4417488">
                  <a:extLst>
                    <a:ext uri="{9D8B030D-6E8A-4147-A177-3AD203B41FA5}">
                      <a16:colId xmlns:a16="http://schemas.microsoft.com/office/drawing/2014/main" val="1153391664"/>
                    </a:ext>
                  </a:extLst>
                </a:gridCol>
              </a:tblGrid>
              <a:tr h="1035696">
                <a:tc>
                  <a:txBody>
                    <a:bodyPr/>
                    <a:lstStyle/>
                    <a:p>
                      <a:pPr algn="ctr">
                        <a:lnSpc>
                          <a:spcPct val="100000"/>
                        </a:lnSpc>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Điều làm con ếch cảm thấy sung sướng</a:t>
                      </a:r>
                      <a:endParaRPr lang="en-US" sz="2000">
                        <a:effectLst/>
                        <a:latin typeface=".VnTime"/>
                        <a:ea typeface="Times New Roman" panose="02020603050405020304" pitchFamily="18"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DA770"/>
                    </a:solidFill>
                  </a:tcPr>
                </a:tc>
                <a:tc>
                  <a:txBody>
                    <a:bodyPr/>
                    <a:lstStyle/>
                    <a:p>
                      <a:pPr algn="ctr">
                        <a:lnSpc>
                          <a:spcPct val="100000"/>
                        </a:lnSpc>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Chi tiết thể hiện</a:t>
                      </a:r>
                      <a:endParaRPr lang="en-US" sz="2000">
                        <a:effectLst/>
                        <a:latin typeface=".VnTime"/>
                        <a:ea typeface="Times New Roman" panose="02020603050405020304" pitchFamily="18"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DA770"/>
                    </a:solidFill>
                  </a:tcPr>
                </a:tc>
                <a:extLst>
                  <a:ext uri="{0D108BD9-81ED-4DB2-BD59-A6C34878D82A}">
                    <a16:rowId xmlns:a16="http://schemas.microsoft.com/office/drawing/2014/main" val="175289311"/>
                  </a:ext>
                </a:extLst>
              </a:tr>
              <a:tr h="903671">
                <a:tc>
                  <a:txBody>
                    <a:bodyPr/>
                    <a:lstStyle/>
                    <a:p>
                      <a:pPr algn="just">
                        <a:lnSpc>
                          <a:spcPct val="100000"/>
                        </a:lnSpc>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effectLst/>
                        <a:latin typeface=".VnTime"/>
                        <a:ea typeface="Times New Roman" panose="02020603050405020304" pitchFamily="18"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6E6E6"/>
                    </a:solidFill>
                  </a:tcPr>
                </a:tc>
                <a:tc>
                  <a:txBody>
                    <a:bodyPr/>
                    <a:lstStyle/>
                    <a:p>
                      <a:pPr algn="just">
                        <a:lnSpc>
                          <a:spcPct val="100000"/>
                        </a:lnSpc>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effectLst/>
                        <a:latin typeface=".VnTime"/>
                        <a:ea typeface="Times New Roman" panose="02020603050405020304" pitchFamily="18"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6E6E6"/>
                    </a:solidFill>
                  </a:tcPr>
                </a:tc>
                <a:extLst>
                  <a:ext uri="{0D108BD9-81ED-4DB2-BD59-A6C34878D82A}">
                    <a16:rowId xmlns:a16="http://schemas.microsoft.com/office/drawing/2014/main" val="3484906701"/>
                  </a:ext>
                </a:extLst>
              </a:tr>
              <a:tr h="903671">
                <a:tc>
                  <a:txBody>
                    <a:bodyPr/>
                    <a:lstStyle/>
                    <a:p>
                      <a:pPr algn="just">
                        <a:lnSpc>
                          <a:spcPct val="100000"/>
                        </a:lnSpc>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effectLst/>
                        <a:latin typeface=".VnTime"/>
                        <a:ea typeface="Times New Roman" panose="02020603050405020304" pitchFamily="18"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6E6E6"/>
                    </a:solidFill>
                  </a:tcPr>
                </a:tc>
                <a:tc>
                  <a:txBody>
                    <a:bodyPr/>
                    <a:lstStyle/>
                    <a:p>
                      <a:pPr algn="just">
                        <a:lnSpc>
                          <a:spcPct val="100000"/>
                        </a:lnSpc>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effectLst/>
                        <a:latin typeface=".VnTime"/>
                        <a:ea typeface="Times New Roman" panose="02020603050405020304" pitchFamily="18"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6E6E6"/>
                    </a:solidFill>
                  </a:tcPr>
                </a:tc>
                <a:extLst>
                  <a:ext uri="{0D108BD9-81ED-4DB2-BD59-A6C34878D82A}">
                    <a16:rowId xmlns:a16="http://schemas.microsoft.com/office/drawing/2014/main" val="3747349966"/>
                  </a:ext>
                </a:extLst>
              </a:tr>
              <a:tr h="903671">
                <a:tc>
                  <a:txBody>
                    <a:bodyPr/>
                    <a:lstStyle/>
                    <a:p>
                      <a:pPr algn="just">
                        <a:lnSpc>
                          <a:spcPct val="100000"/>
                        </a:lnSpc>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effectLst/>
                        <a:latin typeface=".VnTime"/>
                        <a:ea typeface="Times New Roman" panose="02020603050405020304" pitchFamily="18"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6E6E6"/>
                    </a:solidFill>
                  </a:tcPr>
                </a:tc>
                <a:tc>
                  <a:txBody>
                    <a:bodyPr/>
                    <a:lstStyle/>
                    <a:p>
                      <a:pPr algn="just">
                        <a:lnSpc>
                          <a:spcPct val="100000"/>
                        </a:lnSpc>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effectLst/>
                        <a:latin typeface=".VnTime"/>
                        <a:ea typeface="Times New Roman" panose="02020603050405020304" pitchFamily="18"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6E6E6"/>
                    </a:solidFill>
                  </a:tcPr>
                </a:tc>
                <a:extLst>
                  <a:ext uri="{0D108BD9-81ED-4DB2-BD59-A6C34878D82A}">
                    <a16:rowId xmlns:a16="http://schemas.microsoft.com/office/drawing/2014/main" val="1169095072"/>
                  </a:ext>
                </a:extLst>
              </a:tr>
              <a:tr h="903671">
                <a:tc>
                  <a:txBody>
                    <a:bodyPr/>
                    <a:lstStyle/>
                    <a:p>
                      <a:pPr algn="just">
                        <a:lnSpc>
                          <a:spcPct val="100000"/>
                        </a:lnSpc>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effectLst/>
                        <a:latin typeface=".VnTime"/>
                        <a:ea typeface="Times New Roman" panose="02020603050405020304" pitchFamily="18"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6E6E6"/>
                    </a:solidFill>
                  </a:tcPr>
                </a:tc>
                <a:tc>
                  <a:txBody>
                    <a:bodyPr/>
                    <a:lstStyle/>
                    <a:p>
                      <a:pPr algn="just">
                        <a:lnSpc>
                          <a:spcPct val="100000"/>
                        </a:lnSpc>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effectLst/>
                        <a:latin typeface=".VnTime"/>
                        <a:ea typeface="Times New Roman" panose="02020603050405020304" pitchFamily="18"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6E6E6"/>
                    </a:solidFill>
                  </a:tcPr>
                </a:tc>
                <a:extLst>
                  <a:ext uri="{0D108BD9-81ED-4DB2-BD59-A6C34878D82A}">
                    <a16:rowId xmlns:a16="http://schemas.microsoft.com/office/drawing/2014/main" val="1659212453"/>
                  </a:ext>
                </a:extLst>
              </a:tr>
            </a:tbl>
          </a:graphicData>
        </a:graphic>
      </p:graphicFrame>
      <p:pic>
        <p:nvPicPr>
          <p:cNvPr id="14" name="Picture 13">
            <a:extLst>
              <a:ext uri="{FF2B5EF4-FFF2-40B4-BE49-F238E27FC236}">
                <a16:creationId xmlns:a16="http://schemas.microsoft.com/office/drawing/2014/main" id="{4946DEC0-C76A-953E-BC3B-32713F328A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8459" y="4083478"/>
            <a:ext cx="2663541" cy="2774522"/>
          </a:xfrm>
          <a:prstGeom prst="rect">
            <a:avLst/>
          </a:prstGeom>
        </p:spPr>
      </p:pic>
      <p:grpSp>
        <p:nvGrpSpPr>
          <p:cNvPr id="3" name="Google Shape;181;p18">
            <a:extLst>
              <a:ext uri="{FF2B5EF4-FFF2-40B4-BE49-F238E27FC236}">
                <a16:creationId xmlns:a16="http://schemas.microsoft.com/office/drawing/2014/main" id="{DF77E58E-9DFA-5368-5906-F91C99DDE46C}"/>
              </a:ext>
            </a:extLst>
          </p:cNvPr>
          <p:cNvGrpSpPr/>
          <p:nvPr/>
        </p:nvGrpSpPr>
        <p:grpSpPr>
          <a:xfrm rot="2010119" flipH="1">
            <a:off x="-197693" y="4209104"/>
            <a:ext cx="1418957" cy="2461780"/>
            <a:chOff x="-1610600" y="3648550"/>
            <a:chExt cx="851075" cy="1476450"/>
          </a:xfrm>
        </p:grpSpPr>
        <p:sp>
          <p:nvSpPr>
            <p:cNvPr id="4" name="Google Shape;182;p18">
              <a:extLst>
                <a:ext uri="{FF2B5EF4-FFF2-40B4-BE49-F238E27FC236}">
                  <a16:creationId xmlns:a16="http://schemas.microsoft.com/office/drawing/2014/main" id="{F1A2B4BA-6CC9-319A-9955-1F650D363612}"/>
                </a:ext>
              </a:extLst>
            </p:cNvPr>
            <p:cNvSpPr/>
            <p:nvPr/>
          </p:nvSpPr>
          <p:spPr>
            <a:xfrm>
              <a:off x="-1206450" y="4775125"/>
              <a:ext cx="436325" cy="253950"/>
            </a:xfrm>
            <a:custGeom>
              <a:avLst/>
              <a:gdLst/>
              <a:ahLst/>
              <a:cxnLst/>
              <a:rect l="l" t="t" r="r" b="b"/>
              <a:pathLst>
                <a:path w="17453" h="10158" extrusionOk="0">
                  <a:moveTo>
                    <a:pt x="16978" y="0"/>
                  </a:moveTo>
                  <a:cubicBezTo>
                    <a:pt x="16935" y="0"/>
                    <a:pt x="16891" y="8"/>
                    <a:pt x="16846" y="23"/>
                  </a:cubicBezTo>
                  <a:lnTo>
                    <a:pt x="8588" y="2925"/>
                  </a:lnTo>
                  <a:cubicBezTo>
                    <a:pt x="2897" y="4956"/>
                    <a:pt x="777" y="8259"/>
                    <a:pt x="152" y="9598"/>
                  </a:cubicBezTo>
                  <a:cubicBezTo>
                    <a:pt x="1" y="9857"/>
                    <a:pt x="204" y="10157"/>
                    <a:pt x="480" y="10157"/>
                  </a:cubicBezTo>
                  <a:cubicBezTo>
                    <a:pt x="489" y="10157"/>
                    <a:pt x="499" y="10157"/>
                    <a:pt x="509" y="10156"/>
                  </a:cubicBezTo>
                  <a:cubicBezTo>
                    <a:pt x="2384" y="10022"/>
                    <a:pt x="7986" y="9554"/>
                    <a:pt x="11244" y="8192"/>
                  </a:cubicBezTo>
                  <a:cubicBezTo>
                    <a:pt x="14347" y="6898"/>
                    <a:pt x="16534" y="2389"/>
                    <a:pt x="17337" y="537"/>
                  </a:cubicBezTo>
                  <a:cubicBezTo>
                    <a:pt x="17452" y="268"/>
                    <a:pt x="17238" y="0"/>
                    <a:pt x="169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 name="Google Shape;183;p18">
              <a:extLst>
                <a:ext uri="{FF2B5EF4-FFF2-40B4-BE49-F238E27FC236}">
                  <a16:creationId xmlns:a16="http://schemas.microsoft.com/office/drawing/2014/main" id="{B1998AD8-409B-96D6-96B8-2101FD8AB776}"/>
                </a:ext>
              </a:extLst>
            </p:cNvPr>
            <p:cNvSpPr/>
            <p:nvPr/>
          </p:nvSpPr>
          <p:spPr>
            <a:xfrm>
              <a:off x="-1195300" y="4543000"/>
              <a:ext cx="435775" cy="253950"/>
            </a:xfrm>
            <a:custGeom>
              <a:avLst/>
              <a:gdLst/>
              <a:ahLst/>
              <a:cxnLst/>
              <a:rect l="l" t="t" r="r" b="b"/>
              <a:pathLst>
                <a:path w="17431" h="10158" extrusionOk="0">
                  <a:moveTo>
                    <a:pt x="16977" y="1"/>
                  </a:moveTo>
                  <a:cubicBezTo>
                    <a:pt x="16935" y="1"/>
                    <a:pt x="16891" y="8"/>
                    <a:pt x="16847" y="24"/>
                  </a:cubicBezTo>
                  <a:lnTo>
                    <a:pt x="8589" y="2947"/>
                  </a:lnTo>
                  <a:cubicBezTo>
                    <a:pt x="2897" y="4956"/>
                    <a:pt x="777" y="8259"/>
                    <a:pt x="130" y="9598"/>
                  </a:cubicBezTo>
                  <a:cubicBezTo>
                    <a:pt x="1" y="9857"/>
                    <a:pt x="184" y="10158"/>
                    <a:pt x="478" y="10158"/>
                  </a:cubicBezTo>
                  <a:cubicBezTo>
                    <a:pt x="488" y="10158"/>
                    <a:pt x="499" y="10157"/>
                    <a:pt x="509" y="10156"/>
                  </a:cubicBezTo>
                  <a:cubicBezTo>
                    <a:pt x="2362" y="10045"/>
                    <a:pt x="7986" y="9554"/>
                    <a:pt x="11222" y="8215"/>
                  </a:cubicBezTo>
                  <a:cubicBezTo>
                    <a:pt x="14347" y="6920"/>
                    <a:pt x="16534" y="2389"/>
                    <a:pt x="17316" y="537"/>
                  </a:cubicBezTo>
                  <a:cubicBezTo>
                    <a:pt x="17430" y="269"/>
                    <a:pt x="17233" y="1"/>
                    <a:pt x="16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 name="Google Shape;184;p18">
              <a:extLst>
                <a:ext uri="{FF2B5EF4-FFF2-40B4-BE49-F238E27FC236}">
                  <a16:creationId xmlns:a16="http://schemas.microsoft.com/office/drawing/2014/main" id="{03624339-3757-E4A3-47DD-B222B93395BC}"/>
                </a:ext>
              </a:extLst>
            </p:cNvPr>
            <p:cNvSpPr/>
            <p:nvPr/>
          </p:nvSpPr>
          <p:spPr>
            <a:xfrm>
              <a:off x="-1195775" y="4255900"/>
              <a:ext cx="408425" cy="295075"/>
            </a:xfrm>
            <a:custGeom>
              <a:avLst/>
              <a:gdLst/>
              <a:ahLst/>
              <a:cxnLst/>
              <a:rect l="l" t="t" r="r" b="b"/>
              <a:pathLst>
                <a:path w="16337" h="11803" extrusionOk="0">
                  <a:moveTo>
                    <a:pt x="15887" y="0"/>
                  </a:moveTo>
                  <a:cubicBezTo>
                    <a:pt x="15834" y="0"/>
                    <a:pt x="15780" y="11"/>
                    <a:pt x="15728" y="36"/>
                  </a:cubicBezTo>
                  <a:lnTo>
                    <a:pt x="7827" y="3785"/>
                  </a:lnTo>
                  <a:cubicBezTo>
                    <a:pt x="2358" y="6374"/>
                    <a:pt x="595" y="9878"/>
                    <a:pt x="104" y="11284"/>
                  </a:cubicBezTo>
                  <a:cubicBezTo>
                    <a:pt x="0" y="11534"/>
                    <a:pt x="206" y="11802"/>
                    <a:pt x="469" y="11802"/>
                  </a:cubicBezTo>
                  <a:cubicBezTo>
                    <a:pt x="488" y="11802"/>
                    <a:pt x="508" y="11801"/>
                    <a:pt x="528" y="11798"/>
                  </a:cubicBezTo>
                  <a:cubicBezTo>
                    <a:pt x="2358" y="11485"/>
                    <a:pt x="7894" y="10436"/>
                    <a:pt x="10996" y="8740"/>
                  </a:cubicBezTo>
                  <a:cubicBezTo>
                    <a:pt x="13942" y="7155"/>
                    <a:pt x="15661" y="2424"/>
                    <a:pt x="16263" y="482"/>
                  </a:cubicBezTo>
                  <a:cubicBezTo>
                    <a:pt x="16336" y="226"/>
                    <a:pt x="16125" y="0"/>
                    <a:pt x="158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 name="Google Shape;185;p18">
              <a:extLst>
                <a:ext uri="{FF2B5EF4-FFF2-40B4-BE49-F238E27FC236}">
                  <a16:creationId xmlns:a16="http://schemas.microsoft.com/office/drawing/2014/main" id="{BB60E870-DB28-9FF2-59EB-D14DF3981B2B}"/>
                </a:ext>
              </a:extLst>
            </p:cNvPr>
            <p:cNvSpPr/>
            <p:nvPr/>
          </p:nvSpPr>
          <p:spPr>
            <a:xfrm>
              <a:off x="-1167525" y="3931275"/>
              <a:ext cx="289625" cy="411475"/>
            </a:xfrm>
            <a:custGeom>
              <a:avLst/>
              <a:gdLst/>
              <a:ahLst/>
              <a:cxnLst/>
              <a:rect l="l" t="t" r="r" b="b"/>
              <a:pathLst>
                <a:path w="11585" h="16459" extrusionOk="0">
                  <a:moveTo>
                    <a:pt x="11046" y="0"/>
                  </a:moveTo>
                  <a:cubicBezTo>
                    <a:pt x="10952" y="0"/>
                    <a:pt x="10856" y="38"/>
                    <a:pt x="10781" y="120"/>
                  </a:cubicBezTo>
                  <a:lnTo>
                    <a:pt x="4666" y="6370"/>
                  </a:lnTo>
                  <a:cubicBezTo>
                    <a:pt x="447" y="10677"/>
                    <a:pt x="1" y="14583"/>
                    <a:pt x="1" y="16056"/>
                  </a:cubicBezTo>
                  <a:cubicBezTo>
                    <a:pt x="1" y="16297"/>
                    <a:pt x="187" y="16458"/>
                    <a:pt x="394" y="16458"/>
                  </a:cubicBezTo>
                  <a:cubicBezTo>
                    <a:pt x="456" y="16458"/>
                    <a:pt x="520" y="16444"/>
                    <a:pt x="581" y="16413"/>
                  </a:cubicBezTo>
                  <a:cubicBezTo>
                    <a:pt x="2211" y="15476"/>
                    <a:pt x="7031" y="12574"/>
                    <a:pt x="9353" y="9941"/>
                  </a:cubicBezTo>
                  <a:cubicBezTo>
                    <a:pt x="11584" y="7396"/>
                    <a:pt x="11540" y="2375"/>
                    <a:pt x="11428" y="366"/>
                  </a:cubicBezTo>
                  <a:cubicBezTo>
                    <a:pt x="11413" y="144"/>
                    <a:pt x="11232" y="0"/>
                    <a:pt x="11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 name="Google Shape;186;p18">
              <a:extLst>
                <a:ext uri="{FF2B5EF4-FFF2-40B4-BE49-F238E27FC236}">
                  <a16:creationId xmlns:a16="http://schemas.microsoft.com/office/drawing/2014/main" id="{948D1234-A08C-9C01-906C-CD8E95D0E966}"/>
                </a:ext>
              </a:extLst>
            </p:cNvPr>
            <p:cNvSpPr/>
            <p:nvPr/>
          </p:nvSpPr>
          <p:spPr>
            <a:xfrm>
              <a:off x="-1260150" y="3648550"/>
              <a:ext cx="162975" cy="1476450"/>
            </a:xfrm>
            <a:custGeom>
              <a:avLst/>
              <a:gdLst/>
              <a:ahLst/>
              <a:cxnLst/>
              <a:rect l="l" t="t" r="r" b="b"/>
              <a:pathLst>
                <a:path w="6519" h="59058" extrusionOk="0">
                  <a:moveTo>
                    <a:pt x="1681" y="0"/>
                  </a:moveTo>
                  <a:cubicBezTo>
                    <a:pt x="1493" y="0"/>
                    <a:pt x="1310" y="142"/>
                    <a:pt x="1295" y="359"/>
                  </a:cubicBezTo>
                  <a:cubicBezTo>
                    <a:pt x="1184" y="1520"/>
                    <a:pt x="961" y="4064"/>
                    <a:pt x="514" y="9064"/>
                  </a:cubicBezTo>
                  <a:cubicBezTo>
                    <a:pt x="1" y="15067"/>
                    <a:pt x="2121" y="18371"/>
                    <a:pt x="3059" y="19509"/>
                  </a:cubicBezTo>
                  <a:cubicBezTo>
                    <a:pt x="3148" y="19598"/>
                    <a:pt x="3260" y="19643"/>
                    <a:pt x="3371" y="19643"/>
                  </a:cubicBezTo>
                  <a:lnTo>
                    <a:pt x="2121" y="59058"/>
                  </a:lnTo>
                  <a:lnTo>
                    <a:pt x="4152" y="22165"/>
                  </a:lnTo>
                  <a:lnTo>
                    <a:pt x="3527" y="19598"/>
                  </a:lnTo>
                  <a:cubicBezTo>
                    <a:pt x="3617" y="19553"/>
                    <a:pt x="3684" y="19486"/>
                    <a:pt x="3728" y="19397"/>
                  </a:cubicBezTo>
                  <a:cubicBezTo>
                    <a:pt x="4376" y="17656"/>
                    <a:pt x="6295" y="12367"/>
                    <a:pt x="6407" y="8840"/>
                  </a:cubicBezTo>
                  <a:cubicBezTo>
                    <a:pt x="6518" y="5493"/>
                    <a:pt x="3327" y="1609"/>
                    <a:pt x="1965" y="136"/>
                  </a:cubicBezTo>
                  <a:cubicBezTo>
                    <a:pt x="1887" y="42"/>
                    <a:pt x="1783" y="0"/>
                    <a:pt x="16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 name="Google Shape;187;p18">
              <a:extLst>
                <a:ext uri="{FF2B5EF4-FFF2-40B4-BE49-F238E27FC236}">
                  <a16:creationId xmlns:a16="http://schemas.microsoft.com/office/drawing/2014/main" id="{F4A4B4D0-951B-948D-FFE5-0383E32BD454}"/>
                </a:ext>
              </a:extLst>
            </p:cNvPr>
            <p:cNvSpPr/>
            <p:nvPr/>
          </p:nvSpPr>
          <p:spPr>
            <a:xfrm>
              <a:off x="-1610600" y="4743975"/>
              <a:ext cx="414500" cy="285725"/>
            </a:xfrm>
            <a:custGeom>
              <a:avLst/>
              <a:gdLst/>
              <a:ahLst/>
              <a:cxnLst/>
              <a:rect l="l" t="t" r="r" b="b"/>
              <a:pathLst>
                <a:path w="16580" h="11429" extrusionOk="0">
                  <a:moveTo>
                    <a:pt x="436" y="0"/>
                  </a:moveTo>
                  <a:cubicBezTo>
                    <a:pt x="192" y="0"/>
                    <a:pt x="1" y="255"/>
                    <a:pt x="92" y="510"/>
                  </a:cubicBezTo>
                  <a:cubicBezTo>
                    <a:pt x="717" y="2408"/>
                    <a:pt x="2547" y="7095"/>
                    <a:pt x="5538" y="8635"/>
                  </a:cubicBezTo>
                  <a:cubicBezTo>
                    <a:pt x="8685" y="10242"/>
                    <a:pt x="14220" y="11157"/>
                    <a:pt x="16072" y="11424"/>
                  </a:cubicBezTo>
                  <a:cubicBezTo>
                    <a:pt x="16092" y="11428"/>
                    <a:pt x="16112" y="11429"/>
                    <a:pt x="16132" y="11429"/>
                  </a:cubicBezTo>
                  <a:cubicBezTo>
                    <a:pt x="16392" y="11429"/>
                    <a:pt x="16579" y="11160"/>
                    <a:pt x="16496" y="10911"/>
                  </a:cubicBezTo>
                  <a:cubicBezTo>
                    <a:pt x="15961" y="9527"/>
                    <a:pt x="14108" y="6068"/>
                    <a:pt x="8595" y="3590"/>
                  </a:cubicBezTo>
                  <a:lnTo>
                    <a:pt x="605" y="42"/>
                  </a:lnTo>
                  <a:cubicBezTo>
                    <a:pt x="548" y="13"/>
                    <a:pt x="491" y="0"/>
                    <a:pt x="4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88;p18">
              <a:extLst>
                <a:ext uri="{FF2B5EF4-FFF2-40B4-BE49-F238E27FC236}">
                  <a16:creationId xmlns:a16="http://schemas.microsoft.com/office/drawing/2014/main" id="{418CDD59-1B1D-933A-9619-A6AC269C1D6B}"/>
                </a:ext>
              </a:extLst>
            </p:cNvPr>
            <p:cNvSpPr/>
            <p:nvPr/>
          </p:nvSpPr>
          <p:spPr>
            <a:xfrm>
              <a:off x="-1602350" y="4512050"/>
              <a:ext cx="414575" cy="286100"/>
            </a:xfrm>
            <a:custGeom>
              <a:avLst/>
              <a:gdLst/>
              <a:ahLst/>
              <a:cxnLst/>
              <a:rect l="l" t="t" r="r" b="b"/>
              <a:pathLst>
                <a:path w="16583" h="11444" extrusionOk="0">
                  <a:moveTo>
                    <a:pt x="451" y="1"/>
                  </a:moveTo>
                  <a:cubicBezTo>
                    <a:pt x="202" y="1"/>
                    <a:pt x="0" y="244"/>
                    <a:pt x="74" y="503"/>
                  </a:cubicBezTo>
                  <a:cubicBezTo>
                    <a:pt x="722" y="2422"/>
                    <a:pt x="2552" y="7132"/>
                    <a:pt x="5543" y="8649"/>
                  </a:cubicBezTo>
                  <a:cubicBezTo>
                    <a:pt x="8667" y="10234"/>
                    <a:pt x="14225" y="11149"/>
                    <a:pt x="16077" y="11439"/>
                  </a:cubicBezTo>
                  <a:cubicBezTo>
                    <a:pt x="16097" y="11442"/>
                    <a:pt x="16117" y="11444"/>
                    <a:pt x="16136" y="11444"/>
                  </a:cubicBezTo>
                  <a:cubicBezTo>
                    <a:pt x="16396" y="11444"/>
                    <a:pt x="16583" y="11174"/>
                    <a:pt x="16479" y="10903"/>
                  </a:cubicBezTo>
                  <a:cubicBezTo>
                    <a:pt x="15943" y="9520"/>
                    <a:pt x="14113" y="6060"/>
                    <a:pt x="8600" y="3605"/>
                  </a:cubicBezTo>
                  <a:lnTo>
                    <a:pt x="610" y="34"/>
                  </a:lnTo>
                  <a:cubicBezTo>
                    <a:pt x="556" y="11"/>
                    <a:pt x="503" y="1"/>
                    <a:pt x="4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89;p18">
              <a:extLst>
                <a:ext uri="{FF2B5EF4-FFF2-40B4-BE49-F238E27FC236}">
                  <a16:creationId xmlns:a16="http://schemas.microsoft.com/office/drawing/2014/main" id="{E85C78A2-5461-405A-E8A1-EC9CE0B63ACE}"/>
                </a:ext>
              </a:extLst>
            </p:cNvPr>
            <p:cNvSpPr/>
            <p:nvPr/>
          </p:nvSpPr>
          <p:spPr>
            <a:xfrm>
              <a:off x="-1568900" y="4229900"/>
              <a:ext cx="383925" cy="324575"/>
            </a:xfrm>
            <a:custGeom>
              <a:avLst/>
              <a:gdLst/>
              <a:ahLst/>
              <a:cxnLst/>
              <a:rect l="l" t="t" r="r" b="b"/>
              <a:pathLst>
                <a:path w="15357" h="12983" extrusionOk="0">
                  <a:moveTo>
                    <a:pt x="425" y="1"/>
                  </a:moveTo>
                  <a:cubicBezTo>
                    <a:pt x="197" y="1"/>
                    <a:pt x="0" y="209"/>
                    <a:pt x="53" y="473"/>
                  </a:cubicBezTo>
                  <a:cubicBezTo>
                    <a:pt x="477" y="2437"/>
                    <a:pt x="1816" y="7280"/>
                    <a:pt x="4629" y="9111"/>
                  </a:cubicBezTo>
                  <a:cubicBezTo>
                    <a:pt x="7575" y="11030"/>
                    <a:pt x="12998" y="12525"/>
                    <a:pt x="14828" y="12972"/>
                  </a:cubicBezTo>
                  <a:cubicBezTo>
                    <a:pt x="14859" y="12979"/>
                    <a:pt x="14889" y="12983"/>
                    <a:pt x="14918" y="12983"/>
                  </a:cubicBezTo>
                  <a:cubicBezTo>
                    <a:pt x="15152" y="12983"/>
                    <a:pt x="15357" y="12760"/>
                    <a:pt x="15297" y="12503"/>
                  </a:cubicBezTo>
                  <a:cubicBezTo>
                    <a:pt x="14895" y="11075"/>
                    <a:pt x="13422" y="7437"/>
                    <a:pt x="8200" y="4424"/>
                  </a:cubicBezTo>
                  <a:lnTo>
                    <a:pt x="611" y="49"/>
                  </a:lnTo>
                  <a:cubicBezTo>
                    <a:pt x="550" y="16"/>
                    <a:pt x="486" y="1"/>
                    <a:pt x="4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90;p18">
              <a:extLst>
                <a:ext uri="{FF2B5EF4-FFF2-40B4-BE49-F238E27FC236}">
                  <a16:creationId xmlns:a16="http://schemas.microsoft.com/office/drawing/2014/main" id="{ADEC61B3-C7BE-82E8-BD44-029DEB030A37}"/>
                </a:ext>
              </a:extLst>
            </p:cNvPr>
            <p:cNvSpPr/>
            <p:nvPr/>
          </p:nvSpPr>
          <p:spPr>
            <a:xfrm>
              <a:off x="-1493925" y="3832150"/>
              <a:ext cx="319175" cy="502650"/>
            </a:xfrm>
            <a:custGeom>
              <a:avLst/>
              <a:gdLst/>
              <a:ahLst/>
              <a:cxnLst/>
              <a:rect l="l" t="t" r="r" b="b"/>
              <a:pathLst>
                <a:path w="12767" h="20106" extrusionOk="0">
                  <a:moveTo>
                    <a:pt x="1268" y="0"/>
                  </a:moveTo>
                  <a:cubicBezTo>
                    <a:pt x="1059" y="0"/>
                    <a:pt x="854" y="142"/>
                    <a:pt x="826" y="380"/>
                  </a:cubicBezTo>
                  <a:cubicBezTo>
                    <a:pt x="491" y="2702"/>
                    <a:pt x="0" y="8549"/>
                    <a:pt x="2344" y="11696"/>
                  </a:cubicBezTo>
                  <a:cubicBezTo>
                    <a:pt x="4777" y="14977"/>
                    <a:pt x="10133" y="18794"/>
                    <a:pt x="11919" y="20021"/>
                  </a:cubicBezTo>
                  <a:cubicBezTo>
                    <a:pt x="11996" y="20079"/>
                    <a:pt x="12085" y="20106"/>
                    <a:pt x="12172" y="20106"/>
                  </a:cubicBezTo>
                  <a:cubicBezTo>
                    <a:pt x="12387" y="20106"/>
                    <a:pt x="12595" y="19947"/>
                    <a:pt x="12611" y="19709"/>
                  </a:cubicBezTo>
                  <a:cubicBezTo>
                    <a:pt x="12767" y="17968"/>
                    <a:pt x="12611" y="13415"/>
                    <a:pt x="8124" y="7991"/>
                  </a:cubicBezTo>
                  <a:cubicBezTo>
                    <a:pt x="4375" y="3505"/>
                    <a:pt x="2478" y="1206"/>
                    <a:pt x="1607" y="157"/>
                  </a:cubicBezTo>
                  <a:cubicBezTo>
                    <a:pt x="1516" y="50"/>
                    <a:pt x="1391" y="0"/>
                    <a:pt x="1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 name="Google Shape;191;p18">
            <a:extLst>
              <a:ext uri="{FF2B5EF4-FFF2-40B4-BE49-F238E27FC236}">
                <a16:creationId xmlns:a16="http://schemas.microsoft.com/office/drawing/2014/main" id="{5A863761-CE0B-B624-677E-7486A0BFE023}"/>
              </a:ext>
            </a:extLst>
          </p:cNvPr>
          <p:cNvGrpSpPr/>
          <p:nvPr/>
        </p:nvGrpSpPr>
        <p:grpSpPr>
          <a:xfrm rot="672675">
            <a:off x="-436477" y="5924160"/>
            <a:ext cx="1989840" cy="1360923"/>
            <a:chOff x="-824250" y="4460825"/>
            <a:chExt cx="1285025" cy="878875"/>
          </a:xfrm>
        </p:grpSpPr>
        <p:sp>
          <p:nvSpPr>
            <p:cNvPr id="19" name="Google Shape;192;p18">
              <a:extLst>
                <a:ext uri="{FF2B5EF4-FFF2-40B4-BE49-F238E27FC236}">
                  <a16:creationId xmlns:a16="http://schemas.microsoft.com/office/drawing/2014/main" id="{19DAC28E-67BC-6F86-5BE0-A4406C01FB43}"/>
                </a:ext>
              </a:extLst>
            </p:cNvPr>
            <p:cNvSpPr/>
            <p:nvPr/>
          </p:nvSpPr>
          <p:spPr>
            <a:xfrm>
              <a:off x="-824250" y="4460825"/>
              <a:ext cx="1285025" cy="878875"/>
            </a:xfrm>
            <a:custGeom>
              <a:avLst/>
              <a:gdLst/>
              <a:ahLst/>
              <a:cxnLst/>
              <a:rect l="l" t="t" r="r" b="b"/>
              <a:pathLst>
                <a:path w="51401" h="35155" extrusionOk="0">
                  <a:moveTo>
                    <a:pt x="28041" y="34381"/>
                  </a:moveTo>
                  <a:lnTo>
                    <a:pt x="28041" y="34381"/>
                  </a:lnTo>
                  <a:cubicBezTo>
                    <a:pt x="28028" y="34400"/>
                    <a:pt x="28055" y="34408"/>
                    <a:pt x="28055" y="34408"/>
                  </a:cubicBezTo>
                  <a:lnTo>
                    <a:pt x="28041" y="34381"/>
                  </a:lnTo>
                  <a:close/>
                  <a:moveTo>
                    <a:pt x="24596" y="0"/>
                  </a:moveTo>
                  <a:cubicBezTo>
                    <a:pt x="22612" y="0"/>
                    <a:pt x="21270" y="148"/>
                    <a:pt x="21270" y="148"/>
                  </a:cubicBezTo>
                  <a:lnTo>
                    <a:pt x="20333" y="15526"/>
                  </a:lnTo>
                  <a:lnTo>
                    <a:pt x="15400" y="952"/>
                  </a:lnTo>
                  <a:cubicBezTo>
                    <a:pt x="6830" y="1822"/>
                    <a:pt x="3036" y="7871"/>
                    <a:pt x="3036" y="7871"/>
                  </a:cubicBezTo>
                  <a:lnTo>
                    <a:pt x="12030" y="16352"/>
                  </a:lnTo>
                  <a:lnTo>
                    <a:pt x="1161" y="13250"/>
                  </a:lnTo>
                  <a:lnTo>
                    <a:pt x="580" y="15816"/>
                  </a:lnTo>
                  <a:cubicBezTo>
                    <a:pt x="0" y="18383"/>
                    <a:pt x="580" y="22713"/>
                    <a:pt x="580" y="22713"/>
                  </a:cubicBezTo>
                  <a:lnTo>
                    <a:pt x="10736" y="25570"/>
                  </a:lnTo>
                  <a:lnTo>
                    <a:pt x="1853" y="27556"/>
                  </a:lnTo>
                  <a:cubicBezTo>
                    <a:pt x="8555" y="33832"/>
                    <a:pt x="15496" y="35154"/>
                    <a:pt x="20156" y="35154"/>
                  </a:cubicBezTo>
                  <a:cubicBezTo>
                    <a:pt x="23550" y="35154"/>
                    <a:pt x="25734" y="34453"/>
                    <a:pt x="25734" y="34453"/>
                  </a:cubicBezTo>
                  <a:lnTo>
                    <a:pt x="26649" y="31819"/>
                  </a:lnTo>
                  <a:lnTo>
                    <a:pt x="28041" y="34381"/>
                  </a:lnTo>
                  <a:lnTo>
                    <a:pt x="28041" y="34381"/>
                  </a:lnTo>
                  <a:cubicBezTo>
                    <a:pt x="28082" y="34319"/>
                    <a:pt x="28544" y="34132"/>
                    <a:pt x="31715" y="33671"/>
                  </a:cubicBezTo>
                  <a:cubicBezTo>
                    <a:pt x="34260" y="33292"/>
                    <a:pt x="36715" y="32622"/>
                    <a:pt x="39103" y="31663"/>
                  </a:cubicBezTo>
                  <a:lnTo>
                    <a:pt x="37117" y="25882"/>
                  </a:lnTo>
                  <a:lnTo>
                    <a:pt x="43433" y="29230"/>
                  </a:lnTo>
                  <a:cubicBezTo>
                    <a:pt x="46736" y="27199"/>
                    <a:pt x="51088" y="21664"/>
                    <a:pt x="51088" y="21664"/>
                  </a:cubicBezTo>
                  <a:lnTo>
                    <a:pt x="44348" y="19164"/>
                  </a:lnTo>
                  <a:lnTo>
                    <a:pt x="51401" y="14656"/>
                  </a:lnTo>
                  <a:cubicBezTo>
                    <a:pt x="48745" y="6465"/>
                    <a:pt x="39371" y="3519"/>
                    <a:pt x="39371" y="3519"/>
                  </a:cubicBezTo>
                  <a:lnTo>
                    <a:pt x="30733" y="14656"/>
                  </a:lnTo>
                  <a:lnTo>
                    <a:pt x="34952" y="1755"/>
                  </a:lnTo>
                  <a:cubicBezTo>
                    <a:pt x="31544" y="300"/>
                    <a:pt x="27420" y="0"/>
                    <a:pt x="24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193;p18">
              <a:extLst>
                <a:ext uri="{FF2B5EF4-FFF2-40B4-BE49-F238E27FC236}">
                  <a16:creationId xmlns:a16="http://schemas.microsoft.com/office/drawing/2014/main" id="{33A83C59-CDD4-C40F-0170-F117A1630794}"/>
                </a:ext>
              </a:extLst>
            </p:cNvPr>
            <p:cNvSpPr/>
            <p:nvPr/>
          </p:nvSpPr>
          <p:spPr>
            <a:xfrm>
              <a:off x="-811425" y="4533700"/>
              <a:ext cx="567475" cy="633325"/>
            </a:xfrm>
            <a:custGeom>
              <a:avLst/>
              <a:gdLst/>
              <a:ahLst/>
              <a:cxnLst/>
              <a:rect l="l" t="t" r="r" b="b"/>
              <a:pathLst>
                <a:path w="22699" h="25333" extrusionOk="0">
                  <a:moveTo>
                    <a:pt x="8281" y="1"/>
                  </a:moveTo>
                  <a:lnTo>
                    <a:pt x="8035" y="135"/>
                  </a:lnTo>
                  <a:lnTo>
                    <a:pt x="22007" y="24708"/>
                  </a:lnTo>
                  <a:lnTo>
                    <a:pt x="134" y="14352"/>
                  </a:lnTo>
                  <a:lnTo>
                    <a:pt x="1" y="14620"/>
                  </a:lnTo>
                  <a:lnTo>
                    <a:pt x="22699" y="25333"/>
                  </a:lnTo>
                  <a:lnTo>
                    <a:pt x="22699" y="25333"/>
                  </a:lnTo>
                  <a:lnTo>
                    <a:pt x="828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194;p18">
              <a:extLst>
                <a:ext uri="{FF2B5EF4-FFF2-40B4-BE49-F238E27FC236}">
                  <a16:creationId xmlns:a16="http://schemas.microsoft.com/office/drawing/2014/main" id="{EF6C179E-BE83-51A4-3022-6EF645B16961}"/>
                </a:ext>
              </a:extLst>
            </p:cNvPr>
            <p:cNvSpPr/>
            <p:nvPr/>
          </p:nvSpPr>
          <p:spPr>
            <a:xfrm>
              <a:off x="-257350" y="4462300"/>
              <a:ext cx="598175" cy="705300"/>
            </a:xfrm>
            <a:custGeom>
              <a:avLst/>
              <a:gdLst/>
              <a:ahLst/>
              <a:cxnLst/>
              <a:rect l="l" t="t" r="r" b="b"/>
              <a:pathLst>
                <a:path w="23927" h="28212" extrusionOk="0">
                  <a:moveTo>
                    <a:pt x="3393" y="0"/>
                  </a:moveTo>
                  <a:lnTo>
                    <a:pt x="0" y="28211"/>
                  </a:lnTo>
                  <a:lnTo>
                    <a:pt x="23926" y="8504"/>
                  </a:lnTo>
                  <a:lnTo>
                    <a:pt x="23748" y="8303"/>
                  </a:lnTo>
                  <a:lnTo>
                    <a:pt x="357" y="27542"/>
                  </a:lnTo>
                  <a:lnTo>
                    <a:pt x="3661" y="22"/>
                  </a:lnTo>
                  <a:lnTo>
                    <a:pt x="339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195;p18">
              <a:extLst>
                <a:ext uri="{FF2B5EF4-FFF2-40B4-BE49-F238E27FC236}">
                  <a16:creationId xmlns:a16="http://schemas.microsoft.com/office/drawing/2014/main" id="{CB538317-55CD-D5B1-8E8D-719AA7EA640A}"/>
                </a:ext>
              </a:extLst>
            </p:cNvPr>
            <p:cNvSpPr/>
            <p:nvPr/>
          </p:nvSpPr>
          <p:spPr>
            <a:xfrm>
              <a:off x="-686450" y="4576675"/>
              <a:ext cx="923475" cy="653975"/>
            </a:xfrm>
            <a:custGeom>
              <a:avLst/>
              <a:gdLst/>
              <a:ahLst/>
              <a:cxnLst/>
              <a:rect l="l" t="t" r="r" b="b"/>
              <a:pathLst>
                <a:path w="36939" h="26159" extrusionOk="0">
                  <a:moveTo>
                    <a:pt x="36716" y="0"/>
                  </a:moveTo>
                  <a:lnTo>
                    <a:pt x="17276" y="23168"/>
                  </a:lnTo>
                  <a:lnTo>
                    <a:pt x="1" y="25868"/>
                  </a:lnTo>
                  <a:lnTo>
                    <a:pt x="46" y="26158"/>
                  </a:lnTo>
                  <a:lnTo>
                    <a:pt x="17365" y="23435"/>
                  </a:lnTo>
                  <a:lnTo>
                    <a:pt x="17432" y="23435"/>
                  </a:lnTo>
                  <a:lnTo>
                    <a:pt x="36939" y="179"/>
                  </a:lnTo>
                  <a:lnTo>
                    <a:pt x="367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196;p18">
              <a:extLst>
                <a:ext uri="{FF2B5EF4-FFF2-40B4-BE49-F238E27FC236}">
                  <a16:creationId xmlns:a16="http://schemas.microsoft.com/office/drawing/2014/main" id="{75FAE70B-E7D7-9D0C-1680-68B7C8D7C12A}"/>
                </a:ext>
              </a:extLst>
            </p:cNvPr>
            <p:cNvSpPr/>
            <p:nvPr/>
          </p:nvSpPr>
          <p:spPr>
            <a:xfrm>
              <a:off x="-255675" y="5158650"/>
              <a:ext cx="19000" cy="170200"/>
            </a:xfrm>
            <a:custGeom>
              <a:avLst/>
              <a:gdLst/>
              <a:ahLst/>
              <a:cxnLst/>
              <a:rect l="l" t="t" r="r" b="b"/>
              <a:pathLst>
                <a:path w="760" h="6808" extrusionOk="0">
                  <a:moveTo>
                    <a:pt x="268" y="0"/>
                  </a:moveTo>
                  <a:lnTo>
                    <a:pt x="0" y="22"/>
                  </a:lnTo>
                  <a:lnTo>
                    <a:pt x="469" y="6807"/>
                  </a:lnTo>
                  <a:lnTo>
                    <a:pt x="759" y="6785"/>
                  </a:lnTo>
                  <a:lnTo>
                    <a:pt x="2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42276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029ED37-8706-B5B4-29CF-2602D69183A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10800000" flipV="1">
            <a:off x="647827" y="4203459"/>
            <a:ext cx="2950680" cy="2699871"/>
          </a:xfrm>
          <a:prstGeom prst="rect">
            <a:avLst/>
          </a:prstGeom>
        </p:spPr>
      </p:pic>
      <p:grpSp>
        <p:nvGrpSpPr>
          <p:cNvPr id="11" name="组合 4">
            <a:extLst>
              <a:ext uri="{FF2B5EF4-FFF2-40B4-BE49-F238E27FC236}">
                <a16:creationId xmlns:a16="http://schemas.microsoft.com/office/drawing/2014/main" id="{ACF2378A-A38D-971E-EBC5-A1403FF898A1}"/>
              </a:ext>
            </a:extLst>
          </p:cNvPr>
          <p:cNvGrpSpPr/>
          <p:nvPr/>
        </p:nvGrpSpPr>
        <p:grpSpPr>
          <a:xfrm>
            <a:off x="-674430" y="244784"/>
            <a:ext cx="6110583" cy="615553"/>
            <a:chOff x="-1006564" y="571364"/>
            <a:chExt cx="8130608" cy="1045397"/>
          </a:xfrm>
        </p:grpSpPr>
        <p:sp>
          <p:nvSpPr>
            <p:cNvPr id="12" name="TextBox 8">
              <a:extLst>
                <a:ext uri="{FF2B5EF4-FFF2-40B4-BE49-F238E27FC236}">
                  <a16:creationId xmlns:a16="http://schemas.microsoft.com/office/drawing/2014/main" id="{63CC2E2A-048F-2DA9-5174-3947192F12A9}"/>
                </a:ext>
              </a:extLst>
            </p:cNvPr>
            <p:cNvSpPr txBox="1">
              <a:spLocks noChangeArrowheads="1"/>
            </p:cNvSpPr>
            <p:nvPr/>
          </p:nvSpPr>
          <p:spPr bwMode="auto">
            <a:xfrm>
              <a:off x="-1006564" y="571364"/>
              <a:ext cx="8130608" cy="1045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defTabSz="685800">
                <a:buClrTx/>
              </a:pPr>
              <a:r>
                <a:rPr lang="en-US" altLang="zh-CN" sz="4000" b="1" i="1">
                  <a:solidFill>
                    <a:schemeClr val="bg2"/>
                  </a:solidFill>
                  <a:latin typeface="Times New Roman" panose="02020603050405020304" pitchFamily="18" charset="0"/>
                  <a:ea typeface="华文新魏" panose="02010800040101010101" pitchFamily="2" charset="-122"/>
                  <a:cs typeface="Times New Roman" panose="02020603050405020304" pitchFamily="18" charset="0"/>
                </a:rPr>
                <a:t>4. Câu 4</a:t>
              </a:r>
              <a:endParaRPr lang="zh-CN" altLang="en-US" sz="4000" b="1" i="1" kern="1200" dirty="0">
                <a:solidFill>
                  <a:schemeClr val="bg2"/>
                </a:solidFill>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13" name="矩形 9">
              <a:extLst>
                <a:ext uri="{FF2B5EF4-FFF2-40B4-BE49-F238E27FC236}">
                  <a16:creationId xmlns:a16="http://schemas.microsoft.com/office/drawing/2014/main" id="{921BDF7C-059F-825A-2A07-943742461AB7}"/>
                </a:ext>
              </a:extLst>
            </p:cNvPr>
            <p:cNvSpPr/>
            <p:nvPr/>
          </p:nvSpPr>
          <p:spPr>
            <a:xfrm>
              <a:off x="1497330" y="705597"/>
              <a:ext cx="127648" cy="80662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2400" kern="1200">
                <a:solidFill>
                  <a:srgbClr val="2F583C"/>
                </a:solidFill>
                <a:latin typeface="华文新魏" panose="02010800040101010101" pitchFamily="2" charset="-122"/>
                <a:ea typeface="华文新魏" panose="02010800040101010101" pitchFamily="2" charset="-122"/>
              </a:endParaRPr>
            </a:p>
          </p:txBody>
        </p:sp>
      </p:grpSp>
      <p:pic>
        <p:nvPicPr>
          <p:cNvPr id="14" name="Picture 13">
            <a:extLst>
              <a:ext uri="{FF2B5EF4-FFF2-40B4-BE49-F238E27FC236}">
                <a16:creationId xmlns:a16="http://schemas.microsoft.com/office/drawing/2014/main" id="{4946DEC0-C76A-953E-BC3B-32713F328AE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62782" y="154212"/>
            <a:ext cx="823049" cy="857342"/>
          </a:xfrm>
          <a:prstGeom prst="rect">
            <a:avLst/>
          </a:prstGeom>
        </p:spPr>
      </p:pic>
      <p:grpSp>
        <p:nvGrpSpPr>
          <p:cNvPr id="3" name="Google Shape;181;p18">
            <a:extLst>
              <a:ext uri="{FF2B5EF4-FFF2-40B4-BE49-F238E27FC236}">
                <a16:creationId xmlns:a16="http://schemas.microsoft.com/office/drawing/2014/main" id="{DF77E58E-9DFA-5368-5906-F91C99DDE46C}"/>
              </a:ext>
            </a:extLst>
          </p:cNvPr>
          <p:cNvGrpSpPr/>
          <p:nvPr/>
        </p:nvGrpSpPr>
        <p:grpSpPr>
          <a:xfrm rot="2010119" flipH="1">
            <a:off x="-197693" y="4209104"/>
            <a:ext cx="1418957" cy="2461780"/>
            <a:chOff x="-1610600" y="3648550"/>
            <a:chExt cx="851075" cy="1476450"/>
          </a:xfrm>
        </p:grpSpPr>
        <p:sp>
          <p:nvSpPr>
            <p:cNvPr id="4" name="Google Shape;182;p18">
              <a:extLst>
                <a:ext uri="{FF2B5EF4-FFF2-40B4-BE49-F238E27FC236}">
                  <a16:creationId xmlns:a16="http://schemas.microsoft.com/office/drawing/2014/main" id="{F1A2B4BA-6CC9-319A-9955-1F650D363612}"/>
                </a:ext>
              </a:extLst>
            </p:cNvPr>
            <p:cNvSpPr/>
            <p:nvPr/>
          </p:nvSpPr>
          <p:spPr>
            <a:xfrm>
              <a:off x="-1206450" y="4775125"/>
              <a:ext cx="436325" cy="253950"/>
            </a:xfrm>
            <a:custGeom>
              <a:avLst/>
              <a:gdLst/>
              <a:ahLst/>
              <a:cxnLst/>
              <a:rect l="l" t="t" r="r" b="b"/>
              <a:pathLst>
                <a:path w="17453" h="10158" extrusionOk="0">
                  <a:moveTo>
                    <a:pt x="16978" y="0"/>
                  </a:moveTo>
                  <a:cubicBezTo>
                    <a:pt x="16935" y="0"/>
                    <a:pt x="16891" y="8"/>
                    <a:pt x="16846" y="23"/>
                  </a:cubicBezTo>
                  <a:lnTo>
                    <a:pt x="8588" y="2925"/>
                  </a:lnTo>
                  <a:cubicBezTo>
                    <a:pt x="2897" y="4956"/>
                    <a:pt x="777" y="8259"/>
                    <a:pt x="152" y="9598"/>
                  </a:cubicBezTo>
                  <a:cubicBezTo>
                    <a:pt x="1" y="9857"/>
                    <a:pt x="204" y="10157"/>
                    <a:pt x="480" y="10157"/>
                  </a:cubicBezTo>
                  <a:cubicBezTo>
                    <a:pt x="489" y="10157"/>
                    <a:pt x="499" y="10157"/>
                    <a:pt x="509" y="10156"/>
                  </a:cubicBezTo>
                  <a:cubicBezTo>
                    <a:pt x="2384" y="10022"/>
                    <a:pt x="7986" y="9554"/>
                    <a:pt x="11244" y="8192"/>
                  </a:cubicBezTo>
                  <a:cubicBezTo>
                    <a:pt x="14347" y="6898"/>
                    <a:pt x="16534" y="2389"/>
                    <a:pt x="17337" y="537"/>
                  </a:cubicBezTo>
                  <a:cubicBezTo>
                    <a:pt x="17452" y="268"/>
                    <a:pt x="17238" y="0"/>
                    <a:pt x="169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 name="Google Shape;183;p18">
              <a:extLst>
                <a:ext uri="{FF2B5EF4-FFF2-40B4-BE49-F238E27FC236}">
                  <a16:creationId xmlns:a16="http://schemas.microsoft.com/office/drawing/2014/main" id="{B1998AD8-409B-96D6-96B8-2101FD8AB776}"/>
                </a:ext>
              </a:extLst>
            </p:cNvPr>
            <p:cNvSpPr/>
            <p:nvPr/>
          </p:nvSpPr>
          <p:spPr>
            <a:xfrm>
              <a:off x="-1195300" y="4543000"/>
              <a:ext cx="435775" cy="253950"/>
            </a:xfrm>
            <a:custGeom>
              <a:avLst/>
              <a:gdLst/>
              <a:ahLst/>
              <a:cxnLst/>
              <a:rect l="l" t="t" r="r" b="b"/>
              <a:pathLst>
                <a:path w="17431" h="10158" extrusionOk="0">
                  <a:moveTo>
                    <a:pt x="16977" y="1"/>
                  </a:moveTo>
                  <a:cubicBezTo>
                    <a:pt x="16935" y="1"/>
                    <a:pt x="16891" y="8"/>
                    <a:pt x="16847" y="24"/>
                  </a:cubicBezTo>
                  <a:lnTo>
                    <a:pt x="8589" y="2947"/>
                  </a:lnTo>
                  <a:cubicBezTo>
                    <a:pt x="2897" y="4956"/>
                    <a:pt x="777" y="8259"/>
                    <a:pt x="130" y="9598"/>
                  </a:cubicBezTo>
                  <a:cubicBezTo>
                    <a:pt x="1" y="9857"/>
                    <a:pt x="184" y="10158"/>
                    <a:pt x="478" y="10158"/>
                  </a:cubicBezTo>
                  <a:cubicBezTo>
                    <a:pt x="488" y="10158"/>
                    <a:pt x="499" y="10157"/>
                    <a:pt x="509" y="10156"/>
                  </a:cubicBezTo>
                  <a:cubicBezTo>
                    <a:pt x="2362" y="10045"/>
                    <a:pt x="7986" y="9554"/>
                    <a:pt x="11222" y="8215"/>
                  </a:cubicBezTo>
                  <a:cubicBezTo>
                    <a:pt x="14347" y="6920"/>
                    <a:pt x="16534" y="2389"/>
                    <a:pt x="17316" y="537"/>
                  </a:cubicBezTo>
                  <a:cubicBezTo>
                    <a:pt x="17430" y="269"/>
                    <a:pt x="17233" y="1"/>
                    <a:pt x="16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 name="Google Shape;184;p18">
              <a:extLst>
                <a:ext uri="{FF2B5EF4-FFF2-40B4-BE49-F238E27FC236}">
                  <a16:creationId xmlns:a16="http://schemas.microsoft.com/office/drawing/2014/main" id="{03624339-3757-E4A3-47DD-B222B93395BC}"/>
                </a:ext>
              </a:extLst>
            </p:cNvPr>
            <p:cNvSpPr/>
            <p:nvPr/>
          </p:nvSpPr>
          <p:spPr>
            <a:xfrm>
              <a:off x="-1195775" y="4255900"/>
              <a:ext cx="408425" cy="295075"/>
            </a:xfrm>
            <a:custGeom>
              <a:avLst/>
              <a:gdLst/>
              <a:ahLst/>
              <a:cxnLst/>
              <a:rect l="l" t="t" r="r" b="b"/>
              <a:pathLst>
                <a:path w="16337" h="11803" extrusionOk="0">
                  <a:moveTo>
                    <a:pt x="15887" y="0"/>
                  </a:moveTo>
                  <a:cubicBezTo>
                    <a:pt x="15834" y="0"/>
                    <a:pt x="15780" y="11"/>
                    <a:pt x="15728" y="36"/>
                  </a:cubicBezTo>
                  <a:lnTo>
                    <a:pt x="7827" y="3785"/>
                  </a:lnTo>
                  <a:cubicBezTo>
                    <a:pt x="2358" y="6374"/>
                    <a:pt x="595" y="9878"/>
                    <a:pt x="104" y="11284"/>
                  </a:cubicBezTo>
                  <a:cubicBezTo>
                    <a:pt x="0" y="11534"/>
                    <a:pt x="206" y="11802"/>
                    <a:pt x="469" y="11802"/>
                  </a:cubicBezTo>
                  <a:cubicBezTo>
                    <a:pt x="488" y="11802"/>
                    <a:pt x="508" y="11801"/>
                    <a:pt x="528" y="11798"/>
                  </a:cubicBezTo>
                  <a:cubicBezTo>
                    <a:pt x="2358" y="11485"/>
                    <a:pt x="7894" y="10436"/>
                    <a:pt x="10996" y="8740"/>
                  </a:cubicBezTo>
                  <a:cubicBezTo>
                    <a:pt x="13942" y="7155"/>
                    <a:pt x="15661" y="2424"/>
                    <a:pt x="16263" y="482"/>
                  </a:cubicBezTo>
                  <a:cubicBezTo>
                    <a:pt x="16336" y="226"/>
                    <a:pt x="16125" y="0"/>
                    <a:pt x="158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 name="Google Shape;185;p18">
              <a:extLst>
                <a:ext uri="{FF2B5EF4-FFF2-40B4-BE49-F238E27FC236}">
                  <a16:creationId xmlns:a16="http://schemas.microsoft.com/office/drawing/2014/main" id="{BB60E870-DB28-9FF2-59EB-D14DF3981B2B}"/>
                </a:ext>
              </a:extLst>
            </p:cNvPr>
            <p:cNvSpPr/>
            <p:nvPr/>
          </p:nvSpPr>
          <p:spPr>
            <a:xfrm>
              <a:off x="-1167525" y="3931275"/>
              <a:ext cx="289625" cy="411475"/>
            </a:xfrm>
            <a:custGeom>
              <a:avLst/>
              <a:gdLst/>
              <a:ahLst/>
              <a:cxnLst/>
              <a:rect l="l" t="t" r="r" b="b"/>
              <a:pathLst>
                <a:path w="11585" h="16459" extrusionOk="0">
                  <a:moveTo>
                    <a:pt x="11046" y="0"/>
                  </a:moveTo>
                  <a:cubicBezTo>
                    <a:pt x="10952" y="0"/>
                    <a:pt x="10856" y="38"/>
                    <a:pt x="10781" y="120"/>
                  </a:cubicBezTo>
                  <a:lnTo>
                    <a:pt x="4666" y="6370"/>
                  </a:lnTo>
                  <a:cubicBezTo>
                    <a:pt x="447" y="10677"/>
                    <a:pt x="1" y="14583"/>
                    <a:pt x="1" y="16056"/>
                  </a:cubicBezTo>
                  <a:cubicBezTo>
                    <a:pt x="1" y="16297"/>
                    <a:pt x="187" y="16458"/>
                    <a:pt x="394" y="16458"/>
                  </a:cubicBezTo>
                  <a:cubicBezTo>
                    <a:pt x="456" y="16458"/>
                    <a:pt x="520" y="16444"/>
                    <a:pt x="581" y="16413"/>
                  </a:cubicBezTo>
                  <a:cubicBezTo>
                    <a:pt x="2211" y="15476"/>
                    <a:pt x="7031" y="12574"/>
                    <a:pt x="9353" y="9941"/>
                  </a:cubicBezTo>
                  <a:cubicBezTo>
                    <a:pt x="11584" y="7396"/>
                    <a:pt x="11540" y="2375"/>
                    <a:pt x="11428" y="366"/>
                  </a:cubicBezTo>
                  <a:cubicBezTo>
                    <a:pt x="11413" y="144"/>
                    <a:pt x="11232" y="0"/>
                    <a:pt x="11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 name="Google Shape;186;p18">
              <a:extLst>
                <a:ext uri="{FF2B5EF4-FFF2-40B4-BE49-F238E27FC236}">
                  <a16:creationId xmlns:a16="http://schemas.microsoft.com/office/drawing/2014/main" id="{948D1234-A08C-9C01-906C-CD8E95D0E966}"/>
                </a:ext>
              </a:extLst>
            </p:cNvPr>
            <p:cNvSpPr/>
            <p:nvPr/>
          </p:nvSpPr>
          <p:spPr>
            <a:xfrm>
              <a:off x="-1260150" y="3648550"/>
              <a:ext cx="162975" cy="1476450"/>
            </a:xfrm>
            <a:custGeom>
              <a:avLst/>
              <a:gdLst/>
              <a:ahLst/>
              <a:cxnLst/>
              <a:rect l="l" t="t" r="r" b="b"/>
              <a:pathLst>
                <a:path w="6519" h="59058" extrusionOk="0">
                  <a:moveTo>
                    <a:pt x="1681" y="0"/>
                  </a:moveTo>
                  <a:cubicBezTo>
                    <a:pt x="1493" y="0"/>
                    <a:pt x="1310" y="142"/>
                    <a:pt x="1295" y="359"/>
                  </a:cubicBezTo>
                  <a:cubicBezTo>
                    <a:pt x="1184" y="1520"/>
                    <a:pt x="961" y="4064"/>
                    <a:pt x="514" y="9064"/>
                  </a:cubicBezTo>
                  <a:cubicBezTo>
                    <a:pt x="1" y="15067"/>
                    <a:pt x="2121" y="18371"/>
                    <a:pt x="3059" y="19509"/>
                  </a:cubicBezTo>
                  <a:cubicBezTo>
                    <a:pt x="3148" y="19598"/>
                    <a:pt x="3260" y="19643"/>
                    <a:pt x="3371" y="19643"/>
                  </a:cubicBezTo>
                  <a:lnTo>
                    <a:pt x="2121" y="59058"/>
                  </a:lnTo>
                  <a:lnTo>
                    <a:pt x="4152" y="22165"/>
                  </a:lnTo>
                  <a:lnTo>
                    <a:pt x="3527" y="19598"/>
                  </a:lnTo>
                  <a:cubicBezTo>
                    <a:pt x="3617" y="19553"/>
                    <a:pt x="3684" y="19486"/>
                    <a:pt x="3728" y="19397"/>
                  </a:cubicBezTo>
                  <a:cubicBezTo>
                    <a:pt x="4376" y="17656"/>
                    <a:pt x="6295" y="12367"/>
                    <a:pt x="6407" y="8840"/>
                  </a:cubicBezTo>
                  <a:cubicBezTo>
                    <a:pt x="6518" y="5493"/>
                    <a:pt x="3327" y="1609"/>
                    <a:pt x="1965" y="136"/>
                  </a:cubicBezTo>
                  <a:cubicBezTo>
                    <a:pt x="1887" y="42"/>
                    <a:pt x="1783" y="0"/>
                    <a:pt x="16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 name="Google Shape;187;p18">
              <a:extLst>
                <a:ext uri="{FF2B5EF4-FFF2-40B4-BE49-F238E27FC236}">
                  <a16:creationId xmlns:a16="http://schemas.microsoft.com/office/drawing/2014/main" id="{F4A4B4D0-951B-948D-FFE5-0383E32BD454}"/>
                </a:ext>
              </a:extLst>
            </p:cNvPr>
            <p:cNvSpPr/>
            <p:nvPr/>
          </p:nvSpPr>
          <p:spPr>
            <a:xfrm>
              <a:off x="-1610600" y="4743975"/>
              <a:ext cx="414500" cy="285725"/>
            </a:xfrm>
            <a:custGeom>
              <a:avLst/>
              <a:gdLst/>
              <a:ahLst/>
              <a:cxnLst/>
              <a:rect l="l" t="t" r="r" b="b"/>
              <a:pathLst>
                <a:path w="16580" h="11429" extrusionOk="0">
                  <a:moveTo>
                    <a:pt x="436" y="0"/>
                  </a:moveTo>
                  <a:cubicBezTo>
                    <a:pt x="192" y="0"/>
                    <a:pt x="1" y="255"/>
                    <a:pt x="92" y="510"/>
                  </a:cubicBezTo>
                  <a:cubicBezTo>
                    <a:pt x="717" y="2408"/>
                    <a:pt x="2547" y="7095"/>
                    <a:pt x="5538" y="8635"/>
                  </a:cubicBezTo>
                  <a:cubicBezTo>
                    <a:pt x="8685" y="10242"/>
                    <a:pt x="14220" y="11157"/>
                    <a:pt x="16072" y="11424"/>
                  </a:cubicBezTo>
                  <a:cubicBezTo>
                    <a:pt x="16092" y="11428"/>
                    <a:pt x="16112" y="11429"/>
                    <a:pt x="16132" y="11429"/>
                  </a:cubicBezTo>
                  <a:cubicBezTo>
                    <a:pt x="16392" y="11429"/>
                    <a:pt x="16579" y="11160"/>
                    <a:pt x="16496" y="10911"/>
                  </a:cubicBezTo>
                  <a:cubicBezTo>
                    <a:pt x="15961" y="9527"/>
                    <a:pt x="14108" y="6068"/>
                    <a:pt x="8595" y="3590"/>
                  </a:cubicBezTo>
                  <a:lnTo>
                    <a:pt x="605" y="42"/>
                  </a:lnTo>
                  <a:cubicBezTo>
                    <a:pt x="548" y="13"/>
                    <a:pt x="491" y="0"/>
                    <a:pt x="4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88;p18">
              <a:extLst>
                <a:ext uri="{FF2B5EF4-FFF2-40B4-BE49-F238E27FC236}">
                  <a16:creationId xmlns:a16="http://schemas.microsoft.com/office/drawing/2014/main" id="{418CDD59-1B1D-933A-9619-A6AC269C1D6B}"/>
                </a:ext>
              </a:extLst>
            </p:cNvPr>
            <p:cNvSpPr/>
            <p:nvPr/>
          </p:nvSpPr>
          <p:spPr>
            <a:xfrm>
              <a:off x="-1602350" y="4512050"/>
              <a:ext cx="414575" cy="286100"/>
            </a:xfrm>
            <a:custGeom>
              <a:avLst/>
              <a:gdLst/>
              <a:ahLst/>
              <a:cxnLst/>
              <a:rect l="l" t="t" r="r" b="b"/>
              <a:pathLst>
                <a:path w="16583" h="11444" extrusionOk="0">
                  <a:moveTo>
                    <a:pt x="451" y="1"/>
                  </a:moveTo>
                  <a:cubicBezTo>
                    <a:pt x="202" y="1"/>
                    <a:pt x="0" y="244"/>
                    <a:pt x="74" y="503"/>
                  </a:cubicBezTo>
                  <a:cubicBezTo>
                    <a:pt x="722" y="2422"/>
                    <a:pt x="2552" y="7132"/>
                    <a:pt x="5543" y="8649"/>
                  </a:cubicBezTo>
                  <a:cubicBezTo>
                    <a:pt x="8667" y="10234"/>
                    <a:pt x="14225" y="11149"/>
                    <a:pt x="16077" y="11439"/>
                  </a:cubicBezTo>
                  <a:cubicBezTo>
                    <a:pt x="16097" y="11442"/>
                    <a:pt x="16117" y="11444"/>
                    <a:pt x="16136" y="11444"/>
                  </a:cubicBezTo>
                  <a:cubicBezTo>
                    <a:pt x="16396" y="11444"/>
                    <a:pt x="16583" y="11174"/>
                    <a:pt x="16479" y="10903"/>
                  </a:cubicBezTo>
                  <a:cubicBezTo>
                    <a:pt x="15943" y="9520"/>
                    <a:pt x="14113" y="6060"/>
                    <a:pt x="8600" y="3605"/>
                  </a:cubicBezTo>
                  <a:lnTo>
                    <a:pt x="610" y="34"/>
                  </a:lnTo>
                  <a:cubicBezTo>
                    <a:pt x="556" y="11"/>
                    <a:pt x="503" y="1"/>
                    <a:pt x="4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89;p18">
              <a:extLst>
                <a:ext uri="{FF2B5EF4-FFF2-40B4-BE49-F238E27FC236}">
                  <a16:creationId xmlns:a16="http://schemas.microsoft.com/office/drawing/2014/main" id="{E85C78A2-5461-405A-E8A1-EC9CE0B63ACE}"/>
                </a:ext>
              </a:extLst>
            </p:cNvPr>
            <p:cNvSpPr/>
            <p:nvPr/>
          </p:nvSpPr>
          <p:spPr>
            <a:xfrm>
              <a:off x="-1568900" y="4229900"/>
              <a:ext cx="383925" cy="324575"/>
            </a:xfrm>
            <a:custGeom>
              <a:avLst/>
              <a:gdLst/>
              <a:ahLst/>
              <a:cxnLst/>
              <a:rect l="l" t="t" r="r" b="b"/>
              <a:pathLst>
                <a:path w="15357" h="12983" extrusionOk="0">
                  <a:moveTo>
                    <a:pt x="425" y="1"/>
                  </a:moveTo>
                  <a:cubicBezTo>
                    <a:pt x="197" y="1"/>
                    <a:pt x="0" y="209"/>
                    <a:pt x="53" y="473"/>
                  </a:cubicBezTo>
                  <a:cubicBezTo>
                    <a:pt x="477" y="2437"/>
                    <a:pt x="1816" y="7280"/>
                    <a:pt x="4629" y="9111"/>
                  </a:cubicBezTo>
                  <a:cubicBezTo>
                    <a:pt x="7575" y="11030"/>
                    <a:pt x="12998" y="12525"/>
                    <a:pt x="14828" y="12972"/>
                  </a:cubicBezTo>
                  <a:cubicBezTo>
                    <a:pt x="14859" y="12979"/>
                    <a:pt x="14889" y="12983"/>
                    <a:pt x="14918" y="12983"/>
                  </a:cubicBezTo>
                  <a:cubicBezTo>
                    <a:pt x="15152" y="12983"/>
                    <a:pt x="15357" y="12760"/>
                    <a:pt x="15297" y="12503"/>
                  </a:cubicBezTo>
                  <a:cubicBezTo>
                    <a:pt x="14895" y="11075"/>
                    <a:pt x="13422" y="7437"/>
                    <a:pt x="8200" y="4424"/>
                  </a:cubicBezTo>
                  <a:lnTo>
                    <a:pt x="611" y="49"/>
                  </a:lnTo>
                  <a:cubicBezTo>
                    <a:pt x="550" y="16"/>
                    <a:pt x="486" y="1"/>
                    <a:pt x="4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90;p18">
              <a:extLst>
                <a:ext uri="{FF2B5EF4-FFF2-40B4-BE49-F238E27FC236}">
                  <a16:creationId xmlns:a16="http://schemas.microsoft.com/office/drawing/2014/main" id="{ADEC61B3-C7BE-82E8-BD44-029DEB030A37}"/>
                </a:ext>
              </a:extLst>
            </p:cNvPr>
            <p:cNvSpPr/>
            <p:nvPr/>
          </p:nvSpPr>
          <p:spPr>
            <a:xfrm>
              <a:off x="-1493925" y="3832150"/>
              <a:ext cx="319175" cy="502650"/>
            </a:xfrm>
            <a:custGeom>
              <a:avLst/>
              <a:gdLst/>
              <a:ahLst/>
              <a:cxnLst/>
              <a:rect l="l" t="t" r="r" b="b"/>
              <a:pathLst>
                <a:path w="12767" h="20106" extrusionOk="0">
                  <a:moveTo>
                    <a:pt x="1268" y="0"/>
                  </a:moveTo>
                  <a:cubicBezTo>
                    <a:pt x="1059" y="0"/>
                    <a:pt x="854" y="142"/>
                    <a:pt x="826" y="380"/>
                  </a:cubicBezTo>
                  <a:cubicBezTo>
                    <a:pt x="491" y="2702"/>
                    <a:pt x="0" y="8549"/>
                    <a:pt x="2344" y="11696"/>
                  </a:cubicBezTo>
                  <a:cubicBezTo>
                    <a:pt x="4777" y="14977"/>
                    <a:pt x="10133" y="18794"/>
                    <a:pt x="11919" y="20021"/>
                  </a:cubicBezTo>
                  <a:cubicBezTo>
                    <a:pt x="11996" y="20079"/>
                    <a:pt x="12085" y="20106"/>
                    <a:pt x="12172" y="20106"/>
                  </a:cubicBezTo>
                  <a:cubicBezTo>
                    <a:pt x="12387" y="20106"/>
                    <a:pt x="12595" y="19947"/>
                    <a:pt x="12611" y="19709"/>
                  </a:cubicBezTo>
                  <a:cubicBezTo>
                    <a:pt x="12767" y="17968"/>
                    <a:pt x="12611" y="13415"/>
                    <a:pt x="8124" y="7991"/>
                  </a:cubicBezTo>
                  <a:cubicBezTo>
                    <a:pt x="4375" y="3505"/>
                    <a:pt x="2478" y="1206"/>
                    <a:pt x="1607" y="157"/>
                  </a:cubicBezTo>
                  <a:cubicBezTo>
                    <a:pt x="1516" y="50"/>
                    <a:pt x="1391" y="0"/>
                    <a:pt x="1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 name="Google Shape;191;p18">
            <a:extLst>
              <a:ext uri="{FF2B5EF4-FFF2-40B4-BE49-F238E27FC236}">
                <a16:creationId xmlns:a16="http://schemas.microsoft.com/office/drawing/2014/main" id="{5A863761-CE0B-B624-677E-7486A0BFE023}"/>
              </a:ext>
            </a:extLst>
          </p:cNvPr>
          <p:cNvGrpSpPr/>
          <p:nvPr/>
        </p:nvGrpSpPr>
        <p:grpSpPr>
          <a:xfrm rot="672675">
            <a:off x="-436477" y="5924160"/>
            <a:ext cx="1989840" cy="1360923"/>
            <a:chOff x="-824250" y="4460825"/>
            <a:chExt cx="1285025" cy="878875"/>
          </a:xfrm>
        </p:grpSpPr>
        <p:sp>
          <p:nvSpPr>
            <p:cNvPr id="19" name="Google Shape;192;p18">
              <a:extLst>
                <a:ext uri="{FF2B5EF4-FFF2-40B4-BE49-F238E27FC236}">
                  <a16:creationId xmlns:a16="http://schemas.microsoft.com/office/drawing/2014/main" id="{19DAC28E-67BC-6F86-5BE0-A4406C01FB43}"/>
                </a:ext>
              </a:extLst>
            </p:cNvPr>
            <p:cNvSpPr/>
            <p:nvPr/>
          </p:nvSpPr>
          <p:spPr>
            <a:xfrm>
              <a:off x="-824250" y="4460825"/>
              <a:ext cx="1285025" cy="878875"/>
            </a:xfrm>
            <a:custGeom>
              <a:avLst/>
              <a:gdLst/>
              <a:ahLst/>
              <a:cxnLst/>
              <a:rect l="l" t="t" r="r" b="b"/>
              <a:pathLst>
                <a:path w="51401" h="35155" extrusionOk="0">
                  <a:moveTo>
                    <a:pt x="28041" y="34381"/>
                  </a:moveTo>
                  <a:lnTo>
                    <a:pt x="28041" y="34381"/>
                  </a:lnTo>
                  <a:cubicBezTo>
                    <a:pt x="28028" y="34400"/>
                    <a:pt x="28055" y="34408"/>
                    <a:pt x="28055" y="34408"/>
                  </a:cubicBezTo>
                  <a:lnTo>
                    <a:pt x="28041" y="34381"/>
                  </a:lnTo>
                  <a:close/>
                  <a:moveTo>
                    <a:pt x="24596" y="0"/>
                  </a:moveTo>
                  <a:cubicBezTo>
                    <a:pt x="22612" y="0"/>
                    <a:pt x="21270" y="148"/>
                    <a:pt x="21270" y="148"/>
                  </a:cubicBezTo>
                  <a:lnTo>
                    <a:pt x="20333" y="15526"/>
                  </a:lnTo>
                  <a:lnTo>
                    <a:pt x="15400" y="952"/>
                  </a:lnTo>
                  <a:cubicBezTo>
                    <a:pt x="6830" y="1822"/>
                    <a:pt x="3036" y="7871"/>
                    <a:pt x="3036" y="7871"/>
                  </a:cubicBezTo>
                  <a:lnTo>
                    <a:pt x="12030" y="16352"/>
                  </a:lnTo>
                  <a:lnTo>
                    <a:pt x="1161" y="13250"/>
                  </a:lnTo>
                  <a:lnTo>
                    <a:pt x="580" y="15816"/>
                  </a:lnTo>
                  <a:cubicBezTo>
                    <a:pt x="0" y="18383"/>
                    <a:pt x="580" y="22713"/>
                    <a:pt x="580" y="22713"/>
                  </a:cubicBezTo>
                  <a:lnTo>
                    <a:pt x="10736" y="25570"/>
                  </a:lnTo>
                  <a:lnTo>
                    <a:pt x="1853" y="27556"/>
                  </a:lnTo>
                  <a:cubicBezTo>
                    <a:pt x="8555" y="33832"/>
                    <a:pt x="15496" y="35154"/>
                    <a:pt x="20156" y="35154"/>
                  </a:cubicBezTo>
                  <a:cubicBezTo>
                    <a:pt x="23550" y="35154"/>
                    <a:pt x="25734" y="34453"/>
                    <a:pt x="25734" y="34453"/>
                  </a:cubicBezTo>
                  <a:lnTo>
                    <a:pt x="26649" y="31819"/>
                  </a:lnTo>
                  <a:lnTo>
                    <a:pt x="28041" y="34381"/>
                  </a:lnTo>
                  <a:lnTo>
                    <a:pt x="28041" y="34381"/>
                  </a:lnTo>
                  <a:cubicBezTo>
                    <a:pt x="28082" y="34319"/>
                    <a:pt x="28544" y="34132"/>
                    <a:pt x="31715" y="33671"/>
                  </a:cubicBezTo>
                  <a:cubicBezTo>
                    <a:pt x="34260" y="33292"/>
                    <a:pt x="36715" y="32622"/>
                    <a:pt x="39103" y="31663"/>
                  </a:cubicBezTo>
                  <a:lnTo>
                    <a:pt x="37117" y="25882"/>
                  </a:lnTo>
                  <a:lnTo>
                    <a:pt x="43433" y="29230"/>
                  </a:lnTo>
                  <a:cubicBezTo>
                    <a:pt x="46736" y="27199"/>
                    <a:pt x="51088" y="21664"/>
                    <a:pt x="51088" y="21664"/>
                  </a:cubicBezTo>
                  <a:lnTo>
                    <a:pt x="44348" y="19164"/>
                  </a:lnTo>
                  <a:lnTo>
                    <a:pt x="51401" y="14656"/>
                  </a:lnTo>
                  <a:cubicBezTo>
                    <a:pt x="48745" y="6465"/>
                    <a:pt x="39371" y="3519"/>
                    <a:pt x="39371" y="3519"/>
                  </a:cubicBezTo>
                  <a:lnTo>
                    <a:pt x="30733" y="14656"/>
                  </a:lnTo>
                  <a:lnTo>
                    <a:pt x="34952" y="1755"/>
                  </a:lnTo>
                  <a:cubicBezTo>
                    <a:pt x="31544" y="300"/>
                    <a:pt x="27420" y="0"/>
                    <a:pt x="24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193;p18">
              <a:extLst>
                <a:ext uri="{FF2B5EF4-FFF2-40B4-BE49-F238E27FC236}">
                  <a16:creationId xmlns:a16="http://schemas.microsoft.com/office/drawing/2014/main" id="{33A83C59-CDD4-C40F-0170-F117A1630794}"/>
                </a:ext>
              </a:extLst>
            </p:cNvPr>
            <p:cNvSpPr/>
            <p:nvPr/>
          </p:nvSpPr>
          <p:spPr>
            <a:xfrm>
              <a:off x="-811425" y="4533700"/>
              <a:ext cx="567475" cy="633325"/>
            </a:xfrm>
            <a:custGeom>
              <a:avLst/>
              <a:gdLst/>
              <a:ahLst/>
              <a:cxnLst/>
              <a:rect l="l" t="t" r="r" b="b"/>
              <a:pathLst>
                <a:path w="22699" h="25333" extrusionOk="0">
                  <a:moveTo>
                    <a:pt x="8281" y="1"/>
                  </a:moveTo>
                  <a:lnTo>
                    <a:pt x="8035" y="135"/>
                  </a:lnTo>
                  <a:lnTo>
                    <a:pt x="22007" y="24708"/>
                  </a:lnTo>
                  <a:lnTo>
                    <a:pt x="134" y="14352"/>
                  </a:lnTo>
                  <a:lnTo>
                    <a:pt x="1" y="14620"/>
                  </a:lnTo>
                  <a:lnTo>
                    <a:pt x="22699" y="25333"/>
                  </a:lnTo>
                  <a:lnTo>
                    <a:pt x="22699" y="25333"/>
                  </a:lnTo>
                  <a:lnTo>
                    <a:pt x="828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194;p18">
              <a:extLst>
                <a:ext uri="{FF2B5EF4-FFF2-40B4-BE49-F238E27FC236}">
                  <a16:creationId xmlns:a16="http://schemas.microsoft.com/office/drawing/2014/main" id="{EF6C179E-BE83-51A4-3022-6EF645B16961}"/>
                </a:ext>
              </a:extLst>
            </p:cNvPr>
            <p:cNvSpPr/>
            <p:nvPr/>
          </p:nvSpPr>
          <p:spPr>
            <a:xfrm>
              <a:off x="-257350" y="4462300"/>
              <a:ext cx="598175" cy="705300"/>
            </a:xfrm>
            <a:custGeom>
              <a:avLst/>
              <a:gdLst/>
              <a:ahLst/>
              <a:cxnLst/>
              <a:rect l="l" t="t" r="r" b="b"/>
              <a:pathLst>
                <a:path w="23927" h="28212" extrusionOk="0">
                  <a:moveTo>
                    <a:pt x="3393" y="0"/>
                  </a:moveTo>
                  <a:lnTo>
                    <a:pt x="0" y="28211"/>
                  </a:lnTo>
                  <a:lnTo>
                    <a:pt x="23926" y="8504"/>
                  </a:lnTo>
                  <a:lnTo>
                    <a:pt x="23748" y="8303"/>
                  </a:lnTo>
                  <a:lnTo>
                    <a:pt x="357" y="27542"/>
                  </a:lnTo>
                  <a:lnTo>
                    <a:pt x="3661" y="22"/>
                  </a:lnTo>
                  <a:lnTo>
                    <a:pt x="339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195;p18">
              <a:extLst>
                <a:ext uri="{FF2B5EF4-FFF2-40B4-BE49-F238E27FC236}">
                  <a16:creationId xmlns:a16="http://schemas.microsoft.com/office/drawing/2014/main" id="{CB538317-55CD-D5B1-8E8D-719AA7EA640A}"/>
                </a:ext>
              </a:extLst>
            </p:cNvPr>
            <p:cNvSpPr/>
            <p:nvPr/>
          </p:nvSpPr>
          <p:spPr>
            <a:xfrm>
              <a:off x="-686450" y="4576675"/>
              <a:ext cx="923475" cy="653975"/>
            </a:xfrm>
            <a:custGeom>
              <a:avLst/>
              <a:gdLst/>
              <a:ahLst/>
              <a:cxnLst/>
              <a:rect l="l" t="t" r="r" b="b"/>
              <a:pathLst>
                <a:path w="36939" h="26159" extrusionOk="0">
                  <a:moveTo>
                    <a:pt x="36716" y="0"/>
                  </a:moveTo>
                  <a:lnTo>
                    <a:pt x="17276" y="23168"/>
                  </a:lnTo>
                  <a:lnTo>
                    <a:pt x="1" y="25868"/>
                  </a:lnTo>
                  <a:lnTo>
                    <a:pt x="46" y="26158"/>
                  </a:lnTo>
                  <a:lnTo>
                    <a:pt x="17365" y="23435"/>
                  </a:lnTo>
                  <a:lnTo>
                    <a:pt x="17432" y="23435"/>
                  </a:lnTo>
                  <a:lnTo>
                    <a:pt x="36939" y="179"/>
                  </a:lnTo>
                  <a:lnTo>
                    <a:pt x="367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196;p18">
              <a:extLst>
                <a:ext uri="{FF2B5EF4-FFF2-40B4-BE49-F238E27FC236}">
                  <a16:creationId xmlns:a16="http://schemas.microsoft.com/office/drawing/2014/main" id="{75FAE70B-E7D7-9D0C-1680-68B7C8D7C12A}"/>
                </a:ext>
              </a:extLst>
            </p:cNvPr>
            <p:cNvSpPr/>
            <p:nvPr/>
          </p:nvSpPr>
          <p:spPr>
            <a:xfrm>
              <a:off x="-255675" y="5158650"/>
              <a:ext cx="19000" cy="170200"/>
            </a:xfrm>
            <a:custGeom>
              <a:avLst/>
              <a:gdLst/>
              <a:ahLst/>
              <a:cxnLst/>
              <a:rect l="l" t="t" r="r" b="b"/>
              <a:pathLst>
                <a:path w="760" h="6808" extrusionOk="0">
                  <a:moveTo>
                    <a:pt x="268" y="0"/>
                  </a:moveTo>
                  <a:lnTo>
                    <a:pt x="0" y="22"/>
                  </a:lnTo>
                  <a:lnTo>
                    <a:pt x="469" y="6807"/>
                  </a:lnTo>
                  <a:lnTo>
                    <a:pt x="759" y="6785"/>
                  </a:lnTo>
                  <a:lnTo>
                    <a:pt x="2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24" name="图片 9" descr="0c5d450a7306911101ae9ac82e2f0242">
            <a:extLst>
              <a:ext uri="{FF2B5EF4-FFF2-40B4-BE49-F238E27FC236}">
                <a16:creationId xmlns:a16="http://schemas.microsoft.com/office/drawing/2014/main" id="{26CF52B9-2B07-051D-BAC7-6584CBD501FC}"/>
              </a:ext>
            </a:extLst>
          </p:cNvPr>
          <p:cNvPicPr>
            <a:picLocks noChangeAspect="1"/>
          </p:cNvPicPr>
          <p:nvPr/>
        </p:nvPicPr>
        <p:blipFill>
          <a:blip r:embed="rId4"/>
          <a:stretch>
            <a:fillRect/>
          </a:stretch>
        </p:blipFill>
        <p:spPr>
          <a:xfrm>
            <a:off x="3801021" y="1120253"/>
            <a:ext cx="4971028" cy="4242392"/>
          </a:xfrm>
          <a:prstGeom prst="rect">
            <a:avLst/>
          </a:prstGeom>
        </p:spPr>
      </p:pic>
      <p:sp>
        <p:nvSpPr>
          <p:cNvPr id="25" name="文本框 15">
            <a:extLst>
              <a:ext uri="{FF2B5EF4-FFF2-40B4-BE49-F238E27FC236}">
                <a16:creationId xmlns:a16="http://schemas.microsoft.com/office/drawing/2014/main" id="{1745488B-C488-5CDF-D422-F8F299AD7A06}"/>
              </a:ext>
            </a:extLst>
          </p:cNvPr>
          <p:cNvSpPr txBox="1"/>
          <p:nvPr/>
        </p:nvSpPr>
        <p:spPr>
          <a:xfrm>
            <a:off x="4402817" y="2097029"/>
            <a:ext cx="3767436" cy="2308324"/>
          </a:xfrm>
          <a:prstGeom prst="rect">
            <a:avLst/>
          </a:prstGeom>
          <a:noFill/>
        </p:spPr>
        <p:txBody>
          <a:bodyPr wrap="square" rtlCol="0">
            <a:spAutoFit/>
          </a:bodyPr>
          <a:lstStyle/>
          <a:p>
            <a:pPr algn="ctr"/>
            <a:r>
              <a:rPr lang="en-US" sz="2400" i="1">
                <a:latin typeface="Times New Roman" panose="02020603050405020304" pitchFamily="18" charset="0"/>
                <a:cs typeface="Times New Roman" panose="02020603050405020304" pitchFamily="18" charset="0"/>
              </a:rPr>
              <a:t>         Hãy chỉ ra những điểm khác biệt về môi trường sống của ếch và rùa. Sự khác biệt đó ảnh hưởng như thế nào đến nhận thức và cảm xúc của hai con vật?</a:t>
            </a:r>
            <a:endParaRPr lang="en-US" sz="2400">
              <a:latin typeface="Times New Roman" panose="02020603050405020304" pitchFamily="18" charset="0"/>
              <a:cs typeface="Times New Roman" panose="02020603050405020304" pitchFamily="18" charset="0"/>
            </a:endParaRPr>
          </a:p>
        </p:txBody>
      </p:sp>
      <p:pic>
        <p:nvPicPr>
          <p:cNvPr id="26" name="Picture 25">
            <a:extLst>
              <a:ext uri="{FF2B5EF4-FFF2-40B4-BE49-F238E27FC236}">
                <a16:creationId xmlns:a16="http://schemas.microsoft.com/office/drawing/2014/main" id="{B6392522-5C61-3826-AB95-E6E724B2A6DA}"/>
              </a:ext>
            </a:extLst>
          </p:cNvPr>
          <p:cNvPicPr>
            <a:picLocks noChangeAspect="1"/>
          </p:cNvPicPr>
          <p:nvPr/>
        </p:nvPicPr>
        <p:blipFill rotWithShape="1">
          <a:blip r:embed="rId5">
            <a:clrChange>
              <a:clrFrom>
                <a:srgbClr val="F5F5F5"/>
              </a:clrFrom>
              <a:clrTo>
                <a:srgbClr val="F5F5F5">
                  <a:alpha val="0"/>
                </a:srgbClr>
              </a:clrTo>
            </a:clrChange>
          </a:blip>
          <a:srcRect l="4830" t="27416" r="1" b="18377"/>
          <a:stretch/>
        </p:blipFill>
        <p:spPr>
          <a:xfrm>
            <a:off x="8844762" y="5039338"/>
            <a:ext cx="3080481" cy="1754566"/>
          </a:xfrm>
          <a:prstGeom prst="rect">
            <a:avLst/>
          </a:prstGeom>
        </p:spPr>
      </p:pic>
    </p:spTree>
    <p:extLst>
      <p:ext uri="{BB962C8B-B14F-4D97-AF65-F5344CB8AC3E}">
        <p14:creationId xmlns:p14="http://schemas.microsoft.com/office/powerpoint/2010/main" val="1204480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heme/theme1.xml><?xml version="1.0" encoding="utf-8"?>
<a:theme xmlns:a="http://schemas.openxmlformats.org/drawingml/2006/main" name="Animals of the Amazon Minitheme by Slidesgo">
  <a:themeElements>
    <a:clrScheme name="Simple Light">
      <a:dk1>
        <a:srgbClr val="522E17"/>
      </a:dk1>
      <a:lt1>
        <a:srgbClr val="F7EABC"/>
      </a:lt1>
      <a:dk2>
        <a:srgbClr val="B54E15"/>
      </a:dk2>
      <a:lt2>
        <a:srgbClr val="CF9422"/>
      </a:lt2>
      <a:accent1>
        <a:srgbClr val="A4960C"/>
      </a:accent1>
      <a:accent2>
        <a:srgbClr val="A7BD97"/>
      </a:accent2>
      <a:accent3>
        <a:srgbClr val="CF9156"/>
      </a:accent3>
      <a:accent4>
        <a:srgbClr val="FDA770"/>
      </a:accent4>
      <a:accent5>
        <a:srgbClr val="FCDFBC"/>
      </a:accent5>
      <a:accent6>
        <a:srgbClr val="DD6A33"/>
      </a:accent6>
      <a:hlink>
        <a:srgbClr val="522E1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774</TotalTime>
  <Words>373</Words>
  <Application>Microsoft Office PowerPoint</Application>
  <PresentationFormat>Widescreen</PresentationFormat>
  <Paragraphs>53</Paragraphs>
  <Slides>10</Slides>
  <Notes>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10</vt:i4>
      </vt:variant>
    </vt:vector>
  </HeadingPairs>
  <TitlesOfParts>
    <vt:vector size="20" baseType="lpstr">
      <vt:lpstr>华文新魏</vt:lpstr>
      <vt:lpstr>DengXian</vt:lpstr>
      <vt:lpstr>Arial</vt:lpstr>
      <vt:lpstr>Mukta</vt:lpstr>
      <vt:lpstr>Times New Roman</vt:lpstr>
      <vt:lpstr>Do Hyeon</vt:lpstr>
      <vt:lpstr>.VnTime</vt:lpstr>
      <vt:lpstr>Mukta Medium</vt:lpstr>
      <vt:lpstr>Calibri</vt:lpstr>
      <vt:lpstr>Animals of the Amazon Minitheme by Slidesgo</vt:lpstr>
      <vt:lpstr>PowerPoint Presentation</vt:lpstr>
      <vt:lpstr>PowerPoint Presentation</vt:lpstr>
      <vt:lpstr>PowerPoint Presentation</vt:lpstr>
      <vt:lpstr>PowerPoint Presentation</vt:lpstr>
      <vt:lpstr>PowerPoint Presentation</vt:lpstr>
      <vt:lpstr>01</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智超 高</dc:creator>
  <cp:lastModifiedBy>Techsi.vn</cp:lastModifiedBy>
  <cp:revision>52</cp:revision>
  <dcterms:created xsi:type="dcterms:W3CDTF">2019-03-13T05:38:41Z</dcterms:created>
  <dcterms:modified xsi:type="dcterms:W3CDTF">2023-01-17T07:46:16Z</dcterms:modified>
</cp:coreProperties>
</file>