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7" r:id="rId3"/>
    <p:sldId id="257" r:id="rId4"/>
    <p:sldId id="264" r:id="rId5"/>
    <p:sldId id="258" r:id="rId6"/>
    <p:sldId id="268" r:id="rId7"/>
    <p:sldId id="260" r:id="rId8"/>
    <p:sldId id="269" r:id="rId9"/>
    <p:sldId id="261" r:id="rId10"/>
    <p:sldId id="272" r:id="rId11"/>
    <p:sldId id="262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FAF140"/>
    <a:srgbClr val="338DCD"/>
    <a:srgbClr val="009E47"/>
    <a:srgbClr val="007635"/>
    <a:srgbClr val="00B0F0"/>
    <a:srgbClr val="B7ECFF"/>
    <a:srgbClr val="97E4FF"/>
    <a:srgbClr val="61D6FF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86" y="72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000427" y="2177216"/>
            <a:ext cx="5884542" cy="4555054"/>
            <a:chOff x="193701" y="1590291"/>
            <a:chExt cx="8653859" cy="5137079"/>
          </a:xfrm>
        </p:grpSpPr>
        <p:sp>
          <p:nvSpPr>
            <p:cNvPr id="37" name="Rounded Rectangle 3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0625" y="2526189"/>
            <a:ext cx="4507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a sentence with one of these adverbs.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053525" y="396364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53525" y="45211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53525" y="50761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53525" y="56336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053525" y="61975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99215" y="349820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99215" y="41841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1180" y="468668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9215" y="529212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99215" y="586079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8281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4044761" y="17460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831885" y="279229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795742" y="38399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4990394" y="494436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02485" y="605133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28757" y="1144627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6117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529507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1742136" y="2012950"/>
            <a:ext cx="527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1755744" y="3085819"/>
            <a:ext cx="59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1755744" y="4068454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1755744" y="5069587"/>
            <a:ext cx="588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1757677" y="6071555"/>
            <a:ext cx="550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1047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7714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6617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093063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1357" y="4026356"/>
            <a:ext cx="35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94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654" y="574172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questions, and then interview your partner.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410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The present simple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689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Adverbs of frequency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We usually </a:t>
            </a:r>
            <a:r>
              <a:rPr lang="en-US" sz="2800" b="1"/>
              <a:t>go</a:t>
            </a:r>
            <a:r>
              <a:rPr lang="en-US" sz="280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/>
              <a:t>I </a:t>
            </a:r>
            <a:r>
              <a:rPr lang="en-US" sz="2800" b="1"/>
              <a:t>don’t like </a:t>
            </a:r>
            <a:r>
              <a:rPr lang="en-US" sz="2800"/>
              <a:t>school lunch very much.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1225990" y="2766604"/>
            <a:ext cx="7003610" cy="2011136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es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2024016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6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1" y="3680460"/>
            <a:ext cx="2041268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Miss Nguyet: </a:t>
            </a:r>
            <a:r>
              <a:rPr lang="en-US" sz="2200"/>
              <a:t>Tell us about your new school, Duy.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Vy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27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7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5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10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3678" y="457112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Adverbs of frequency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before the main verb.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Tom </a:t>
            </a:r>
            <a:r>
              <a:rPr lang="en-US" sz="2800" b="1"/>
              <a:t>usually </a:t>
            </a:r>
            <a:r>
              <a:rPr lang="en-US" sz="280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always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rarely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3B22C6-C0A3-4672-87FA-6E5EB14F8F17}"/>
              </a:ext>
            </a:extLst>
          </p:cNvPr>
          <p:cNvSpPr txBox="1"/>
          <p:nvPr/>
        </p:nvSpPr>
        <p:spPr>
          <a:xfrm>
            <a:off x="4240530" y="2654228"/>
            <a:ext cx="128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usually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71E3A-5324-4C61-9FD0-6F483509A846}"/>
              </a:ext>
            </a:extLst>
          </p:cNvPr>
          <p:cNvSpPr txBox="1"/>
          <p:nvPr/>
        </p:nvSpPr>
        <p:spPr>
          <a:xfrm>
            <a:off x="4201866" y="3646506"/>
            <a:ext cx="15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sometimes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4D0402-6A2D-4E20-967B-6E35D54E33DD}"/>
              </a:ext>
            </a:extLst>
          </p:cNvPr>
          <p:cNvSpPr txBox="1"/>
          <p:nvPr/>
        </p:nvSpPr>
        <p:spPr>
          <a:xfrm>
            <a:off x="4185696" y="5510557"/>
            <a:ext cx="100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725</Words>
  <Application>Microsoft Office PowerPoint</Application>
  <PresentationFormat>On-screen Show (4:3)</PresentationFormat>
  <Paragraphs>162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61</cp:revision>
  <dcterms:created xsi:type="dcterms:W3CDTF">2020-12-09T02:04:09Z</dcterms:created>
  <dcterms:modified xsi:type="dcterms:W3CDTF">2021-07-24T19:57:24Z</dcterms:modified>
</cp:coreProperties>
</file>