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9" r:id="rId2"/>
    <p:sldId id="279" r:id="rId3"/>
    <p:sldId id="257" r:id="rId4"/>
    <p:sldId id="271" r:id="rId5"/>
    <p:sldId id="258" r:id="rId6"/>
    <p:sldId id="260" r:id="rId7"/>
    <p:sldId id="272" r:id="rId8"/>
    <p:sldId id="261" r:id="rId9"/>
    <p:sldId id="280" r:id="rId10"/>
    <p:sldId id="262" r:id="rId11"/>
    <p:sldId id="281" r:id="rId12"/>
    <p:sldId id="263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B862"/>
    <a:srgbClr val="0084B1"/>
    <a:srgbClr val="E2F4F6"/>
    <a:srgbClr val="D6EFF2"/>
    <a:srgbClr val="C0E6EA"/>
    <a:srgbClr val="F16649"/>
    <a:srgbClr val="EF008D"/>
    <a:srgbClr val="FFFFFF"/>
    <a:srgbClr val="F47A69"/>
    <a:srgbClr val="FDE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54" y="77"/>
      </p:cViewPr>
      <p:guideLst>
        <p:guide orient="horz" pos="2208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59B0C-0AAE-4606-971D-B75423D08DCA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BA9B6-A501-480A-80EC-7FBE4F253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2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landmarks </a:t>
            </a:r>
            <a:r>
              <a:rPr lang="en-US" dirty="0" err="1"/>
              <a:t>phải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4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23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3" y="42732"/>
            <a:ext cx="77530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Student A looks at the pictures of Nick’s house on this page. Student B looks at the pictures of Mi’s house on page 25. Ask questions to find the differences between the two houses.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31">
            <a:off x="686298" y="2981278"/>
            <a:ext cx="3316605" cy="3573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207" y="2328698"/>
            <a:ext cx="4393883" cy="43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31">
            <a:off x="351773" y="89529"/>
            <a:ext cx="3988183" cy="4297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37" y="0"/>
            <a:ext cx="4393883" cy="4300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636" y="4588826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636" y="5112046"/>
            <a:ext cx="5042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/>
              <a:t>A: </a:t>
            </a:r>
            <a:r>
              <a:rPr lang="en-US" sz="2800"/>
              <a:t>Where does Mi Live?</a:t>
            </a:r>
          </a:p>
          <a:p>
            <a:r>
              <a:rPr lang="en-US" sz="2800" b="1" i="1"/>
              <a:t>B: </a:t>
            </a:r>
            <a:r>
              <a:rPr lang="en-US" sz="2800"/>
              <a:t>She lives in a town house.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5552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6171" y="30227"/>
            <a:ext cx="749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Draw a simple picture of your house. </a:t>
            </a:r>
          </a:p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Tell your partner about 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26" y="891451"/>
            <a:ext cx="9394052" cy="5966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93" y="141070"/>
            <a:ext cx="1814513" cy="3223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15" y="4448483"/>
            <a:ext cx="2528888" cy="24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11822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42839"/>
            <a:ext cx="8892967" cy="3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98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10042"/>
            <a:ext cx="4176100" cy="768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32490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2" y="40034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7" y="535417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00" y="3587045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22" y="4770416"/>
            <a:ext cx="398842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84" y="6241428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5896" y="4029015"/>
            <a:ext cx="3954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80">
                <a:latin typeface="Arial" panose="020B0604020202020204" pitchFamily="34" charset="0"/>
                <a:cs typeface="Arial" panose="020B0604020202020204" pitchFamily="34" charset="0"/>
              </a:rPr>
              <a:t>Elena and her mum are discussing how to decorate her bedroom. Listen and read the dialogue. Pay attention to the highlighted sentences.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998" y="5342440"/>
            <a:ext cx="3638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Make a similar dialogue. Remember to use the structures: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How about + V-ing?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Let’s +V.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83042" y="3546273"/>
            <a:ext cx="4055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00">
                <a:latin typeface="Arial" panose="020B0604020202020204" pitchFamily="34" charset="0"/>
                <a:cs typeface="Arial" panose="020B0604020202020204" pitchFamily="34" charset="0"/>
              </a:rPr>
              <a:t>Mi tells Nick about her grandparents’ country house. Look at the pictures of her grandparents’ house and complete thesentences.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14805" y="4743074"/>
            <a:ext cx="43793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00">
                <a:latin typeface="Arial" panose="020B0604020202020204" pitchFamily="34" charset="0"/>
                <a:cs typeface="Arial" panose="020B0604020202020204" pitchFamily="34" charset="0"/>
              </a:rPr>
              <a:t>Student A looks at the pictures of Nick’s house on this page. Student B looks at the pictures of Mi’s house on page 25. Ask questions to find the differences between the two houses.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71956" y="6211669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Draw a simple picture of your house. Tell your partner about it.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8746" y="303352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Everyday English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582" y="3033529"/>
            <a:ext cx="369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Living places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6867" y="3540485"/>
            <a:ext cx="302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Giving suggestions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215065"/>
            <a:ext cx="4954515" cy="2427870"/>
            <a:chOff x="2094743" y="1811975"/>
            <a:chExt cx="495451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Everyday English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Giving suggestions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81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BA0DF0-AABF-48E7-B144-FB98F5FE7FF4}"/>
              </a:ext>
            </a:extLst>
          </p:cNvPr>
          <p:cNvSpPr/>
          <p:nvPr/>
        </p:nvSpPr>
        <p:spPr>
          <a:xfrm>
            <a:off x="1750142" y="3254478"/>
            <a:ext cx="5653549" cy="3834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BF4EAA-7764-4CFC-B678-C396EB708FDC}"/>
              </a:ext>
            </a:extLst>
          </p:cNvPr>
          <p:cNvSpPr/>
          <p:nvPr/>
        </p:nvSpPr>
        <p:spPr>
          <a:xfrm>
            <a:off x="1745225" y="4434939"/>
            <a:ext cx="5973098" cy="3834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68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74839"/>
            <a:ext cx="7710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Elena and her mum are discussing how to decorate her bedroom. Listen and read the dialogue. Pay attention to the highlighted sentences.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0642" y="1863090"/>
            <a:ext cx="71546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…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Elena: </a:t>
            </a:r>
            <a:r>
              <a:rPr lang="en-US" sz="2600" dirty="0"/>
              <a:t>My bedroom isn’t nice.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Mum: </a:t>
            </a:r>
            <a:r>
              <a:rPr lang="en-US" sz="2600" dirty="0"/>
              <a:t>How about putting a picture on the wall?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Elena: </a:t>
            </a:r>
            <a:r>
              <a:rPr lang="en-US" sz="2600" dirty="0"/>
              <a:t>Great idea, Mum.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Mum: </a:t>
            </a:r>
            <a:r>
              <a:rPr lang="en-US" sz="2600" dirty="0"/>
              <a:t>Let’s go to the department store to buy one.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…</a:t>
            </a:r>
          </a:p>
        </p:txBody>
      </p:sp>
      <p:pic>
        <p:nvPicPr>
          <p:cNvPr id="3" name="Bản sao của B1_13">
            <a:hlinkClick r:id="" action="ppaction://media"/>
            <a:extLst>
              <a:ext uri="{FF2B5EF4-FFF2-40B4-BE49-F238E27FC236}">
                <a16:creationId xmlns:a16="http://schemas.microsoft.com/office/drawing/2014/main" id="{68041F44-1BC4-4744-AD3E-20A1E940C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6596" y="861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08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3889" y="6676"/>
            <a:ext cx="72971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Make a similar dialogue. Remember to use the structures: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b="1" i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about + V-ing?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b="1" i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Let’s +V.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17" y="1823085"/>
            <a:ext cx="5434965" cy="543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084B1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4743" y="2593827"/>
            <a:ext cx="4954515" cy="1670347"/>
            <a:chOff x="2094743" y="1811975"/>
            <a:chExt cx="495451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399164" y="2835991"/>
              <a:ext cx="4351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Living places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214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31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50" y="77215"/>
            <a:ext cx="7534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 tells Nick about her grandparents’ country house. Look at the pictures of her grandparents’ house and complete thesentences.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90" y="1636733"/>
            <a:ext cx="4652010" cy="3368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2993362"/>
            <a:ext cx="4533900" cy="38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40" y="105475"/>
            <a:ext cx="3451860" cy="2499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89" y="105475"/>
            <a:ext cx="3364221" cy="2868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093" y="30266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3923" y="2974456"/>
            <a:ext cx="733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grandparents live in a                 house in Nam </a:t>
            </a:r>
            <a:r>
              <a:rPr lang="en-US" sz="2400" dirty="0" err="1"/>
              <a:t>Dinh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39382" y="329476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9093" y="374532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923" y="3693130"/>
            <a:ext cx="733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              four rooms in the house and big garden.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755878" y="404064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9093" y="45129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3" y="4504319"/>
            <a:ext cx="792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like the living room. There              a big window in this room.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336390" y="485148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9093" y="536655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3923" y="5357906"/>
            <a:ext cx="808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are four              and a table in the middle of the room.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093" y="60705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3923" y="6070554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are two family photos                  the wall.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549326" y="641772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62497" y="572614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52D9E8-FBF0-493D-B147-1AB47EEFA573}"/>
              </a:ext>
            </a:extLst>
          </p:cNvPr>
          <p:cNvSpPr txBox="1"/>
          <p:nvPr/>
        </p:nvSpPr>
        <p:spPr>
          <a:xfrm>
            <a:off x="4115173" y="2967335"/>
            <a:ext cx="114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country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EC10AB-618E-4611-AD35-76C27AAA8EFB}"/>
              </a:ext>
            </a:extLst>
          </p:cNvPr>
          <p:cNvSpPr txBox="1"/>
          <p:nvPr/>
        </p:nvSpPr>
        <p:spPr>
          <a:xfrm>
            <a:off x="1918382" y="3696056"/>
            <a:ext cx="58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992C8B-949F-4150-88EB-5ABA43689CE5}"/>
              </a:ext>
            </a:extLst>
          </p:cNvPr>
          <p:cNvSpPr txBox="1"/>
          <p:nvPr/>
        </p:nvSpPr>
        <p:spPr>
          <a:xfrm>
            <a:off x="4605878" y="4508493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59E2C4-0AF3-4033-8114-7C077432AFBF}"/>
              </a:ext>
            </a:extLst>
          </p:cNvPr>
          <p:cNvSpPr txBox="1"/>
          <p:nvPr/>
        </p:nvSpPr>
        <p:spPr>
          <a:xfrm>
            <a:off x="2760108" y="5381772"/>
            <a:ext cx="916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chairs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07D2A9-410A-4A78-BB27-98E4901C5CDD}"/>
              </a:ext>
            </a:extLst>
          </p:cNvPr>
          <p:cNvSpPr txBox="1"/>
          <p:nvPr/>
        </p:nvSpPr>
        <p:spPr>
          <a:xfrm>
            <a:off x="4843729" y="6070554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2024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</TotalTime>
  <Words>394</Words>
  <Application>Microsoft Office PowerPoint</Application>
  <PresentationFormat>On-screen Show (4:3)</PresentationFormat>
  <Paragraphs>48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72</cp:revision>
  <dcterms:created xsi:type="dcterms:W3CDTF">2020-12-09T02:04:09Z</dcterms:created>
  <dcterms:modified xsi:type="dcterms:W3CDTF">2021-08-02T05:20:52Z</dcterms:modified>
</cp:coreProperties>
</file>