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73" r:id="rId10"/>
    <p:sldId id="26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5F7"/>
    <a:srgbClr val="C0E6EA"/>
    <a:srgbClr val="0EAAAE"/>
    <a:srgbClr val="73CED3"/>
    <a:srgbClr val="0FB7BD"/>
    <a:srgbClr val="62C8CE"/>
    <a:srgbClr val="A6A6A6"/>
    <a:srgbClr val="05A0B8"/>
    <a:srgbClr val="048DA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79" d="100"/>
          <a:sy n="79" d="100"/>
        </p:scale>
        <p:origin x="14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48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0280" y="1665933"/>
            <a:ext cx="466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 Where do you live?</a:t>
            </a:r>
          </a:p>
          <a:p>
            <a:r>
              <a:rPr lang="en-US" sz="2800" b="1" i="1"/>
              <a:t>B:  </a:t>
            </a:r>
            <a:r>
              <a:rPr lang="en-US" sz="2800"/>
              <a:t>I live in a flat.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30819" y="3177540"/>
            <a:ext cx="5884542" cy="3486150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2683917" y="389506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83917" y="44525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683917" y="500758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683917" y="556508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683917" y="61289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0" y="2515478"/>
            <a:ext cx="4491358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3906613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4" y="462278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5549383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3932132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5098079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5258" y="3932132"/>
            <a:ext cx="244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5256" y="4611053"/>
            <a:ext cx="3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Which family members does Mi talk about? Put a tick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5256" y="5508611"/>
            <a:ext cx="363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conversation again. Complete each sentence with ONE word.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1843" y="3892723"/>
            <a:ext cx="382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1842" y="5039362"/>
            <a:ext cx="3823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" y="3346279"/>
            <a:ext cx="307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48DA4"/>
                </a:solidFill>
              </a:rPr>
              <a:t>A look inside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8252" y="1034143"/>
            <a:ext cx="336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A look inside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026"/>
            <a:ext cx="3634740" cy="3209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4715738" y="2361281"/>
            <a:ext cx="4462553" cy="4491003"/>
          </a:xfrm>
          <a:prstGeom prst="rect">
            <a:avLst/>
          </a:prstGeom>
        </p:spPr>
      </p:pic>
      <p:pic>
        <p:nvPicPr>
          <p:cNvPr id="7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11719ABF-25A4-4FC3-B61E-D32D46BD7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39764" y="1230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7" y="938345"/>
            <a:ext cx="852743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Wow! Your room looks so big, Nick.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It’s elena’s room. she’s my sister.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I see. Is there a TV behind you?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Yes, there is. Where do you live, Mi?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I live in a town house. And you?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I live in a country house. Who do you live with?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My parents and younger brother. We’re moving to a ﬂat next month!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Are you?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Yes. My aunt lives near there, and I can play with my cousin.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Are there many rooms in your new ﬂat?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Yes, there are. There’s a living room, three bedrooms, a kitchen and two bathrooms.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7514" y="22995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FB7BD"/>
                </a:solidFill>
              </a:rPr>
              <a:t>A look inside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16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FB1DE615-D590-4C3D-8958-B37C1004C6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29123" y="3021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family members does Mi talk about? </a:t>
            </a:r>
          </a:p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tick (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7757"/>
              </p:ext>
            </p:extLst>
          </p:nvPr>
        </p:nvGraphicFramePr>
        <p:xfrm>
          <a:off x="1827545" y="2216730"/>
          <a:ext cx="5488911" cy="289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parents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sister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brother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aunt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cousin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672743-7887-4C04-980E-3A356C534A99}"/>
              </a:ext>
            </a:extLst>
          </p:cNvPr>
          <p:cNvSpPr txBox="1"/>
          <p:nvPr/>
        </p:nvSpPr>
        <p:spPr>
          <a:xfrm>
            <a:off x="6225309" y="221673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2C7E1-7F41-4640-BF47-E2E1ACADFEA6}"/>
              </a:ext>
            </a:extLst>
          </p:cNvPr>
          <p:cNvSpPr txBox="1"/>
          <p:nvPr/>
        </p:nvSpPr>
        <p:spPr>
          <a:xfrm>
            <a:off x="6225308" y="3372142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4EF18-39B7-43A8-AA0F-FA0F274DC374}"/>
              </a:ext>
            </a:extLst>
          </p:cNvPr>
          <p:cNvSpPr txBox="1"/>
          <p:nvPr/>
        </p:nvSpPr>
        <p:spPr>
          <a:xfrm>
            <a:off x="6225307" y="3942779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88D77-4440-46B6-9E05-8169F35BA404}"/>
              </a:ext>
            </a:extLst>
          </p:cNvPr>
          <p:cNvSpPr txBox="1"/>
          <p:nvPr/>
        </p:nvSpPr>
        <p:spPr>
          <a:xfrm>
            <a:off x="6225306" y="452755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869" y="72219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Complete each sentence with ONE word.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2033" y="167510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6863" y="1656660"/>
            <a:ext cx="3860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Elena is Nick’s              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523542" y="1976964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2033" y="2521898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46863" y="2523113"/>
            <a:ext cx="5186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There is a               in Elena’s room.</a:t>
            </a:r>
            <a:endParaRPr lang="en-US" sz="26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961869" y="2879857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72033" y="3444555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46863" y="3435902"/>
            <a:ext cx="5085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Now Mi lives in a                  house.</a:t>
            </a:r>
            <a:endParaRPr lang="en-US" sz="2600" dirty="0"/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984376" y="3783066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2033" y="4362794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46863" y="4354141"/>
            <a:ext cx="4517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Nick lives in a                  house.</a:t>
            </a:r>
            <a:endParaRPr lang="en-US" sz="2600" dirty="0"/>
          </a:p>
        </p:txBody>
      </p:sp>
      <p:sp>
        <p:nvSpPr>
          <p:cNvPr id="41" name="TextBox 40"/>
          <p:cNvSpPr txBox="1"/>
          <p:nvPr/>
        </p:nvSpPr>
        <p:spPr>
          <a:xfrm>
            <a:off x="1072033" y="526998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46863" y="5269989"/>
            <a:ext cx="5628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Mi’s new flat has                  bedrooms.</a:t>
            </a:r>
            <a:endParaRPr lang="en-US" sz="2600" dirty="0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3947574" y="5626392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492958" y="4718803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3DA9C0-9004-46A2-ADBD-46D169D2923B}"/>
              </a:ext>
            </a:extLst>
          </p:cNvPr>
          <p:cNvSpPr txBox="1"/>
          <p:nvPr/>
        </p:nvSpPr>
        <p:spPr>
          <a:xfrm>
            <a:off x="3530253" y="165130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sister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1304F-311B-40C8-ABCF-A9636BD48CB3}"/>
              </a:ext>
            </a:extLst>
          </p:cNvPr>
          <p:cNvSpPr txBox="1"/>
          <p:nvPr/>
        </p:nvSpPr>
        <p:spPr>
          <a:xfrm>
            <a:off x="3161362" y="2522707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763D1D-E0E5-4B44-8931-0EA5D12BBA0C}"/>
              </a:ext>
            </a:extLst>
          </p:cNvPr>
          <p:cNvSpPr txBox="1"/>
          <p:nvPr/>
        </p:nvSpPr>
        <p:spPr>
          <a:xfrm>
            <a:off x="4123662" y="344455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town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7A0A8-DEF1-4BF2-BF6E-267056C551E5}"/>
              </a:ext>
            </a:extLst>
          </p:cNvPr>
          <p:cNvSpPr txBox="1"/>
          <p:nvPr/>
        </p:nvSpPr>
        <p:spPr>
          <a:xfrm>
            <a:off x="3475005" y="4350616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country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32F61B-BC57-46A7-9085-C53FE620BE42}"/>
              </a:ext>
            </a:extLst>
          </p:cNvPr>
          <p:cNvSpPr txBox="1"/>
          <p:nvPr/>
        </p:nvSpPr>
        <p:spPr>
          <a:xfrm>
            <a:off x="4112378" y="5272380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2383155" y="3678161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2"/>
          </p:cNvCxnSpPr>
          <p:nvPr/>
        </p:nvCxnSpPr>
        <p:spPr>
          <a:xfrm flipH="1">
            <a:off x="5497830" y="2526030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678161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2383155" y="2526030"/>
            <a:ext cx="121729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60331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17270" y="1977390"/>
            <a:ext cx="2731770" cy="548640"/>
          </a:xfrm>
          <a:prstGeom prst="roundRect">
            <a:avLst>
              <a:gd name="adj" fmla="val 45834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75910" y="1977390"/>
            <a:ext cx="2731770" cy="548640"/>
          </a:xfrm>
          <a:prstGeom prst="roundRect">
            <a:avLst>
              <a:gd name="adj" fmla="val 41667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17270" y="4404360"/>
            <a:ext cx="2731770" cy="548640"/>
          </a:xfrm>
          <a:prstGeom prst="roundRect">
            <a:avLst>
              <a:gd name="adj" fmla="val 47917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75910" y="4404360"/>
            <a:ext cx="2731770" cy="548640"/>
          </a:xfrm>
          <a:prstGeom prst="roundRect">
            <a:avLst>
              <a:gd name="adj" fmla="val 43750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166996"/>
            <a:ext cx="3411855" cy="548640"/>
          </a:xfrm>
          <a:prstGeom prst="roundRect">
            <a:avLst>
              <a:gd name="adj" fmla="val 47917"/>
            </a:avLst>
          </a:prstGeom>
          <a:solidFill>
            <a:srgbClr val="0EAAAE"/>
          </a:solidFill>
          <a:ln>
            <a:solidFill>
              <a:srgbClr val="0EA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34465" y="1977390"/>
            <a:ext cx="189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0" y="317638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TYPES OF HOUSE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8CE0AC-55BE-451E-846A-D10D931AA500}"/>
              </a:ext>
            </a:extLst>
          </p:cNvPr>
          <p:cNvCxnSpPr>
            <a:cxnSpLocks/>
            <a:stCxn id="49" idx="2"/>
            <a:endCxn id="36" idx="0"/>
          </p:cNvCxnSpPr>
          <p:nvPr/>
        </p:nvCxnSpPr>
        <p:spPr>
          <a:xfrm>
            <a:off x="4572000" y="3902805"/>
            <a:ext cx="150938" cy="83145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B6594B-4A87-4BE9-B5B0-0C58E293CE94}"/>
              </a:ext>
            </a:extLst>
          </p:cNvPr>
          <p:cNvCxnSpPr>
            <a:cxnSpLocks/>
          </p:cNvCxnSpPr>
          <p:nvPr/>
        </p:nvCxnSpPr>
        <p:spPr>
          <a:xfrm flipH="1">
            <a:off x="5294287" y="2433813"/>
            <a:ext cx="506149" cy="105452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2532318" y="3881358"/>
            <a:ext cx="1094803" cy="95556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688655" y="2355407"/>
            <a:ext cx="394713" cy="1167084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881358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828423" y="2981704"/>
            <a:ext cx="1772027" cy="47992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60331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12143" y="2198663"/>
            <a:ext cx="1280160" cy="128016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370193"/>
            <a:ext cx="3411855" cy="548640"/>
          </a:xfrm>
          <a:prstGeom prst="roundRect">
            <a:avLst>
              <a:gd name="adj" fmla="val 47917"/>
            </a:avLst>
          </a:prstGeom>
          <a:solidFill>
            <a:srgbClr val="0EAAAE"/>
          </a:solidFill>
          <a:ln>
            <a:solidFill>
              <a:srgbClr val="0EA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2143" y="2347578"/>
            <a:ext cx="121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0" y="337958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TYPES OF HOUSE</a:t>
            </a: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EF23DED9-404C-4665-916F-CDE76E3A57F7}"/>
              </a:ext>
            </a:extLst>
          </p:cNvPr>
          <p:cNvSpPr/>
          <p:nvPr/>
        </p:nvSpPr>
        <p:spPr>
          <a:xfrm>
            <a:off x="3261045" y="1579957"/>
            <a:ext cx="914400" cy="91440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19424E-2A82-4F44-A0B2-D950EF33FAEE}"/>
              </a:ext>
            </a:extLst>
          </p:cNvPr>
          <p:cNvSpPr txBox="1"/>
          <p:nvPr/>
        </p:nvSpPr>
        <p:spPr>
          <a:xfrm>
            <a:off x="3109597" y="1803120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villa</a:t>
            </a:r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38BB1A57-BC66-46BA-BA85-64C46DD53403}"/>
              </a:ext>
            </a:extLst>
          </p:cNvPr>
          <p:cNvSpPr/>
          <p:nvPr/>
        </p:nvSpPr>
        <p:spPr>
          <a:xfrm>
            <a:off x="5191603" y="1569047"/>
            <a:ext cx="1440459" cy="985717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CEF922-0E51-43E3-946B-AF7739D2D3B0}"/>
              </a:ext>
            </a:extLst>
          </p:cNvPr>
          <p:cNvCxnSpPr>
            <a:cxnSpLocks/>
            <a:stCxn id="30" idx="1"/>
            <a:endCxn id="32" idx="3"/>
          </p:cNvCxnSpPr>
          <p:nvPr/>
        </p:nvCxnSpPr>
        <p:spPr>
          <a:xfrm flipH="1">
            <a:off x="6277928" y="3488339"/>
            <a:ext cx="1035565" cy="156174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51957EE-5B31-4785-B357-4EF7434C0503}"/>
              </a:ext>
            </a:extLst>
          </p:cNvPr>
          <p:cNvSpPr txBox="1"/>
          <p:nvPr/>
        </p:nvSpPr>
        <p:spPr>
          <a:xfrm>
            <a:off x="5149215" y="1787835"/>
            <a:ext cx="152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cottage</a:t>
            </a: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D15ADE61-65BB-4C0B-A301-CCE95B8E65D7}"/>
              </a:ext>
            </a:extLst>
          </p:cNvPr>
          <p:cNvSpPr/>
          <p:nvPr/>
        </p:nvSpPr>
        <p:spPr>
          <a:xfrm>
            <a:off x="7313250" y="2898235"/>
            <a:ext cx="1525233" cy="1180214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E40931-8353-4D53-9884-538385AE12E9}"/>
              </a:ext>
            </a:extLst>
          </p:cNvPr>
          <p:cNvSpPr txBox="1"/>
          <p:nvPr/>
        </p:nvSpPr>
        <p:spPr>
          <a:xfrm>
            <a:off x="7313493" y="3011285"/>
            <a:ext cx="152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country house</a:t>
            </a: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B3D8F692-929C-4A54-AABB-B2194A9AB895}"/>
              </a:ext>
            </a:extLst>
          </p:cNvPr>
          <p:cNvSpPr/>
          <p:nvPr/>
        </p:nvSpPr>
        <p:spPr>
          <a:xfrm>
            <a:off x="1767081" y="4613764"/>
            <a:ext cx="914400" cy="91440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A65A91-4F8F-4CFD-8ABA-851E63A433E3}"/>
              </a:ext>
            </a:extLst>
          </p:cNvPr>
          <p:cNvSpPr txBox="1"/>
          <p:nvPr/>
        </p:nvSpPr>
        <p:spPr>
          <a:xfrm>
            <a:off x="1615633" y="4836927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flat</a:t>
            </a: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3E5C1EA9-D938-479A-B62B-E637C270B361}"/>
              </a:ext>
            </a:extLst>
          </p:cNvPr>
          <p:cNvSpPr/>
          <p:nvPr/>
        </p:nvSpPr>
        <p:spPr>
          <a:xfrm>
            <a:off x="3812969" y="4734262"/>
            <a:ext cx="1819938" cy="1110946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66FB21-D4E4-4A79-8296-D3A33047E6EB}"/>
              </a:ext>
            </a:extLst>
          </p:cNvPr>
          <p:cNvSpPr txBox="1"/>
          <p:nvPr/>
        </p:nvSpPr>
        <p:spPr>
          <a:xfrm>
            <a:off x="3777298" y="5013457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farmhouse</a:t>
            </a:r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4F36F377-0F6E-4687-8893-05B0982A9C6E}"/>
              </a:ext>
            </a:extLst>
          </p:cNvPr>
          <p:cNvSpPr/>
          <p:nvPr/>
        </p:nvSpPr>
        <p:spPr>
          <a:xfrm>
            <a:off x="6466950" y="4442446"/>
            <a:ext cx="1819938" cy="1110946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C7CCEC-4345-4DC3-BDBC-7E213560ABCB}"/>
              </a:ext>
            </a:extLst>
          </p:cNvPr>
          <p:cNvSpPr txBox="1"/>
          <p:nvPr/>
        </p:nvSpPr>
        <p:spPr>
          <a:xfrm>
            <a:off x="6431279" y="4721641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stilt house</a:t>
            </a:r>
          </a:p>
        </p:txBody>
      </p:sp>
    </p:spTree>
    <p:extLst>
      <p:ext uri="{BB962C8B-B14F-4D97-AF65-F5344CB8AC3E}">
        <p14:creationId xmlns:p14="http://schemas.microsoft.com/office/powerpoint/2010/main" val="157453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396</Words>
  <Application>Microsoft Office PowerPoint</Application>
  <PresentationFormat>On-screen Show (4:3)</PresentationFormat>
  <Paragraphs>68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42</cp:revision>
  <dcterms:created xsi:type="dcterms:W3CDTF">2020-12-09T02:04:09Z</dcterms:created>
  <dcterms:modified xsi:type="dcterms:W3CDTF">2021-08-02T05:17:55Z</dcterms:modified>
</cp:coreProperties>
</file>