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iWMkbsQOup+UlUBGm/VdepoBVU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4.jpg"/><Relationship Id="rId5" Type="http://schemas.openxmlformats.org/officeDocument/2006/relationships/image" Target="../media/image12.jpg"/><Relationship Id="rId6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5.jpg"/><Relationship Id="rId5" Type="http://schemas.openxmlformats.org/officeDocument/2006/relationships/image" Target="../media/image4.png"/><Relationship Id="rId6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 the simple sentences.</a:t>
            </a:r>
            <a:endParaRPr/>
          </a:p>
        </p:txBody>
      </p:sp>
      <p:sp>
        <p:nvSpPr>
          <p:cNvPr id="219" name="Google Shape;219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738369" y="2925354"/>
            <a:ext cx="4849486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identify the correct form of simple sentences.</a:t>
            </a:r>
            <a:endParaRPr b="1"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eck Mark Remix User Tick Beetle - Tick Clipart - 819x750 PNG Download -  PNGkit" id="224" name="Google Shape;22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836" y="2081219"/>
            <a:ext cx="3325302" cy="3207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176" y="2278055"/>
            <a:ext cx="7245570" cy="3770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 the simple sentences.</a:t>
            </a: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eck Mark Remix User Tick Beetle - Tick Clipart - 819x750 PNG Download -  PNGkit" id="236" name="Google Shape;23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1234" y="2426466"/>
            <a:ext cx="3356794" cy="323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9108" y="2075000"/>
            <a:ext cx="702931" cy="70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9107" y="2741687"/>
            <a:ext cx="702931" cy="70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9107" y="4546853"/>
            <a:ext cx="702931" cy="702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Underline and write S for the subject and V for the verb in each simple sentence.</a:t>
            </a:r>
            <a:endParaRPr/>
          </a:p>
        </p:txBody>
      </p:sp>
      <p:sp>
        <p:nvSpPr>
          <p:cNvPr id="246" name="Google Shape;246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827500" y="2657592"/>
            <a:ext cx="4156044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identify the missing part in a simple sentence. </a:t>
            </a:r>
            <a:endParaRPr b="1"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lphabets : children_alphabet_letter_v | Lettering alphabet, Letter v,  Alphabet clipart" id="251" name="Google Shape;25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8046" y="3473200"/>
            <a:ext cx="3102311" cy="2459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ảng chữ cái chữ S Clip nghệ thuật - chữ i png tải về - Miễn phí trong suốt  Hoa png Tải về." id="252" name="Google Shape;25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69659" y="1919916"/>
            <a:ext cx="2338387" cy="3430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/>
          <p:nvPr/>
        </p:nvSpPr>
        <p:spPr>
          <a:xfrm>
            <a:off x="1131589" y="1195476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Underline and write S for the subject and V for the verb in each simple sentence.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942704" y="1542274"/>
            <a:ext cx="10687322" cy="5401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Vegetarians eat a lot of vegetables and fruit.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Acne causes black and white pimples on the face.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Saturdays, my brother often spends two hours exercising at the sports center.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mother didn’t buy my favourite cheesecake.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not cleaning up our community library. 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13"/>
          <p:cNvCxnSpPr/>
          <p:nvPr/>
        </p:nvCxnSpPr>
        <p:spPr>
          <a:xfrm>
            <a:off x="1377989" y="2520176"/>
            <a:ext cx="1379499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3"/>
          <p:cNvCxnSpPr/>
          <p:nvPr/>
        </p:nvCxnSpPr>
        <p:spPr>
          <a:xfrm>
            <a:off x="2873414" y="2520176"/>
            <a:ext cx="419855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3"/>
          <p:cNvCxnSpPr/>
          <p:nvPr/>
        </p:nvCxnSpPr>
        <p:spPr>
          <a:xfrm>
            <a:off x="1350227" y="3396476"/>
            <a:ext cx="607161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3"/>
          <p:cNvCxnSpPr/>
          <p:nvPr/>
        </p:nvCxnSpPr>
        <p:spPr>
          <a:xfrm>
            <a:off x="2034400" y="3396476"/>
            <a:ext cx="803236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8" name="Google Shape;268;p13"/>
          <p:cNvCxnSpPr/>
          <p:nvPr/>
        </p:nvCxnSpPr>
        <p:spPr>
          <a:xfrm>
            <a:off x="3121064" y="4315638"/>
            <a:ext cx="1379499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9" name="Google Shape;269;p13"/>
          <p:cNvCxnSpPr/>
          <p:nvPr/>
        </p:nvCxnSpPr>
        <p:spPr>
          <a:xfrm>
            <a:off x="5292764" y="4325976"/>
            <a:ext cx="865149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0" name="Google Shape;270;p13"/>
          <p:cNvCxnSpPr/>
          <p:nvPr/>
        </p:nvCxnSpPr>
        <p:spPr>
          <a:xfrm>
            <a:off x="1344650" y="5230038"/>
            <a:ext cx="1379499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3"/>
          <p:cNvCxnSpPr/>
          <p:nvPr/>
        </p:nvCxnSpPr>
        <p:spPr>
          <a:xfrm>
            <a:off x="2798839" y="5230038"/>
            <a:ext cx="1261986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3"/>
          <p:cNvCxnSpPr/>
          <p:nvPr/>
        </p:nvCxnSpPr>
        <p:spPr>
          <a:xfrm>
            <a:off x="1377988" y="6147613"/>
            <a:ext cx="384137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3"/>
          <p:cNvCxnSpPr/>
          <p:nvPr/>
        </p:nvCxnSpPr>
        <p:spPr>
          <a:xfrm>
            <a:off x="1827250" y="6142076"/>
            <a:ext cx="2373275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4" name="Google Shape;274;p13"/>
          <p:cNvSpPr txBox="1"/>
          <p:nvPr/>
        </p:nvSpPr>
        <p:spPr>
          <a:xfrm>
            <a:off x="1867713" y="248599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1" sz="2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3"/>
          <p:cNvSpPr txBox="1"/>
          <p:nvPr/>
        </p:nvSpPr>
        <p:spPr>
          <a:xfrm>
            <a:off x="2847162" y="2489201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1" sz="2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3"/>
          <p:cNvSpPr txBox="1"/>
          <p:nvPr/>
        </p:nvSpPr>
        <p:spPr>
          <a:xfrm>
            <a:off x="1427200" y="336664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1" sz="2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3610788" y="4271809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1" sz="2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3"/>
          <p:cNvSpPr txBox="1"/>
          <p:nvPr/>
        </p:nvSpPr>
        <p:spPr>
          <a:xfrm>
            <a:off x="1827250" y="5162838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1" sz="2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1408963" y="6102593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1" sz="2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3"/>
          <p:cNvSpPr txBox="1"/>
          <p:nvPr/>
        </p:nvSpPr>
        <p:spPr>
          <a:xfrm>
            <a:off x="2203488" y="336664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1" sz="2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3"/>
          <p:cNvSpPr txBox="1"/>
          <p:nvPr/>
        </p:nvSpPr>
        <p:spPr>
          <a:xfrm>
            <a:off x="5525313" y="4271809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1" sz="2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3"/>
          <p:cNvSpPr txBox="1"/>
          <p:nvPr/>
        </p:nvSpPr>
        <p:spPr>
          <a:xfrm>
            <a:off x="3229807" y="5162838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1" sz="2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3"/>
          <p:cNvSpPr txBox="1"/>
          <p:nvPr/>
        </p:nvSpPr>
        <p:spPr>
          <a:xfrm>
            <a:off x="2724149" y="6111100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1" sz="2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obotic and human hands with two puzzle pieces Vector Image" id="289" name="Google Shape;289;p14"/>
          <p:cNvPicPr preferRelativeResize="0"/>
          <p:nvPr/>
        </p:nvPicPr>
        <p:blipFill rotWithShape="1">
          <a:blip r:embed="rId3">
            <a:alphaModFix/>
          </a:blip>
          <a:srcRect b="11211" l="0" r="0" t="0"/>
          <a:stretch/>
        </p:blipFill>
        <p:spPr>
          <a:xfrm>
            <a:off x="6590852" y="1724421"/>
            <a:ext cx="5592076" cy="38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4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Rearrange the words and phrases to make simple sentences.</a:t>
            </a: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93" name="Google Shape;2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628983" y="1724421"/>
            <a:ext cx="663859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soft drinks/ never/ my sister/ drinks/.</a:t>
            </a:r>
            <a:endParaRPr/>
          </a:p>
          <a:p>
            <a:pPr indent="-4572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affects/ acne/ 80% of young people/.</a:t>
            </a:r>
            <a:endParaRPr/>
          </a:p>
          <a:p>
            <a:pPr indent="-4572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has/ he/ for breakfast/ bread and eggs/.</a:t>
            </a:r>
            <a:endParaRPr/>
          </a:p>
          <a:p>
            <a:pPr indent="-4572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don’t eat/ we/ much fast food/.</a:t>
            </a:r>
            <a:endParaRPr/>
          </a:p>
          <a:p>
            <a:pPr indent="-4572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lot of vitamins/ fruit and vegetables/ have/.</a:t>
            </a:r>
            <a:b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628983" y="2568567"/>
            <a:ext cx="5961868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My sister never drinks soft drinks.</a:t>
            </a:r>
            <a:endParaRPr/>
          </a:p>
        </p:txBody>
      </p:sp>
      <p:sp>
        <p:nvSpPr>
          <p:cNvPr id="297" name="Google Shape;297;p14"/>
          <p:cNvSpPr txBox="1"/>
          <p:nvPr/>
        </p:nvSpPr>
        <p:spPr>
          <a:xfrm>
            <a:off x="628983" y="3480058"/>
            <a:ext cx="5961868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Acne affects 80% of young people.</a:t>
            </a:r>
            <a:endParaRPr/>
          </a:p>
        </p:txBody>
      </p:sp>
      <p:sp>
        <p:nvSpPr>
          <p:cNvPr id="298" name="Google Shape;298;p14"/>
          <p:cNvSpPr txBox="1"/>
          <p:nvPr/>
        </p:nvSpPr>
        <p:spPr>
          <a:xfrm>
            <a:off x="628983" y="4391549"/>
            <a:ext cx="5961868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He has bread and eggs for breakfast.</a:t>
            </a:r>
            <a:endParaRPr/>
          </a:p>
        </p:txBody>
      </p:sp>
      <p:sp>
        <p:nvSpPr>
          <p:cNvPr id="299" name="Google Shape;299;p14"/>
          <p:cNvSpPr txBox="1"/>
          <p:nvPr/>
        </p:nvSpPr>
        <p:spPr>
          <a:xfrm>
            <a:off x="628982" y="5278951"/>
            <a:ext cx="5961869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We don’t eat much fast food.</a:t>
            </a:r>
            <a:endParaRPr/>
          </a:p>
        </p:txBody>
      </p:sp>
      <p:sp>
        <p:nvSpPr>
          <p:cNvPr id="300" name="Google Shape;300;p14"/>
          <p:cNvSpPr txBox="1"/>
          <p:nvPr/>
        </p:nvSpPr>
        <p:spPr>
          <a:xfrm>
            <a:off x="628983" y="6174066"/>
            <a:ext cx="5961869" cy="46166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Fruit and vegetable have a lot of vitamins.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2892185" y="2137299"/>
            <a:ext cx="1895049" cy="604321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663552" y="3309892"/>
            <a:ext cx="1883767" cy="609787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2892185" y="4758210"/>
            <a:ext cx="1895049" cy="60741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574527" y="2881840"/>
            <a:ext cx="5465180" cy="146589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/>
          </a:p>
        </p:txBody>
      </p:sp>
      <p:sp>
        <p:nvSpPr>
          <p:cNvPr id="313" name="Google Shape;313;p15"/>
          <p:cNvSpPr/>
          <p:nvPr/>
        </p:nvSpPr>
        <p:spPr>
          <a:xfrm>
            <a:off x="5585947" y="4416341"/>
            <a:ext cx="5465179" cy="1291149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/>
          </a:p>
        </p:txBody>
      </p:sp>
      <p:cxnSp>
        <p:nvCxnSpPr>
          <p:cNvPr id="314" name="Google Shape;314;p15"/>
          <p:cNvCxnSpPr>
            <a:stCxn id="306" idx="3"/>
            <a:endCxn id="307" idx="0"/>
          </p:cNvCxnSpPr>
          <p:nvPr/>
        </p:nvCxnSpPr>
        <p:spPr>
          <a:xfrm>
            <a:off x="2547319" y="1584085"/>
            <a:ext cx="1292400" cy="553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5" name="Google Shape;315;p15"/>
          <p:cNvCxnSpPr>
            <a:stCxn id="307" idx="1"/>
            <a:endCxn id="308" idx="0"/>
          </p:cNvCxnSpPr>
          <p:nvPr/>
        </p:nvCxnSpPr>
        <p:spPr>
          <a:xfrm flipH="1">
            <a:off x="1605485" y="2439460"/>
            <a:ext cx="1286700" cy="870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6" name="Google Shape;316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cxnSp>
        <p:nvCxnSpPr>
          <p:cNvPr id="319" name="Google Shape;319;p15"/>
          <p:cNvCxnSpPr>
            <a:stCxn id="308" idx="3"/>
            <a:endCxn id="309" idx="0"/>
          </p:cNvCxnSpPr>
          <p:nvPr/>
        </p:nvCxnSpPr>
        <p:spPr>
          <a:xfrm>
            <a:off x="2547319" y="3614786"/>
            <a:ext cx="1292400" cy="1143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/>
          <p:nvPr/>
        </p:nvSpPr>
        <p:spPr>
          <a:xfrm>
            <a:off x="1171643" y="1154773"/>
            <a:ext cx="108153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complete sentences from the prompts. You may have to change the words or add some. </a:t>
            </a: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28" name="Google Shape;3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30" name="Google Shape;330;p16"/>
          <p:cNvSpPr/>
          <p:nvPr/>
        </p:nvSpPr>
        <p:spPr>
          <a:xfrm>
            <a:off x="487067" y="1679200"/>
            <a:ext cx="7863840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tofu/ be/ healthy</a:t>
            </a:r>
            <a:endParaRPr/>
          </a:p>
          <a:p>
            <a:pPr indent="-4572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many/ Vietnamese/ drink/ green tea.</a:t>
            </a:r>
            <a:endParaRPr/>
          </a:p>
          <a:p>
            <a:pPr indent="-4572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she/ not/ use/ suncream.</a:t>
            </a:r>
            <a:endParaRPr/>
          </a:p>
          <a:p>
            <a:pPr indent="-4572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father/ not/ exercise/ every morning.</a:t>
            </a:r>
            <a:endParaRPr/>
          </a:p>
          <a:p>
            <a:pPr indent="-457200" lvl="0" marL="45720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most children/ have/ chapped lips and skin/ winter.</a:t>
            </a:r>
            <a:b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576198" y="2509853"/>
            <a:ext cx="689541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Tofu is healthy.</a:t>
            </a:r>
            <a:endParaRPr/>
          </a:p>
        </p:txBody>
      </p:sp>
      <p:sp>
        <p:nvSpPr>
          <p:cNvPr id="332" name="Google Shape;332;p16"/>
          <p:cNvSpPr txBox="1"/>
          <p:nvPr/>
        </p:nvSpPr>
        <p:spPr>
          <a:xfrm>
            <a:off x="576198" y="3458559"/>
            <a:ext cx="6895412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Many Vietnamese drink green tea.</a:t>
            </a:r>
            <a:endParaRPr/>
          </a:p>
        </p:txBody>
      </p:sp>
      <p:sp>
        <p:nvSpPr>
          <p:cNvPr id="333" name="Google Shape;333;p16"/>
          <p:cNvSpPr txBox="1"/>
          <p:nvPr/>
        </p:nvSpPr>
        <p:spPr>
          <a:xfrm>
            <a:off x="576197" y="4345148"/>
            <a:ext cx="6895413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She does not use suncream.</a:t>
            </a:r>
            <a:endParaRPr/>
          </a:p>
        </p:txBody>
      </p:sp>
      <p:sp>
        <p:nvSpPr>
          <p:cNvPr id="334" name="Google Shape;334;p16"/>
          <p:cNvSpPr txBox="1"/>
          <p:nvPr/>
        </p:nvSpPr>
        <p:spPr>
          <a:xfrm>
            <a:off x="602295" y="5300166"/>
            <a:ext cx="6869316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My father does not exercise every morning.</a:t>
            </a:r>
            <a:endParaRPr/>
          </a:p>
        </p:txBody>
      </p:sp>
      <p:sp>
        <p:nvSpPr>
          <p:cNvPr id="335" name="Google Shape;335;p16"/>
          <p:cNvSpPr txBox="1"/>
          <p:nvPr/>
        </p:nvSpPr>
        <p:spPr>
          <a:xfrm>
            <a:off x="576197" y="6180443"/>
            <a:ext cx="6869317" cy="46166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Most children have chapped lips and skin in winter.</a:t>
            </a:r>
            <a:endParaRPr/>
          </a:p>
        </p:txBody>
      </p:sp>
      <p:pic>
        <p:nvPicPr>
          <p:cNvPr descr="Healthy People Clipart Images, Stock Photos &amp;amp; Vectors | Shutterstock" id="336" name="Google Shape;336;p16"/>
          <p:cNvPicPr preferRelativeResize="0"/>
          <p:nvPr/>
        </p:nvPicPr>
        <p:blipFill rotWithShape="1">
          <a:blip r:embed="rId4">
            <a:alphaModFix/>
          </a:blip>
          <a:srcRect b="7239" l="0" r="0" t="0"/>
          <a:stretch/>
        </p:blipFill>
        <p:spPr>
          <a:xfrm>
            <a:off x="8215426" y="2385558"/>
            <a:ext cx="3489507" cy="3485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and write a simple sentence from the two given sentences. 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45" name="Google Shape;3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tudent Discussion Clip Art - Png Download (#5756056) - PinClipart" id="347" name="Google Shape;34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0855" y="2382353"/>
            <a:ext cx="3177655" cy="25674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7"/>
          <p:cNvSpPr txBox="1"/>
          <p:nvPr/>
        </p:nvSpPr>
        <p:spPr>
          <a:xfrm>
            <a:off x="628983" y="1911664"/>
            <a:ext cx="10488196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avoid sweetened food. We avoid soft drinks.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We avoid _______________________________ 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dad loves outdoor activities. I love outdoor activities.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My ____________ love outdoor activities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You should wear a hat. You should wear suncream.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You should wear ___________________________ 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My mother read the health tips. My mother downloaded the health tips.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My mother ________________________________.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7"/>
          <p:cNvSpPr txBox="1"/>
          <p:nvPr/>
        </p:nvSpPr>
        <p:spPr>
          <a:xfrm>
            <a:off x="2664079" y="2472040"/>
            <a:ext cx="4230161" cy="46166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sweetened food and soft drinks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 txBox="1"/>
          <p:nvPr/>
        </p:nvSpPr>
        <p:spPr>
          <a:xfrm>
            <a:off x="1822395" y="3560644"/>
            <a:ext cx="1462039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 and I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 txBox="1"/>
          <p:nvPr/>
        </p:nvSpPr>
        <p:spPr>
          <a:xfrm>
            <a:off x="3611146" y="4653057"/>
            <a:ext cx="2676860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hat and suncream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 txBox="1"/>
          <p:nvPr/>
        </p:nvSpPr>
        <p:spPr>
          <a:xfrm>
            <a:off x="2780262" y="5747290"/>
            <a:ext cx="5039394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and downloaded the health tips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8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2892185" y="2178449"/>
            <a:ext cx="1895049" cy="604321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663552" y="3651805"/>
            <a:ext cx="1883767" cy="609787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4" name="Google Shape;364;p18"/>
          <p:cNvCxnSpPr>
            <a:stCxn id="358" idx="3"/>
            <a:endCxn id="359" idx="0"/>
          </p:cNvCxnSpPr>
          <p:nvPr/>
        </p:nvCxnSpPr>
        <p:spPr>
          <a:xfrm>
            <a:off x="2547319" y="1584085"/>
            <a:ext cx="1292400" cy="594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5" name="Google Shape;365;p18"/>
          <p:cNvCxnSpPr>
            <a:stCxn id="359" idx="1"/>
            <a:endCxn id="360" idx="0"/>
          </p:cNvCxnSpPr>
          <p:nvPr/>
        </p:nvCxnSpPr>
        <p:spPr>
          <a:xfrm flipH="1">
            <a:off x="1605485" y="2480610"/>
            <a:ext cx="1286700" cy="1171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6" name="Google Shape;366;p1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69" name="Google Shape;369;p18"/>
          <p:cNvSpPr/>
          <p:nvPr/>
        </p:nvSpPr>
        <p:spPr>
          <a:xfrm>
            <a:off x="2672790" y="5776099"/>
            <a:ext cx="1895049" cy="60741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0" name="Google Shape;370;p18"/>
          <p:cNvCxnSpPr>
            <a:stCxn id="360" idx="3"/>
            <a:endCxn id="369" idx="0"/>
          </p:cNvCxnSpPr>
          <p:nvPr/>
        </p:nvCxnSpPr>
        <p:spPr>
          <a:xfrm>
            <a:off x="2547319" y="3956699"/>
            <a:ext cx="1073100" cy="18195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1" name="Google Shape;371;p1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78" name="Google Shape;378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80" name="Google Shape;3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9"/>
          <p:cNvSpPr txBox="1"/>
          <p:nvPr/>
        </p:nvSpPr>
        <p:spPr>
          <a:xfrm>
            <a:off x="3045659" y="1793577"/>
            <a:ext cx="51237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Simple sentences</a:t>
            </a:r>
            <a:endParaRPr/>
          </a:p>
        </p:txBody>
      </p:sp>
      <p:sp>
        <p:nvSpPr>
          <p:cNvPr id="383" name="Google Shape;383;p19"/>
          <p:cNvSpPr/>
          <p:nvPr/>
        </p:nvSpPr>
        <p:spPr>
          <a:xfrm>
            <a:off x="2086964" y="2737369"/>
            <a:ext cx="7767783" cy="364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3045659" y="2827642"/>
            <a:ext cx="6082478" cy="364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372567" y="2466735"/>
            <a:ext cx="51269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Simple sentences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HEALTHY LIVING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descr="The Rules of Connectors in Bangla | BD English School" id="104" name="Google Shape;104;p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et&amp;#39;s Learn to Read- CVC to Simple Sentences (Flex Class) | Small Online  Class for Ages 3-7 | Outschool" id="105" name="Google Shape;10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17215" y="3464070"/>
            <a:ext cx="4931540" cy="2956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0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93" name="Google Shape;39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0"/>
          <p:cNvSpPr txBox="1"/>
          <p:nvPr/>
        </p:nvSpPr>
        <p:spPr>
          <a:xfrm>
            <a:off x="1451956" y="2151830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96" name="Google Shape;39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0796" y="2823681"/>
            <a:ext cx="3330648" cy="333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1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1479530" y="2171130"/>
            <a:ext cx="11388436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how to recognize and write simple sentences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892185" y="2178449"/>
            <a:ext cx="1895049" cy="604321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663552" y="3651805"/>
            <a:ext cx="1883767" cy="609787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4"/>
          <p:cNvCxnSpPr>
            <a:stCxn id="119" idx="3"/>
            <a:endCxn id="120" idx="0"/>
          </p:cNvCxnSpPr>
          <p:nvPr/>
        </p:nvCxnSpPr>
        <p:spPr>
          <a:xfrm>
            <a:off x="2547319" y="1584085"/>
            <a:ext cx="1292400" cy="594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6" name="Google Shape;126;p4"/>
          <p:cNvCxnSpPr>
            <a:stCxn id="120" idx="1"/>
            <a:endCxn id="121" idx="0"/>
          </p:cNvCxnSpPr>
          <p:nvPr/>
        </p:nvCxnSpPr>
        <p:spPr>
          <a:xfrm flipH="1">
            <a:off x="1605485" y="2480610"/>
            <a:ext cx="1286700" cy="1171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7" name="Google Shape;127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2672790" y="5776099"/>
            <a:ext cx="1895049" cy="60741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4"/>
          <p:cNvCxnSpPr>
            <a:stCxn id="121" idx="3"/>
            <a:endCxn id="130" idx="0"/>
          </p:cNvCxnSpPr>
          <p:nvPr/>
        </p:nvCxnSpPr>
        <p:spPr>
          <a:xfrm>
            <a:off x="2547319" y="3956699"/>
            <a:ext cx="1073100" cy="18195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2" name="Google Shape;132;p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4974566" y="2692911"/>
            <a:ext cx="6855125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targeted grammar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igsaw puzzle - Simple English Wikipedia, the free encyclopedia" id="144" name="Google Shape;14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212" y="2340633"/>
            <a:ext cx="3974202" cy="3576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3947359" y="1318732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books/ I/ science/ read /.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3947358" y="2355085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games/ children/ love/ outdoor /.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3947357" y="3458344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their/ every day/ they/ clean/ house /.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947356" y="4565582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night/ watched/ I/ T.V/ last /.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igsaw puzzle - Simple English Wikipedia, the free encyclopedia" id="156" name="Google Shape;1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038" y="2231366"/>
            <a:ext cx="3439064" cy="3095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3947355" y="5706780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learn/ words/ every day/ You/ should/ the/ new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3947355" y="1774196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947358" y="2900607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947355" y="3984892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947356" y="5135127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3947355" y="6215478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4104850" y="1774196"/>
            <a:ext cx="321107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read science books.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4104850" y="2866090"/>
            <a:ext cx="44486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Children love outdoor games.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4104850" y="3927422"/>
            <a:ext cx="50007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clean their house every day.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4240137" y="5126090"/>
            <a:ext cx="37117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watched T.V last night.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4240137" y="6170967"/>
            <a:ext cx="636424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should learn the new words every day.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2892185" y="2137299"/>
            <a:ext cx="1895049" cy="604321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7"/>
          <p:cNvCxnSpPr>
            <a:stCxn id="173" idx="3"/>
            <a:endCxn id="174" idx="0"/>
          </p:cNvCxnSpPr>
          <p:nvPr/>
        </p:nvCxnSpPr>
        <p:spPr>
          <a:xfrm>
            <a:off x="2547319" y="1584085"/>
            <a:ext cx="1292400" cy="553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8" name="Google Shape;178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3302446" y="2983201"/>
            <a:ext cx="5741192" cy="3641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/>
          <p:nvPr/>
        </p:nvSpPr>
        <p:spPr>
          <a:xfrm>
            <a:off x="178421" y="3193705"/>
            <a:ext cx="3612995" cy="110961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211874" y="3209904"/>
            <a:ext cx="357954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</a:t>
            </a:r>
            <a:r>
              <a:rPr b="1" lang="en-US" sz="32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 types </a:t>
            </a:r>
            <a:endParaRPr b="1" sz="32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simple sentences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5254227" y="1580418"/>
            <a:ext cx="385044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subject and a verb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E.g: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rained.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5192820" y="3244397"/>
            <a:ext cx="498630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subject,  a verb and an object.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E.g: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read science books.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5192820" y="4908376"/>
            <a:ext cx="693777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subject, a verb, and object and an adverb.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E.g: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watched T.V last night.</a:t>
            </a:r>
            <a:endParaRPr/>
          </a:p>
        </p:txBody>
      </p:sp>
      <p:cxnSp>
        <p:nvCxnSpPr>
          <p:cNvPr id="194" name="Google Shape;194;p8"/>
          <p:cNvCxnSpPr>
            <a:stCxn id="190" idx="3"/>
            <a:endCxn id="191" idx="1"/>
          </p:cNvCxnSpPr>
          <p:nvPr/>
        </p:nvCxnSpPr>
        <p:spPr>
          <a:xfrm flipH="1" rot="10800000">
            <a:off x="3791416" y="2057413"/>
            <a:ext cx="1462800" cy="16911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5" name="Google Shape;195;p8"/>
          <p:cNvCxnSpPr>
            <a:stCxn id="190" idx="3"/>
            <a:endCxn id="192" idx="1"/>
          </p:cNvCxnSpPr>
          <p:nvPr/>
        </p:nvCxnSpPr>
        <p:spPr>
          <a:xfrm flipH="1" rot="10800000">
            <a:off x="3791416" y="3721513"/>
            <a:ext cx="1401300" cy="270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6" name="Google Shape;196;p8"/>
          <p:cNvCxnSpPr>
            <a:stCxn id="190" idx="3"/>
            <a:endCxn id="193" idx="1"/>
          </p:cNvCxnSpPr>
          <p:nvPr/>
        </p:nvCxnSpPr>
        <p:spPr>
          <a:xfrm>
            <a:off x="3791416" y="3748513"/>
            <a:ext cx="1401300" cy="1636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2892185" y="2178449"/>
            <a:ext cx="1895049" cy="604321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663552" y="3651805"/>
            <a:ext cx="1883767" cy="609787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9"/>
          <p:cNvCxnSpPr>
            <a:stCxn id="202" idx="3"/>
            <a:endCxn id="203" idx="0"/>
          </p:cNvCxnSpPr>
          <p:nvPr/>
        </p:nvCxnSpPr>
        <p:spPr>
          <a:xfrm>
            <a:off x="2547319" y="1584085"/>
            <a:ext cx="1292400" cy="594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9" name="Google Shape;209;p9"/>
          <p:cNvCxnSpPr>
            <a:stCxn id="203" idx="1"/>
            <a:endCxn id="204" idx="0"/>
          </p:cNvCxnSpPr>
          <p:nvPr/>
        </p:nvCxnSpPr>
        <p:spPr>
          <a:xfrm flipH="1">
            <a:off x="1605485" y="2480610"/>
            <a:ext cx="1286700" cy="1171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0" name="Google Shape;210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