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73" r:id="rId6"/>
    <p:sldId id="276" r:id="rId7"/>
    <p:sldId id="274" r:id="rId8"/>
    <p:sldId id="285" r:id="rId9"/>
    <p:sldId id="289" r:id="rId10"/>
    <p:sldId id="286" r:id="rId11"/>
    <p:sldId id="287" r:id="rId12"/>
    <p:sldId id="290" r:id="rId13"/>
    <p:sldId id="291" r:id="rId14"/>
    <p:sldId id="292" r:id="rId15"/>
    <p:sldId id="293" r:id="rId16"/>
    <p:sldId id="294" r:id="rId17"/>
    <p:sldId id="295" r:id="rId18"/>
    <p:sldId id="299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5" d="100"/>
          <a:sy n="55" d="100"/>
        </p:scale>
        <p:origin x="3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microsoft.com/office/2007/relationships/media" Target="../media/media1.mp4"/><Relationship Id="rId16" Type="http://schemas.openxmlformats.org/officeDocument/2006/relationships/image" Target="../media/image15.png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slide" Target="slide4.xml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openxmlformats.org/officeDocument/2006/relationships/slide" Target="slide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slide" Target="slide4.xml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Đ7-C2-T2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2303" y="49875"/>
            <a:ext cx="6902605" cy="570629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" y="51513"/>
            <a:ext cx="7571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dirty="0">
              <a:solidFill>
                <a:srgbClr val="C55A1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2CBCC-20F4-B160-A827-E57E213A1015}"/>
              </a:ext>
            </a:extLst>
          </p:cNvPr>
          <p:cNvSpPr/>
          <p:nvPr/>
        </p:nvSpPr>
        <p:spPr>
          <a:xfrm>
            <a:off x="78059" y="764303"/>
            <a:ext cx="7002965" cy="674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SO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AB903-BFAE-F970-A784-17318883EFAE}"/>
              </a:ext>
            </a:extLst>
          </p:cNvPr>
          <p:cNvSpPr txBox="1"/>
          <p:nvPr/>
        </p:nvSpPr>
        <p:spPr>
          <a:xfrm>
            <a:off x="276947" y="1354237"/>
            <a:ext cx="509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!!3" descr="Wondering | Grappige gezichten, Smiley, Grappige plaatjes">
            <a:extLst>
              <a:ext uri="{FF2B5EF4-FFF2-40B4-BE49-F238E27FC236}">
                <a16:creationId xmlns:a16="http://schemas.microsoft.com/office/drawing/2014/main" id="{84C06449-6D6E-1955-7FE7-5436D625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87" y="-16445"/>
            <a:ext cx="1864613" cy="22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945CB4-9901-FA4A-3E36-700B33B4DE1B}"/>
              </a:ext>
            </a:extLst>
          </p:cNvPr>
          <p:cNvSpPr txBox="1"/>
          <p:nvPr/>
        </p:nvSpPr>
        <p:spPr>
          <a:xfrm>
            <a:off x="462987" y="2239339"/>
            <a:ext cx="930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- 0,617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0,614.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73F6D8-4BFB-926E-D4D3-233A431E9076}"/>
              </a:ext>
            </a:extLst>
          </p:cNvPr>
          <p:cNvSpPr txBox="1"/>
          <p:nvPr/>
        </p:nvSpPr>
        <p:spPr>
          <a:xfrm>
            <a:off x="450988" y="3137744"/>
            <a:ext cx="9321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733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D58EDAA-832F-97D2-0671-D71C65A07AD7}"/>
              </a:ext>
            </a:extLst>
          </p:cNvPr>
          <p:cNvSpPr txBox="1"/>
          <p:nvPr/>
        </p:nvSpPr>
        <p:spPr>
          <a:xfrm>
            <a:off x="0" y="0"/>
            <a:ext cx="411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0FF01-E016-F86D-2C4E-0AAC64D15FF5}"/>
              </a:ext>
            </a:extLst>
          </p:cNvPr>
          <p:cNvSpPr txBox="1"/>
          <p:nvPr/>
        </p:nvSpPr>
        <p:spPr>
          <a:xfrm>
            <a:off x="78059" y="618228"/>
            <a:ext cx="816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1,234567891011….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1,234467891011…..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124414-C9D7-C646-82B3-32F338B6534C}"/>
              </a:ext>
            </a:extLst>
          </p:cNvPr>
          <p:cNvSpPr txBox="1"/>
          <p:nvPr/>
        </p:nvSpPr>
        <p:spPr>
          <a:xfrm>
            <a:off x="74341" y="1205523"/>
            <a:ext cx="816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0,3219199199919999….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0,32(3).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3E770-D2BA-FE41-B637-7CD3344A5305}"/>
              </a:ext>
            </a:extLst>
          </p:cNvPr>
          <p:cNvSpPr txBox="1"/>
          <p:nvPr/>
        </p:nvSpPr>
        <p:spPr>
          <a:xfrm>
            <a:off x="156117" y="1879506"/>
            <a:ext cx="273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4934D-168A-AEA4-3BFB-930147CBD67E}"/>
              </a:ext>
            </a:extLst>
          </p:cNvPr>
          <p:cNvSpPr txBox="1"/>
          <p:nvPr/>
        </p:nvSpPr>
        <p:spPr>
          <a:xfrm>
            <a:off x="55755" y="2609245"/>
            <a:ext cx="1042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1,234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67891011..&gt;… 1,234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67891011…..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E0BAF6-EA9F-0A69-2F96-8A71ADDAA21F}"/>
              </a:ext>
            </a:extLst>
          </p:cNvPr>
          <p:cNvSpPr txBox="1"/>
          <p:nvPr/>
        </p:nvSpPr>
        <p:spPr>
          <a:xfrm>
            <a:off x="93486" y="4923358"/>
            <a:ext cx="820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9199199919999..&lt;…0,32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3333...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8B65C5-E2A5-D8B8-23C6-F5CF735E9E02}"/>
              </a:ext>
            </a:extLst>
          </p:cNvPr>
          <p:cNvSpPr txBox="1"/>
          <p:nvPr/>
        </p:nvSpPr>
        <p:spPr>
          <a:xfrm>
            <a:off x="22303" y="3523112"/>
            <a:ext cx="7789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0,32(3) = 0,32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3333...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EC07C9-4B7C-CBF3-2969-1F72C674513A}"/>
              </a:ext>
            </a:extLst>
          </p:cNvPr>
          <p:cNvCxnSpPr>
            <a:cxnSpLocks/>
          </p:cNvCxnSpPr>
          <p:nvPr/>
        </p:nvCxnSpPr>
        <p:spPr>
          <a:xfrm>
            <a:off x="1544443" y="2152515"/>
            <a:ext cx="373008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5A3665-BD61-08A0-5945-1715955178FD}"/>
              </a:ext>
            </a:extLst>
          </p:cNvPr>
          <p:cNvGrpSpPr/>
          <p:nvPr/>
        </p:nvGrpSpPr>
        <p:grpSpPr>
          <a:xfrm>
            <a:off x="1529575" y="2137315"/>
            <a:ext cx="3739375" cy="549987"/>
            <a:chOff x="1529575" y="2137315"/>
            <a:chExt cx="3739375" cy="54998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89F4ED-ABC1-51A7-F1C9-6BA77487E048}"/>
                </a:ext>
              </a:extLst>
            </p:cNvPr>
            <p:cNvCxnSpPr>
              <a:cxnSpLocks/>
            </p:cNvCxnSpPr>
            <p:nvPr/>
          </p:nvCxnSpPr>
          <p:spPr>
            <a:xfrm>
              <a:off x="5268950" y="2152184"/>
              <a:ext cx="0" cy="5351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819375-A002-354D-5F77-7C700CD3F255}"/>
                </a:ext>
              </a:extLst>
            </p:cNvPr>
            <p:cNvCxnSpPr>
              <a:cxnSpLocks/>
            </p:cNvCxnSpPr>
            <p:nvPr/>
          </p:nvCxnSpPr>
          <p:spPr>
            <a:xfrm>
              <a:off x="1529575" y="2137315"/>
              <a:ext cx="0" cy="5351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26913-3374-2684-67B4-AA6EDD81E67E}"/>
              </a:ext>
            </a:extLst>
          </p:cNvPr>
          <p:cNvGrpSpPr/>
          <p:nvPr/>
        </p:nvGrpSpPr>
        <p:grpSpPr>
          <a:xfrm>
            <a:off x="957149" y="4456764"/>
            <a:ext cx="4417739" cy="549987"/>
            <a:chOff x="1529575" y="2137315"/>
            <a:chExt cx="3739375" cy="54998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0DCDEC-4A9B-328D-BA4C-437591C0AAD9}"/>
                </a:ext>
              </a:extLst>
            </p:cNvPr>
            <p:cNvCxnSpPr>
              <a:cxnSpLocks/>
            </p:cNvCxnSpPr>
            <p:nvPr/>
          </p:nvCxnSpPr>
          <p:spPr>
            <a:xfrm>
              <a:off x="5268950" y="2152184"/>
              <a:ext cx="0" cy="5351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C023CBA-7703-DD7F-D901-3F8512945A47}"/>
                </a:ext>
              </a:extLst>
            </p:cNvPr>
            <p:cNvCxnSpPr>
              <a:cxnSpLocks/>
            </p:cNvCxnSpPr>
            <p:nvPr/>
          </p:nvCxnSpPr>
          <p:spPr>
            <a:xfrm>
              <a:off x="1529575" y="2137315"/>
              <a:ext cx="0" cy="5351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9A5F684-E142-A71D-85CE-209131E208E4}"/>
              </a:ext>
            </a:extLst>
          </p:cNvPr>
          <p:cNvCxnSpPr>
            <a:cxnSpLocks/>
          </p:cNvCxnSpPr>
          <p:nvPr/>
        </p:nvCxnSpPr>
        <p:spPr>
          <a:xfrm>
            <a:off x="957149" y="4456764"/>
            <a:ext cx="441773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9C19BF-0D6C-A474-54D6-0EC807060B39}"/>
                  </a:ext>
                </a:extLst>
              </p:cNvPr>
              <p:cNvSpPr txBox="1"/>
              <p:nvPr/>
            </p:nvSpPr>
            <p:spPr>
              <a:xfrm>
                <a:off x="22303" y="5719386"/>
                <a:ext cx="9364758" cy="636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a, b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&gt; b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9C19BF-0D6C-A474-54D6-0EC807060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3" y="5719386"/>
                <a:ext cx="9364758" cy="636136"/>
              </a:xfrm>
              <a:prstGeom prst="rect">
                <a:avLst/>
              </a:prstGeom>
              <a:blipFill>
                <a:blip r:embed="rId2"/>
                <a:stretch>
                  <a:fillRect l="-1693" t="-4762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59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6" grpId="0"/>
      <p:bldP spid="8" grpId="0"/>
      <p:bldP spid="22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!!3" descr="Wondering | Grappige gezichten, Smiley, Grappige plaatjes">
            <a:extLst>
              <a:ext uri="{FF2B5EF4-FFF2-40B4-BE49-F238E27FC236}">
                <a16:creationId xmlns:a16="http://schemas.microsoft.com/office/drawing/2014/main" id="{84C06449-6D6E-1955-7FE7-5436D625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87" y="-16445"/>
            <a:ext cx="1864613" cy="22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5C8ED-4ED4-7804-A5BF-07624BCDF91F}"/>
              </a:ext>
            </a:extLst>
          </p:cNvPr>
          <p:cNvSpPr txBox="1"/>
          <p:nvPr/>
        </p:nvSpPr>
        <p:spPr>
          <a:xfrm>
            <a:off x="0" y="-46300"/>
            <a:ext cx="847031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/41)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BD9B43-3C83-E60D-D0E0-1B3708682915}"/>
                  </a:ext>
                </a:extLst>
              </p:cNvPr>
              <p:cNvSpPr txBox="1"/>
              <p:nvPr/>
            </p:nvSpPr>
            <p:spPr>
              <a:xfrm>
                <a:off x="0" y="694094"/>
                <a:ext cx="6262966" cy="1284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1,(375)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-1,(27)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-1,272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BD9B43-3C83-E60D-D0E0-1B3708682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4094"/>
                <a:ext cx="6262966" cy="1284582"/>
              </a:xfrm>
              <a:prstGeom prst="rect">
                <a:avLst/>
              </a:prstGeom>
              <a:blipFill>
                <a:blip r:embed="rId3"/>
                <a:stretch>
                  <a:fillRect l="-2142" b="-14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309E7A-7D3D-59DA-B508-12C7ED3C472D}"/>
              </a:ext>
            </a:extLst>
          </p:cNvPr>
          <p:cNvSpPr txBox="1"/>
          <p:nvPr/>
        </p:nvSpPr>
        <p:spPr>
          <a:xfrm>
            <a:off x="4097440" y="1469388"/>
            <a:ext cx="312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F6BC98-6496-24B1-F523-BDF3D1A28179}"/>
                  </a:ext>
                </a:extLst>
              </p:cNvPr>
              <p:cNvSpPr txBox="1"/>
              <p:nvPr/>
            </p:nvSpPr>
            <p:spPr>
              <a:xfrm>
                <a:off x="-15361" y="1813363"/>
                <a:ext cx="8503392" cy="5057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lphaLcParenR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1,(375) = 1,375375…… ;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1,375375…&gt;… 1,375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1,(375)  &gt;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-1,(27) = -1,2727…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-1,2727…&lt;… -1,272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-1,(27) …&lt;.. -1,272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F6BC98-6496-24B1-F523-BDF3D1A28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61" y="1813363"/>
                <a:ext cx="8503392" cy="5057923"/>
              </a:xfrm>
              <a:prstGeom prst="rect">
                <a:avLst/>
              </a:prstGeom>
              <a:blipFill>
                <a:blip r:embed="rId4"/>
                <a:stretch>
                  <a:fillRect l="-1792" b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113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!!3" descr="Wondering | Grappige gezichten, Smiley, Grappige plaatjes">
            <a:extLst>
              <a:ext uri="{FF2B5EF4-FFF2-40B4-BE49-F238E27FC236}">
                <a16:creationId xmlns:a16="http://schemas.microsoft.com/office/drawing/2014/main" id="{84C06449-6D6E-1955-7FE7-5436D625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87" y="-16445"/>
            <a:ext cx="1864613" cy="22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51D05-71FC-E5A5-783F-AF20BFD65A9F}"/>
              </a:ext>
            </a:extLst>
          </p:cNvPr>
          <p:cNvSpPr txBox="1"/>
          <p:nvPr/>
        </p:nvSpPr>
        <p:spPr>
          <a:xfrm>
            <a:off x="0" y="539500"/>
            <a:ext cx="6757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Minh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4111F-9950-67B2-8263-31D795B247C2}"/>
              </a:ext>
            </a:extLst>
          </p:cNvPr>
          <p:cNvSpPr txBox="1"/>
          <p:nvPr/>
        </p:nvSpPr>
        <p:spPr>
          <a:xfrm>
            <a:off x="100361" y="1583470"/>
            <a:ext cx="9623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6B841-C763-9A45-83FB-0B9E341B72C3}"/>
              </a:ext>
            </a:extLst>
          </p:cNvPr>
          <p:cNvSpPr txBox="1"/>
          <p:nvPr/>
        </p:nvSpPr>
        <p:spPr>
          <a:xfrm>
            <a:off x="0" y="2738746"/>
            <a:ext cx="9623502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&lt; y hay y &gt; x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&lt; y hay y &gt; x. </a:t>
            </a:r>
          </a:p>
        </p:txBody>
      </p:sp>
    </p:spTree>
    <p:extLst>
      <p:ext uri="{BB962C8B-B14F-4D97-AF65-F5344CB8AC3E}">
        <p14:creationId xmlns:p14="http://schemas.microsoft.com/office/powerpoint/2010/main" val="1056765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!!3" descr="Wondering | Grappige gezichten, Smiley, Grappige plaatjes">
            <a:extLst>
              <a:ext uri="{FF2B5EF4-FFF2-40B4-BE49-F238E27FC236}">
                <a16:creationId xmlns:a16="http://schemas.microsoft.com/office/drawing/2014/main" id="{84C06449-6D6E-1955-7FE7-5436D625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87" y="-16445"/>
            <a:ext cx="1864613" cy="22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B1EBD3-66C4-D8DE-CE44-F1F6624F2F7C}"/>
              </a:ext>
            </a:extLst>
          </p:cNvPr>
          <p:cNvSpPr txBox="1"/>
          <p:nvPr/>
        </p:nvSpPr>
        <p:spPr>
          <a:xfrm>
            <a:off x="0" y="0"/>
            <a:ext cx="1782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317F14-5B56-3F08-D5DF-6AD3955795E5}"/>
                  </a:ext>
                </a:extLst>
              </p:cNvPr>
              <p:cNvSpPr txBox="1"/>
              <p:nvPr/>
            </p:nvSpPr>
            <p:spPr>
              <a:xfrm>
                <a:off x="23150" y="648183"/>
                <a:ext cx="9456516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3; -1;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317F14-5B56-3F08-D5DF-6AD395579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0" y="648183"/>
                <a:ext cx="9456516" cy="632802"/>
              </a:xfrm>
              <a:prstGeom prst="rect">
                <a:avLst/>
              </a:prstGeom>
              <a:blipFill>
                <a:blip r:embed="rId3"/>
                <a:stretch>
                  <a:fillRect l="-1676" t="-5769" b="-2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367CEB-99D9-3552-DE07-41E373F90BDE}"/>
                  </a:ext>
                </a:extLst>
              </p:cNvPr>
              <p:cNvSpPr txBox="1"/>
              <p:nvPr/>
            </p:nvSpPr>
            <p:spPr>
              <a:xfrm>
                <a:off x="0" y="1469985"/>
                <a:ext cx="9653286" cy="112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B, C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367CEB-99D9-3552-DE07-41E373F9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69985"/>
                <a:ext cx="9653286" cy="1125244"/>
              </a:xfrm>
              <a:prstGeom prst="rect">
                <a:avLst/>
              </a:prstGeom>
              <a:blipFill>
                <a:blip r:embed="rId4"/>
                <a:stretch>
                  <a:fillRect l="-1578" t="-7568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04C5048-C65D-0651-185C-5160E19A0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21" y="2505296"/>
            <a:ext cx="9819352" cy="974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DA1C7-0168-4F20-659F-68CBFF798B3C}"/>
              </a:ext>
            </a:extLst>
          </p:cNvPr>
          <p:cNvSpPr txBox="1"/>
          <p:nvPr/>
        </p:nvSpPr>
        <p:spPr>
          <a:xfrm>
            <a:off x="4074290" y="3287211"/>
            <a:ext cx="25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347611-E2EB-1D95-C0D7-739525314B0F}"/>
                  </a:ext>
                </a:extLst>
              </p:cNvPr>
              <p:cNvSpPr txBox="1"/>
              <p:nvPr/>
            </p:nvSpPr>
            <p:spPr>
              <a:xfrm>
                <a:off x="-20426" y="3883559"/>
                <a:ext cx="9338045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-1 &lt; 0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347611-E2EB-1D95-C0D7-739525314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426" y="3883559"/>
                <a:ext cx="9338045" cy="632802"/>
              </a:xfrm>
              <a:prstGeom prst="rect">
                <a:avLst/>
              </a:prstGeom>
              <a:blipFill>
                <a:blip r:embed="rId6"/>
                <a:stretch>
                  <a:fillRect l="-1698" t="-5769" b="-2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D04CB2-088C-C5EE-9194-5C2E9F455B6F}"/>
                  </a:ext>
                </a:extLst>
              </p:cNvPr>
              <p:cNvSpPr txBox="1"/>
              <p:nvPr/>
            </p:nvSpPr>
            <p:spPr>
              <a:xfrm>
                <a:off x="393541" y="4504786"/>
                <a:ext cx="9167149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2 &lt; 9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3.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D04CB2-088C-C5EE-9194-5C2E9F455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41" y="4504786"/>
                <a:ext cx="9167149" cy="632802"/>
              </a:xfrm>
              <a:prstGeom prst="rect">
                <a:avLst/>
              </a:prstGeom>
              <a:blipFill>
                <a:blip r:embed="rId7"/>
                <a:stretch>
                  <a:fillRect l="-1730" t="-5769" b="-2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243998-ECA8-44EA-F355-0A3B6DD5A6A8}"/>
                  </a:ext>
                </a:extLst>
              </p:cNvPr>
              <p:cNvSpPr txBox="1"/>
              <p:nvPr/>
            </p:nvSpPr>
            <p:spPr>
              <a:xfrm>
                <a:off x="23150" y="5388015"/>
                <a:ext cx="9456516" cy="112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-1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3.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243998-ECA8-44EA-F355-0A3B6DD5A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0" y="5388015"/>
                <a:ext cx="9456516" cy="1125244"/>
              </a:xfrm>
              <a:prstGeom prst="rect">
                <a:avLst/>
              </a:prstGeom>
              <a:blipFill>
                <a:blip r:embed="rId8"/>
                <a:stretch>
                  <a:fillRect l="-1676" t="-7609" b="-16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502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!!3" descr="Wondering | Grappige gezichten, Smiley, Grappige plaatjes">
            <a:extLst>
              <a:ext uri="{FF2B5EF4-FFF2-40B4-BE49-F238E27FC236}">
                <a16:creationId xmlns:a16="http://schemas.microsoft.com/office/drawing/2014/main" id="{84C06449-6D6E-1955-7FE7-5436D625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87" y="-16445"/>
            <a:ext cx="1864613" cy="22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B1EBD3-66C4-D8DE-CE44-F1F6624F2F7C}"/>
              </a:ext>
            </a:extLst>
          </p:cNvPr>
          <p:cNvSpPr txBox="1"/>
          <p:nvPr/>
        </p:nvSpPr>
        <p:spPr>
          <a:xfrm>
            <a:off x="0" y="0"/>
            <a:ext cx="1782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317F14-5B56-3F08-D5DF-6AD3955795E5}"/>
                  </a:ext>
                </a:extLst>
              </p:cNvPr>
              <p:cNvSpPr txBox="1"/>
              <p:nvPr/>
            </p:nvSpPr>
            <p:spPr>
              <a:xfrm>
                <a:off x="23150" y="648183"/>
                <a:ext cx="9456516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3; -1;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317F14-5B56-3F08-D5DF-6AD395579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0" y="648183"/>
                <a:ext cx="9456516" cy="632802"/>
              </a:xfrm>
              <a:prstGeom prst="rect">
                <a:avLst/>
              </a:prstGeom>
              <a:blipFill>
                <a:blip r:embed="rId3"/>
                <a:stretch>
                  <a:fillRect l="-1676" t="-5769" b="-2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367CEB-99D9-3552-DE07-41E373F90BDE}"/>
                  </a:ext>
                </a:extLst>
              </p:cNvPr>
              <p:cNvSpPr txBox="1"/>
              <p:nvPr/>
            </p:nvSpPr>
            <p:spPr>
              <a:xfrm>
                <a:off x="0" y="1469985"/>
                <a:ext cx="9653286" cy="112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B, C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367CEB-99D9-3552-DE07-41E373F9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69985"/>
                <a:ext cx="9653286" cy="1125244"/>
              </a:xfrm>
              <a:prstGeom prst="rect">
                <a:avLst/>
              </a:prstGeom>
              <a:blipFill>
                <a:blip r:embed="rId4"/>
                <a:stretch>
                  <a:fillRect l="-1578" t="-7568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04C5048-C65D-0651-185C-5160E19A0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21" y="2505296"/>
            <a:ext cx="9819352" cy="974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DA1C7-0168-4F20-659F-68CBFF798B3C}"/>
              </a:ext>
            </a:extLst>
          </p:cNvPr>
          <p:cNvSpPr txBox="1"/>
          <p:nvPr/>
        </p:nvSpPr>
        <p:spPr>
          <a:xfrm>
            <a:off x="4143739" y="3287211"/>
            <a:ext cx="25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347611-E2EB-1D95-C0D7-739525314B0F}"/>
                  </a:ext>
                </a:extLst>
              </p:cNvPr>
              <p:cNvSpPr txBox="1"/>
              <p:nvPr/>
            </p:nvSpPr>
            <p:spPr>
              <a:xfrm>
                <a:off x="-46297" y="4184499"/>
                <a:ext cx="11528384" cy="1665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Do -1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B, C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347611-E2EB-1D95-C0D7-739525314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297" y="4184499"/>
                <a:ext cx="11528384" cy="1665712"/>
              </a:xfrm>
              <a:prstGeom prst="rect">
                <a:avLst/>
              </a:prstGeom>
              <a:blipFill>
                <a:blip r:embed="rId6"/>
                <a:stretch>
                  <a:fillRect l="-1321" t="-2190" r="-1321" b="-10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606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572322" y="1802234"/>
            <a:ext cx="10098978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Làm bài tập 2,3,4,5 sgk/41, làm các bài tập còn lại SBT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233949" y="2796464"/>
            <a:ext cx="8941582" cy="3698546"/>
            <a:chOff x="1432860" y="490127"/>
            <a:chExt cx="8884620" cy="3163580"/>
          </a:xfrm>
          <a:blipFill dpi="0" rotWithShape="1">
            <a:blip r:embed="rId7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954318" y="3135218"/>
            <a:ext cx="7597498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2F699-CECF-4651-A7FD-F0FE6468499E}"/>
              </a:ext>
            </a:extLst>
          </p:cNvPr>
          <p:cNvSpPr/>
          <p:nvPr/>
        </p:nvSpPr>
        <p:spPr>
          <a:xfrm>
            <a:off x="1052792" y="4878097"/>
            <a:ext cx="3435380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5673969" y="4807645"/>
            <a:ext cx="3435380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/>
              <p:nvPr/>
            </p:nvSpPr>
            <p:spPr>
              <a:xfrm>
                <a:off x="996519" y="5761368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19" y="5761368"/>
                <a:ext cx="3435380" cy="6082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/>
              <p:nvPr/>
            </p:nvSpPr>
            <p:spPr>
              <a:xfrm>
                <a:off x="5673969" y="5719164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𝑸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69" y="5719164"/>
                <a:ext cx="3435380" cy="6082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2483" y="484737"/>
            <a:ext cx="2892462" cy="22736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2C233-CCB8-416C-A4D2-B6F6107C7B1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3487"/>
          <a:stretch/>
        </p:blipFill>
        <p:spPr>
          <a:xfrm>
            <a:off x="10030011" y="3429000"/>
            <a:ext cx="1825902" cy="1082824"/>
          </a:xfrm>
          <a:prstGeom prst="rect">
            <a:avLst/>
          </a:prstGeom>
        </p:spPr>
      </p:pic>
      <p:sp>
        <p:nvSpPr>
          <p:cNvPr id="4" name="Rectangle 3">
            <a:hlinkClick r:id="rId13" action="ppaction://hlinksldjump"/>
            <a:extLst>
              <a:ext uri="{FF2B5EF4-FFF2-40B4-BE49-F238E27FC236}">
                <a16:creationId xmlns:a16="http://schemas.microsoft.com/office/drawing/2014/main" id="{9E91B55A-8317-485F-B493-B852C56DD2BF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600" b="1" dirty="0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18" name="Rectangle 17">
            <a:hlinkClick r:id="rId14" action="ppaction://hlinksldjump"/>
            <a:extLst>
              <a:ext uri="{FF2B5EF4-FFF2-40B4-BE49-F238E27FC236}">
                <a16:creationId xmlns:a16="http://schemas.microsoft.com/office/drawing/2014/main" id="{8B69B7A7-2DCD-4FA1-9EE4-CDAE036C1551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19" name="Rectangle 18">
            <a:hlinkClick r:id="rId15" action="ppaction://hlinksldjump"/>
            <a:extLst>
              <a:ext uri="{FF2B5EF4-FFF2-40B4-BE49-F238E27FC236}">
                <a16:creationId xmlns:a16="http://schemas.microsoft.com/office/drawing/2014/main" id="{7CF36AC4-609B-4F2B-AC90-ABD9778C61F2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64371" y="159865"/>
            <a:ext cx="4131629" cy="2651215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CB4E9E-3160-17EE-D7F3-5777C8EA1027}"/>
              </a:ext>
            </a:extLst>
          </p:cNvPr>
          <p:cNvSpPr txBox="1"/>
          <p:nvPr/>
        </p:nvSpPr>
        <p:spPr>
          <a:xfrm>
            <a:off x="2453266" y="5586765"/>
            <a:ext cx="85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7255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136239" y="173791"/>
            <a:ext cx="9644830" cy="6443449"/>
            <a:chOff x="1432860" y="490127"/>
            <a:chExt cx="8884620" cy="3163580"/>
          </a:xfrm>
          <a:blipFill dpi="0" rotWithShape="1">
            <a:blip r:embed="rId7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954317" y="849219"/>
            <a:ext cx="8187337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2F699-CECF-4651-A7FD-F0FE6468499E}"/>
              </a:ext>
            </a:extLst>
          </p:cNvPr>
          <p:cNvSpPr/>
          <p:nvPr/>
        </p:nvSpPr>
        <p:spPr>
          <a:xfrm>
            <a:off x="1019338" y="3495346"/>
            <a:ext cx="3702089" cy="1201445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989692" y="5486401"/>
            <a:ext cx="3702089" cy="585780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2F75EC-BDC7-4CAD-A2A9-990C47AE2714}"/>
              </a:ext>
            </a:extLst>
          </p:cNvPr>
          <p:cNvSpPr/>
          <p:nvPr/>
        </p:nvSpPr>
        <p:spPr>
          <a:xfrm>
            <a:off x="5619530" y="3880623"/>
            <a:ext cx="3658285" cy="594081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3EC2F4-EBBA-42F3-9CEB-93CB1CAB88AD}"/>
              </a:ext>
            </a:extLst>
          </p:cNvPr>
          <p:cNvSpPr/>
          <p:nvPr/>
        </p:nvSpPr>
        <p:spPr>
          <a:xfrm>
            <a:off x="4936192" y="4874917"/>
            <a:ext cx="4754218" cy="1583757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56895" y="5048188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586BE3-ECEB-47A2-9946-2291AB9298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8300"/>
          <a:stretch/>
        </p:blipFill>
        <p:spPr>
          <a:xfrm>
            <a:off x="10030011" y="3308968"/>
            <a:ext cx="1857768" cy="1202856"/>
          </a:xfrm>
          <a:prstGeom prst="rect">
            <a:avLst/>
          </a:prstGeom>
        </p:spPr>
      </p:pic>
      <p:sp>
        <p:nvSpPr>
          <p:cNvPr id="33" name="Rectangle 32">
            <a:hlinkClick r:id="rId11" action="ppaction://hlinksldjump"/>
            <a:extLst>
              <a:ext uri="{FF2B5EF4-FFF2-40B4-BE49-F238E27FC236}">
                <a16:creationId xmlns:a16="http://schemas.microsoft.com/office/drawing/2014/main" id="{620563D4-D516-4DDD-816E-8579047BF6FE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34" name="Rectangle 33">
            <a:hlinkClick r:id="rId12" action="ppaction://hlinksldjump"/>
            <a:extLst>
              <a:ext uri="{FF2B5EF4-FFF2-40B4-BE49-F238E27FC236}">
                <a16:creationId xmlns:a16="http://schemas.microsoft.com/office/drawing/2014/main" id="{5E516ED1-9CF8-4BF5-8709-69FF9F8E39A3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35" name="Rectangle 34">
            <a:hlinkClick r:id="rId13" action="ppaction://hlinksldjump"/>
            <a:extLst>
              <a:ext uri="{FF2B5EF4-FFF2-40B4-BE49-F238E27FC236}">
                <a16:creationId xmlns:a16="http://schemas.microsoft.com/office/drawing/2014/main" id="{4122F209-2247-4A4E-B865-14E17194DC77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3C192DC1-E284-9947-833B-959594C9702A}"/>
              </a:ext>
            </a:extLst>
          </p:cNvPr>
          <p:cNvSpPr txBox="1"/>
          <p:nvPr/>
        </p:nvSpPr>
        <p:spPr>
          <a:xfrm>
            <a:off x="1444054" y="4192323"/>
            <a:ext cx="1139005" cy="3678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 thực</a:t>
            </a:r>
          </a:p>
        </p:txBody>
      </p:sp>
      <p:sp>
        <p:nvSpPr>
          <p:cNvPr id="39" name="Text Box 1">
            <a:extLst>
              <a:ext uri="{FF2B5EF4-FFF2-40B4-BE49-F238E27FC236}">
                <a16:creationId xmlns:a16="http://schemas.microsoft.com/office/drawing/2014/main" id="{9E52D116-50BE-717F-CA06-F75A51FA7971}"/>
              </a:ext>
            </a:extLst>
          </p:cNvPr>
          <p:cNvSpPr txBox="1"/>
          <p:nvPr/>
        </p:nvSpPr>
        <p:spPr>
          <a:xfrm>
            <a:off x="2176906" y="3662659"/>
            <a:ext cx="1139005" cy="3678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 vô tỉ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AE824BE-368E-5056-20D7-484A43AB0E94}"/>
              </a:ext>
            </a:extLst>
          </p:cNvPr>
          <p:cNvCxnSpPr>
            <a:cxnSpLocks/>
          </p:cNvCxnSpPr>
          <p:nvPr/>
        </p:nvCxnSpPr>
        <p:spPr>
          <a:xfrm>
            <a:off x="3316093" y="3871416"/>
            <a:ext cx="283164" cy="3192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 Box 2">
            <a:extLst>
              <a:ext uri="{FF2B5EF4-FFF2-40B4-BE49-F238E27FC236}">
                <a16:creationId xmlns:a16="http://schemas.microsoft.com/office/drawing/2014/main" id="{549784E1-2070-B2B1-C365-F442C8CED13E}"/>
              </a:ext>
            </a:extLst>
          </p:cNvPr>
          <p:cNvSpPr txBox="1"/>
          <p:nvPr/>
        </p:nvSpPr>
        <p:spPr>
          <a:xfrm>
            <a:off x="3098413" y="4170556"/>
            <a:ext cx="1139005" cy="3678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 hữu tỉ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C9F08C-DBA8-85CC-7135-4ABEBB4167F4}"/>
              </a:ext>
            </a:extLst>
          </p:cNvPr>
          <p:cNvCxnSpPr>
            <a:cxnSpLocks/>
          </p:cNvCxnSpPr>
          <p:nvPr/>
        </p:nvCxnSpPr>
        <p:spPr>
          <a:xfrm flipH="1">
            <a:off x="1932018" y="3965740"/>
            <a:ext cx="239447" cy="2254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EA5C87D-CE02-1F32-D34A-48040B08B702}"/>
              </a:ext>
            </a:extLst>
          </p:cNvPr>
          <p:cNvGrpSpPr/>
          <p:nvPr/>
        </p:nvGrpSpPr>
        <p:grpSpPr>
          <a:xfrm>
            <a:off x="6026310" y="3570433"/>
            <a:ext cx="2793364" cy="956960"/>
            <a:chOff x="0" y="0"/>
            <a:chExt cx="2793818" cy="899342"/>
          </a:xfrm>
        </p:grpSpPr>
        <p:sp>
          <p:nvSpPr>
            <p:cNvPr id="50" name="Text Box 21">
              <a:extLst>
                <a:ext uri="{FF2B5EF4-FFF2-40B4-BE49-F238E27FC236}">
                  <a16:creationId xmlns:a16="http://schemas.microsoft.com/office/drawing/2014/main" id="{E9A720C7-E5BC-9BB7-AA1D-01E99478CEFA}"/>
                </a:ext>
              </a:extLst>
            </p:cNvPr>
            <p:cNvSpPr txBox="1"/>
            <p:nvPr/>
          </p:nvSpPr>
          <p:spPr>
            <a:xfrm>
              <a:off x="0" y="529772"/>
              <a:ext cx="1139190" cy="3695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 hữu tỉ</a:t>
              </a:r>
            </a:p>
          </p:txBody>
        </p:sp>
        <p:sp>
          <p:nvSpPr>
            <p:cNvPr id="51" name="Text Box 22">
              <a:extLst>
                <a:ext uri="{FF2B5EF4-FFF2-40B4-BE49-F238E27FC236}">
                  <a16:creationId xmlns:a16="http://schemas.microsoft.com/office/drawing/2014/main" id="{237DFA25-8DE1-EB8D-AD4E-3BAAC55ED71C}"/>
                </a:ext>
              </a:extLst>
            </p:cNvPr>
            <p:cNvSpPr txBox="1"/>
            <p:nvPr/>
          </p:nvSpPr>
          <p:spPr>
            <a:xfrm>
              <a:off x="732971" y="0"/>
              <a:ext cx="1139190" cy="3695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 thực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4B70C87-58F7-FCD8-49A2-059D9A0FC23D}"/>
                </a:ext>
              </a:extLst>
            </p:cNvPr>
            <p:cNvCxnSpPr/>
            <p:nvPr/>
          </p:nvCxnSpPr>
          <p:spPr>
            <a:xfrm>
              <a:off x="1872343" y="210457"/>
              <a:ext cx="283210" cy="31931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 Box 24">
              <a:extLst>
                <a:ext uri="{FF2B5EF4-FFF2-40B4-BE49-F238E27FC236}">
                  <a16:creationId xmlns:a16="http://schemas.microsoft.com/office/drawing/2014/main" id="{40DCE1FD-B0FF-E2EA-6A45-555AF6741CD8}"/>
                </a:ext>
              </a:extLst>
            </p:cNvPr>
            <p:cNvSpPr txBox="1"/>
            <p:nvPr/>
          </p:nvSpPr>
          <p:spPr>
            <a:xfrm>
              <a:off x="1654628" y="508000"/>
              <a:ext cx="1139190" cy="3695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 vô tỉ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26F1673-4726-1536-0489-734FD0974BAF}"/>
                </a:ext>
              </a:extLst>
            </p:cNvPr>
            <p:cNvCxnSpPr/>
            <p:nvPr/>
          </p:nvCxnSpPr>
          <p:spPr>
            <a:xfrm flipH="1">
              <a:off x="488043" y="304800"/>
              <a:ext cx="239486" cy="22551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7FC19C2-6193-0969-EC14-861D43C1B417}"/>
              </a:ext>
            </a:extLst>
          </p:cNvPr>
          <p:cNvGrpSpPr/>
          <p:nvPr/>
        </p:nvGrpSpPr>
        <p:grpSpPr>
          <a:xfrm>
            <a:off x="1376259" y="5131604"/>
            <a:ext cx="2793364" cy="899159"/>
            <a:chOff x="0" y="0"/>
            <a:chExt cx="2793818" cy="899342"/>
          </a:xfrm>
        </p:grpSpPr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E19AC9FB-6A7F-0A96-F6C3-F25E10DC966B}"/>
                </a:ext>
              </a:extLst>
            </p:cNvPr>
            <p:cNvSpPr txBox="1"/>
            <p:nvPr/>
          </p:nvSpPr>
          <p:spPr>
            <a:xfrm>
              <a:off x="0" y="529772"/>
              <a:ext cx="1139190" cy="3695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 thực</a:t>
              </a:r>
            </a:p>
          </p:txBody>
        </p:sp>
        <p:sp>
          <p:nvSpPr>
            <p:cNvPr id="57" name="Text Box 16">
              <a:extLst>
                <a:ext uri="{FF2B5EF4-FFF2-40B4-BE49-F238E27FC236}">
                  <a16:creationId xmlns:a16="http://schemas.microsoft.com/office/drawing/2014/main" id="{2EDC3082-D7CB-3DB6-00B2-B2BBD47C7BA2}"/>
                </a:ext>
              </a:extLst>
            </p:cNvPr>
            <p:cNvSpPr txBox="1"/>
            <p:nvPr/>
          </p:nvSpPr>
          <p:spPr>
            <a:xfrm>
              <a:off x="732971" y="0"/>
              <a:ext cx="1139190" cy="3695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hữu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tỉ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CBC05F9-D6E2-4653-CC77-5B4104A9B661}"/>
                </a:ext>
              </a:extLst>
            </p:cNvPr>
            <p:cNvCxnSpPr/>
            <p:nvPr/>
          </p:nvCxnSpPr>
          <p:spPr>
            <a:xfrm>
              <a:off x="1872343" y="210457"/>
              <a:ext cx="283210" cy="31931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8C194980-B314-22B1-D83D-33241AE1EE18}"/>
                </a:ext>
              </a:extLst>
            </p:cNvPr>
            <p:cNvSpPr txBox="1"/>
            <p:nvPr/>
          </p:nvSpPr>
          <p:spPr>
            <a:xfrm>
              <a:off x="1654628" y="508000"/>
              <a:ext cx="1139190" cy="3695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 vô tỉ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4EDBE10-B1EA-580E-6AD4-4B59D490E9D3}"/>
                </a:ext>
              </a:extLst>
            </p:cNvPr>
            <p:cNvCxnSpPr/>
            <p:nvPr/>
          </p:nvCxnSpPr>
          <p:spPr>
            <a:xfrm flipH="1">
              <a:off x="488043" y="304800"/>
              <a:ext cx="239486" cy="22551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64DFF1C-4B12-3EA9-0B7D-44E3DFBB11E8}"/>
              </a:ext>
            </a:extLst>
          </p:cNvPr>
          <p:cNvSpPr txBox="1"/>
          <p:nvPr/>
        </p:nvSpPr>
        <p:spPr>
          <a:xfrm>
            <a:off x="8894953" y="3691053"/>
            <a:ext cx="873514" cy="79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526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233949" y="1491771"/>
            <a:ext cx="9635770" cy="3698546"/>
            <a:chOff x="1432860" y="490127"/>
            <a:chExt cx="8884620" cy="3163580"/>
          </a:xfrm>
          <a:blipFill dpi="0" rotWithShape="1">
            <a:blip r:embed="rId7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954317" y="1752466"/>
            <a:ext cx="8187337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-2: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2F699-CECF-4651-A7FD-F0FE6468499E}"/>
              </a:ext>
            </a:extLst>
          </p:cNvPr>
          <p:cNvSpPr/>
          <p:nvPr/>
        </p:nvSpPr>
        <p:spPr>
          <a:xfrm>
            <a:off x="5679222" y="3461231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959646" y="3434187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/>
              <p:nvPr/>
            </p:nvSpPr>
            <p:spPr>
              <a:xfrm>
                <a:off x="5639191" y="4286395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191" y="4286395"/>
                <a:ext cx="3702089" cy="608298"/>
              </a:xfrm>
              <a:prstGeom prst="rect">
                <a:avLst/>
              </a:prstGeom>
              <a:blipFill>
                <a:blip r:embed="rId9"/>
                <a:stretch>
                  <a:fillRect b="-1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/>
              <p:nvPr/>
            </p:nvSpPr>
            <p:spPr>
              <a:xfrm>
                <a:off x="1005166" y="4348443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6" y="4348443"/>
                <a:ext cx="3702089" cy="608298"/>
              </a:xfrm>
              <a:prstGeom prst="rect">
                <a:avLst/>
              </a:prstGeom>
              <a:blipFill>
                <a:blip r:embed="rId10"/>
                <a:stretch>
                  <a:fillRect b="-1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464AD-41AE-4C38-A501-DACBE37B6AC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9082"/>
          <a:stretch/>
        </p:blipFill>
        <p:spPr>
          <a:xfrm>
            <a:off x="10030011" y="3344582"/>
            <a:ext cx="1825902" cy="1167242"/>
          </a:xfrm>
          <a:prstGeom prst="rect">
            <a:avLst/>
          </a:prstGeom>
        </p:spPr>
      </p:pic>
      <p:sp>
        <p:nvSpPr>
          <p:cNvPr id="33" name="Rectangle 32">
            <a:hlinkClick r:id="rId13" action="ppaction://hlinksldjump"/>
            <a:extLst>
              <a:ext uri="{FF2B5EF4-FFF2-40B4-BE49-F238E27FC236}">
                <a16:creationId xmlns:a16="http://schemas.microsoft.com/office/drawing/2014/main" id="{9AC5DAA1-D054-4EA2-8E33-72724894C5AB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34" name="Rectangle 33">
            <a:hlinkClick r:id="rId14" action="ppaction://hlinksldjump"/>
            <a:extLst>
              <a:ext uri="{FF2B5EF4-FFF2-40B4-BE49-F238E27FC236}">
                <a16:creationId xmlns:a16="http://schemas.microsoft.com/office/drawing/2014/main" id="{49E4CE87-5EFE-452B-932F-03741B25706B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35" name="Rectangle 34">
            <a:hlinkClick r:id="rId15" action="ppaction://hlinksldjump"/>
            <a:extLst>
              <a:ext uri="{FF2B5EF4-FFF2-40B4-BE49-F238E27FC236}">
                <a16:creationId xmlns:a16="http://schemas.microsoft.com/office/drawing/2014/main" id="{7EC8AFFF-D435-4478-82D1-209020B964BA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69E5B6-5C4E-036C-6DC0-7FC6DF09C41F}"/>
              </a:ext>
            </a:extLst>
          </p:cNvPr>
          <p:cNvSpPr txBox="1"/>
          <p:nvPr/>
        </p:nvSpPr>
        <p:spPr>
          <a:xfrm>
            <a:off x="6463984" y="3397411"/>
            <a:ext cx="85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795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2303" y="49875"/>
            <a:ext cx="6902605" cy="570629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971280" y="-2204995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" y="51513"/>
            <a:ext cx="7571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dirty="0">
              <a:solidFill>
                <a:srgbClr val="C55A1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2CBCC-20F4-B160-A827-E57E213A1015}"/>
              </a:ext>
            </a:extLst>
          </p:cNvPr>
          <p:cNvSpPr/>
          <p:nvPr/>
        </p:nvSpPr>
        <p:spPr>
          <a:xfrm>
            <a:off x="78059" y="764303"/>
            <a:ext cx="7002965" cy="674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2F3681-D853-CDC7-287D-14E003CD37B3}"/>
                  </a:ext>
                </a:extLst>
              </p:cNvPr>
              <p:cNvSpPr txBox="1"/>
              <p:nvPr/>
            </p:nvSpPr>
            <p:spPr>
              <a:xfrm>
                <a:off x="33454" y="1427354"/>
                <a:ext cx="11407695" cy="2363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OA.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2F3681-D853-CDC7-287D-14E003CD3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4" y="1427354"/>
                <a:ext cx="11407695" cy="2363980"/>
              </a:xfrm>
              <a:prstGeom prst="rect">
                <a:avLst/>
              </a:prstGeom>
              <a:blipFill>
                <a:blip r:embed="rId2"/>
                <a:stretch>
                  <a:fillRect l="-1229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7422A7E-2145-6FD5-F4DB-3DF67271F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29247" r="3505" b="-1616"/>
          <a:stretch/>
        </p:blipFill>
        <p:spPr>
          <a:xfrm>
            <a:off x="1919625" y="3774687"/>
            <a:ext cx="8352750" cy="1862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62C29-AE3E-CEB7-02A7-1788E1690EC7}"/>
                  </a:ext>
                </a:extLst>
              </p:cNvPr>
              <p:cNvSpPr txBox="1"/>
              <p:nvPr/>
            </p:nvSpPr>
            <p:spPr>
              <a:xfrm>
                <a:off x="78059" y="5575609"/>
                <a:ext cx="9534292" cy="112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62C29-AE3E-CEB7-02A7-1788E1690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9" y="5575609"/>
                <a:ext cx="9534292" cy="1125244"/>
              </a:xfrm>
              <a:prstGeom prst="rect">
                <a:avLst/>
              </a:prstGeom>
              <a:blipFill>
                <a:blip r:embed="rId4"/>
                <a:stretch>
                  <a:fillRect l="-1471" t="-3261" r="-1598" b="-16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73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2303" y="49875"/>
            <a:ext cx="6902605" cy="570629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971280" y="-2204995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" y="51513"/>
            <a:ext cx="7571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dirty="0">
              <a:solidFill>
                <a:srgbClr val="C55A1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2CBCC-20F4-B160-A827-E57E213A1015}"/>
              </a:ext>
            </a:extLst>
          </p:cNvPr>
          <p:cNvSpPr/>
          <p:nvPr/>
        </p:nvSpPr>
        <p:spPr>
          <a:xfrm>
            <a:off x="78059" y="764303"/>
            <a:ext cx="7002965" cy="674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F3681-D853-CDC7-287D-14E003CD37B3}"/>
              </a:ext>
            </a:extLst>
          </p:cNvPr>
          <p:cNvSpPr txBox="1"/>
          <p:nvPr/>
        </p:nvSpPr>
        <p:spPr>
          <a:xfrm>
            <a:off x="33454" y="1460805"/>
            <a:ext cx="11407695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- 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70F472-E31B-D368-1DB3-B232C94A5739}"/>
              </a:ext>
            </a:extLst>
          </p:cNvPr>
          <p:cNvSpPr/>
          <p:nvPr/>
        </p:nvSpPr>
        <p:spPr>
          <a:xfrm>
            <a:off x="446050" y="5229922"/>
            <a:ext cx="3311912" cy="84589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(-a) = a</a:t>
            </a:r>
          </a:p>
        </p:txBody>
      </p:sp>
    </p:spTree>
    <p:extLst>
      <p:ext uri="{BB962C8B-B14F-4D97-AF65-F5344CB8AC3E}">
        <p14:creationId xmlns:p14="http://schemas.microsoft.com/office/powerpoint/2010/main" val="407481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2303" y="49875"/>
            <a:ext cx="6902605" cy="570629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" y="51513"/>
            <a:ext cx="7571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dirty="0">
              <a:solidFill>
                <a:srgbClr val="C55A1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2CBCC-20F4-B160-A827-E57E213A1015}"/>
              </a:ext>
            </a:extLst>
          </p:cNvPr>
          <p:cNvSpPr/>
          <p:nvPr/>
        </p:nvSpPr>
        <p:spPr>
          <a:xfrm>
            <a:off x="78059" y="764303"/>
            <a:ext cx="7002965" cy="674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40E4BB-465B-BF92-2BB3-1DF8E3CF7EB4}"/>
                  </a:ext>
                </a:extLst>
              </p:cNvPr>
              <p:cNvSpPr txBox="1"/>
              <p:nvPr/>
            </p:nvSpPr>
            <p:spPr>
              <a:xfrm>
                <a:off x="189567" y="1538868"/>
                <a:ext cx="8274209" cy="128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;1;8;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40E4BB-465B-BF92-2BB3-1DF8E3CF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7" y="1538868"/>
                <a:ext cx="8274209" cy="1280159"/>
              </a:xfrm>
              <a:prstGeom prst="rect">
                <a:avLst/>
              </a:prstGeom>
              <a:blipFill>
                <a:blip r:embed="rId2"/>
                <a:stretch>
                  <a:fillRect l="-1842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D966EFC-63E4-1803-CC9C-DDE43C4BF6FB}"/>
              </a:ext>
            </a:extLst>
          </p:cNvPr>
          <p:cNvSpPr txBox="1"/>
          <p:nvPr/>
        </p:nvSpPr>
        <p:spPr>
          <a:xfrm>
            <a:off x="2074126" y="2776654"/>
            <a:ext cx="341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460860-9628-4891-9F20-2D80B49DC5A2}"/>
                  </a:ext>
                </a:extLst>
              </p:cNvPr>
              <p:cNvSpPr txBox="1"/>
              <p:nvPr/>
            </p:nvSpPr>
            <p:spPr>
              <a:xfrm>
                <a:off x="292723" y="3450211"/>
                <a:ext cx="8322138" cy="1709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;1;8;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;−1;−8;− 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460860-9628-4891-9F20-2D80B49D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23" y="3450211"/>
                <a:ext cx="8322138" cy="1709699"/>
              </a:xfrm>
              <a:prstGeom prst="rect">
                <a:avLst/>
              </a:prstGeom>
              <a:blipFill>
                <a:blip r:embed="rId3"/>
                <a:stretch>
                  <a:fillRect l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139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2303" y="49875"/>
            <a:ext cx="6902605" cy="570629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" y="51513"/>
            <a:ext cx="7571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dirty="0">
              <a:solidFill>
                <a:srgbClr val="C55A1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2CBCC-20F4-B160-A827-E57E213A1015}"/>
              </a:ext>
            </a:extLst>
          </p:cNvPr>
          <p:cNvSpPr/>
          <p:nvPr/>
        </p:nvSpPr>
        <p:spPr>
          <a:xfrm>
            <a:off x="78059" y="764303"/>
            <a:ext cx="7002965" cy="674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36D4CB-E082-CF57-A58E-7779C5A44ADE}"/>
                  </a:ext>
                </a:extLst>
              </p:cNvPr>
              <p:cNvSpPr txBox="1"/>
              <p:nvPr/>
            </p:nvSpPr>
            <p:spPr>
              <a:xfrm>
                <a:off x="178419" y="1438505"/>
                <a:ext cx="8567433" cy="179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/40):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;−0,5 , 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36D4CB-E082-CF57-A58E-7779C5A44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19" y="1438505"/>
                <a:ext cx="8567433" cy="1792222"/>
              </a:xfrm>
              <a:prstGeom prst="rect">
                <a:avLst/>
              </a:prstGeom>
              <a:blipFill>
                <a:blip r:embed="rId2"/>
                <a:stretch>
                  <a:fillRect l="-1778" b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4A2ED3C-AB42-0D69-C2E8-527662FF6EE4}"/>
              </a:ext>
            </a:extLst>
          </p:cNvPr>
          <p:cNvSpPr txBox="1"/>
          <p:nvPr/>
        </p:nvSpPr>
        <p:spPr>
          <a:xfrm>
            <a:off x="2074126" y="3166944"/>
            <a:ext cx="341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754074-1032-64B9-BC17-3BA7DC920D99}"/>
                  </a:ext>
                </a:extLst>
              </p:cNvPr>
              <p:cNvSpPr txBox="1"/>
              <p:nvPr/>
            </p:nvSpPr>
            <p:spPr>
              <a:xfrm>
                <a:off x="330819" y="3876904"/>
                <a:ext cx="10865005" cy="1053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;−0,5 , −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;0,5 ,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754074-1032-64B9-BC17-3BA7DC920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19" y="3876904"/>
                <a:ext cx="10865005" cy="1053558"/>
              </a:xfrm>
              <a:prstGeom prst="rect">
                <a:avLst/>
              </a:prstGeom>
              <a:blipFill>
                <a:blip r:embed="rId3"/>
                <a:stretch>
                  <a:fillRect l="-1402" b="-6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079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22303" y="49875"/>
            <a:ext cx="6902605" cy="570629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" y="51513"/>
            <a:ext cx="7571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dirty="0">
              <a:solidFill>
                <a:srgbClr val="C55A1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2CBCC-20F4-B160-A827-E57E213A1015}"/>
              </a:ext>
            </a:extLst>
          </p:cNvPr>
          <p:cNvSpPr/>
          <p:nvPr/>
        </p:nvSpPr>
        <p:spPr>
          <a:xfrm>
            <a:off x="78059" y="764303"/>
            <a:ext cx="7002965" cy="674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SO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AB903-BFAE-F970-A784-17318883EFAE}"/>
              </a:ext>
            </a:extLst>
          </p:cNvPr>
          <p:cNvSpPr txBox="1"/>
          <p:nvPr/>
        </p:nvSpPr>
        <p:spPr>
          <a:xfrm>
            <a:off x="276947" y="1331087"/>
            <a:ext cx="509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!!3" descr="Wondering | Grappige gezichten, Smiley, Grappige plaatjes">
            <a:extLst>
              <a:ext uri="{FF2B5EF4-FFF2-40B4-BE49-F238E27FC236}">
                <a16:creationId xmlns:a16="http://schemas.microsoft.com/office/drawing/2014/main" id="{84C06449-6D6E-1955-7FE7-5436D625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87" y="-16445"/>
            <a:ext cx="1864613" cy="22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2608DD-CC36-9F34-567F-8A5140C85DCB}"/>
              </a:ext>
            </a:extLst>
          </p:cNvPr>
          <p:cNvSpPr txBox="1"/>
          <p:nvPr/>
        </p:nvSpPr>
        <p:spPr>
          <a:xfrm>
            <a:off x="22303" y="1730798"/>
            <a:ext cx="98616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6CA0E-67DC-0B91-764A-DD70A1117A6A}"/>
              </a:ext>
            </a:extLst>
          </p:cNvPr>
          <p:cNvSpPr txBox="1"/>
          <p:nvPr/>
        </p:nvSpPr>
        <p:spPr>
          <a:xfrm>
            <a:off x="-93442" y="3275635"/>
            <a:ext cx="11638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a……b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b……..a.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2EF2A0-E688-9C4A-BD12-7038B2380DB5}"/>
              </a:ext>
            </a:extLst>
          </p:cNvPr>
          <p:cNvSpPr txBox="1"/>
          <p:nvPr/>
        </p:nvSpPr>
        <p:spPr>
          <a:xfrm>
            <a:off x="-115747" y="3902597"/>
            <a:ext cx="11627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C73A47-BD64-8945-7655-96DA8A6BEF4D}"/>
              </a:ext>
            </a:extLst>
          </p:cNvPr>
          <p:cNvSpPr txBox="1"/>
          <p:nvPr/>
        </p:nvSpPr>
        <p:spPr>
          <a:xfrm>
            <a:off x="-115745" y="4529559"/>
            <a:ext cx="1166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88F42-CFA6-F95A-6EEE-798731D99215}"/>
              </a:ext>
            </a:extLst>
          </p:cNvPr>
          <p:cNvSpPr txBox="1"/>
          <p:nvPr/>
        </p:nvSpPr>
        <p:spPr>
          <a:xfrm>
            <a:off x="-127320" y="5156521"/>
            <a:ext cx="1168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9AFFB-A542-01C8-DBAC-EA93CE7A9922}"/>
              </a:ext>
            </a:extLst>
          </p:cNvPr>
          <p:cNvSpPr txBox="1"/>
          <p:nvPr/>
        </p:nvSpPr>
        <p:spPr>
          <a:xfrm>
            <a:off x="-115747" y="5783483"/>
            <a:ext cx="1168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a&lt;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&lt; 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D878E-CB7F-2506-1C9E-E1B4DEB368FE}"/>
              </a:ext>
            </a:extLst>
          </p:cNvPr>
          <p:cNvSpPr txBox="1"/>
          <p:nvPr/>
        </p:nvSpPr>
        <p:spPr>
          <a:xfrm>
            <a:off x="7662441" y="3218609"/>
            <a:ext cx="40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53B7F3-8FE8-FC65-877D-A7A55513D728}"/>
              </a:ext>
            </a:extLst>
          </p:cNvPr>
          <p:cNvSpPr txBox="1"/>
          <p:nvPr/>
        </p:nvSpPr>
        <p:spPr>
          <a:xfrm>
            <a:off x="10060327" y="3217572"/>
            <a:ext cx="40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6572C-F03F-270B-1A5D-7C1F08E1729D}"/>
              </a:ext>
            </a:extLst>
          </p:cNvPr>
          <p:cNvSpPr txBox="1"/>
          <p:nvPr/>
        </p:nvSpPr>
        <p:spPr>
          <a:xfrm>
            <a:off x="4305780" y="3765373"/>
            <a:ext cx="2707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C5F265-B9DD-F0AC-E541-D062F80C71B6}"/>
              </a:ext>
            </a:extLst>
          </p:cNvPr>
          <p:cNvSpPr txBox="1"/>
          <p:nvPr/>
        </p:nvSpPr>
        <p:spPr>
          <a:xfrm>
            <a:off x="4109013" y="4461786"/>
            <a:ext cx="266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1428C4-EF5E-F3D5-2EA1-E3EC18B8B2B3}"/>
              </a:ext>
            </a:extLst>
          </p:cNvPr>
          <p:cNvSpPr txBox="1"/>
          <p:nvPr/>
        </p:nvSpPr>
        <p:spPr>
          <a:xfrm>
            <a:off x="880946" y="5071639"/>
            <a:ext cx="33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09741C-3EB6-FE1E-6F8F-AA03351C6180}"/>
              </a:ext>
            </a:extLst>
          </p:cNvPr>
          <p:cNvSpPr txBox="1"/>
          <p:nvPr/>
        </p:nvSpPr>
        <p:spPr>
          <a:xfrm>
            <a:off x="3796732" y="5721120"/>
            <a:ext cx="266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&lt; c</a:t>
            </a:r>
          </a:p>
        </p:txBody>
      </p:sp>
    </p:spTree>
    <p:extLst>
      <p:ext uri="{BB962C8B-B14F-4D97-AF65-F5344CB8AC3E}">
        <p14:creationId xmlns:p14="http://schemas.microsoft.com/office/powerpoint/2010/main" val="3129365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8" grpId="0"/>
      <p:bldP spid="19" grpId="0"/>
      <p:bldP spid="21" grpId="0"/>
      <p:bldP spid="22" grpId="0"/>
      <p:bldP spid="7" grpId="0"/>
      <p:bldP spid="24" grpId="0"/>
      <p:bldP spid="8" grpId="0"/>
      <p:bldP spid="25" grpId="0"/>
      <p:bldP spid="26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1039</TotalTime>
  <Words>1038</Words>
  <Application>Microsoft Office PowerPoint</Application>
  <PresentationFormat>Widescreen</PresentationFormat>
  <Paragraphs>128</Paragraphs>
  <Slides>17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Verdana</vt:lpstr>
      <vt:lpstr>Office Theme</vt:lpstr>
      <vt:lpstr> TẬP HỢP R CÁC SỐ THỰC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Nga Nguyen</cp:lastModifiedBy>
  <cp:revision>9</cp:revision>
  <dcterms:created xsi:type="dcterms:W3CDTF">2021-06-07T13:44:30Z</dcterms:created>
  <dcterms:modified xsi:type="dcterms:W3CDTF">2022-06-24T09:10:12Z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