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85" r:id="rId7"/>
    <p:sldId id="258" r:id="rId8"/>
    <p:sldId id="284" r:id="rId9"/>
    <p:sldId id="286" r:id="rId10"/>
    <p:sldId id="287" r:id="rId11"/>
    <p:sldId id="289" r:id="rId12"/>
    <p:sldId id="279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BE5"/>
    <a:srgbClr val="F90797"/>
    <a:srgbClr val="15142A"/>
    <a:srgbClr val="FAED3B"/>
    <a:srgbClr val="70AD47"/>
    <a:srgbClr val="A7FDFF"/>
    <a:srgbClr val="3CDFE6"/>
    <a:srgbClr val="0C0D0E"/>
    <a:srgbClr val="1F4E7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>
        <p:scale>
          <a:sx n="51" d="100"/>
          <a:sy n="51" d="100"/>
        </p:scale>
        <p:origin x="8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6/5/2022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6/5/2022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Đ7-C2-T1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074A4F-3CA4-9AFA-E772-2EAB3BDB1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67167" y="2920594"/>
            <a:ext cx="4283094" cy="4283094"/>
          </a:xfrm>
          <a:prstGeom prst="rect">
            <a:avLst/>
          </a:prstGeom>
        </p:spPr>
      </p:pic>
      <p:sp>
        <p:nvSpPr>
          <p:cNvPr id="10" name="Flowchart: Sequential Access Storage 9">
            <a:extLst>
              <a:ext uri="{FF2B5EF4-FFF2-40B4-BE49-F238E27FC236}">
                <a16:creationId xmlns:a16="http://schemas.microsoft.com/office/drawing/2014/main" id="{BE1BC818-0AA6-7BD1-0C96-07AF9FCC9B3F}"/>
              </a:ext>
            </a:extLst>
          </p:cNvPr>
          <p:cNvSpPr/>
          <p:nvPr/>
        </p:nvSpPr>
        <p:spPr>
          <a:xfrm>
            <a:off x="1686551" y="816711"/>
            <a:ext cx="4446621" cy="3345366"/>
          </a:xfrm>
          <a:prstGeom prst="flowChartMagnetic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br>
              <a:rPr lang="en-US" dirty="0"/>
            </a:b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88D5E05-3B75-41ED-38D5-18421B6C6C4B}"/>
                  </a:ext>
                </a:extLst>
              </p:cNvPr>
              <p:cNvSpPr txBox="1"/>
              <p:nvPr/>
            </p:nvSpPr>
            <p:spPr>
              <a:xfrm>
                <a:off x="1739590" y="1639229"/>
                <a:ext cx="7404410" cy="2712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1;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;…….. 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vô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  <m:r>
                      <a:rPr lang="en-US" sz="36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………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88D5E05-3B75-41ED-38D5-18421B6C6C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590" y="1639229"/>
                <a:ext cx="7404410" cy="2712089"/>
              </a:xfrm>
              <a:prstGeom prst="rect">
                <a:avLst/>
              </a:prstGeom>
              <a:blipFill>
                <a:blip r:embed="rId4"/>
                <a:stretch>
                  <a:fillRect l="-2469" b="-6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466180" cy="7960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07B4D58-D584-A231-CDAE-62DD7C1967F3}"/>
              </a:ext>
            </a:extLst>
          </p:cNvPr>
          <p:cNvSpPr txBox="1"/>
          <p:nvPr/>
        </p:nvSpPr>
        <p:spPr>
          <a:xfrm>
            <a:off x="83518" y="876758"/>
            <a:ext cx="3986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513505A-B1EE-E99E-4E2A-FA31E6BE5982}"/>
                  </a:ext>
                </a:extLst>
              </p:cNvPr>
              <p:cNvSpPr txBox="1"/>
              <p:nvPr/>
            </p:nvSpPr>
            <p:spPr>
              <a:xfrm>
                <a:off x="1299663" y="1415973"/>
                <a:ext cx="7384648" cy="2712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 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1;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;…….. 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 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về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vô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  <m:r>
                      <a:rPr lang="en-US" sz="3600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;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;………</a:t>
                </a: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513505A-B1EE-E99E-4E2A-FA31E6BE59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9663" y="1415973"/>
                <a:ext cx="7384648" cy="2712089"/>
              </a:xfrm>
              <a:prstGeom prst="rect">
                <a:avLst/>
              </a:prstGeom>
              <a:blipFill>
                <a:blip r:embed="rId2"/>
                <a:stretch>
                  <a:fillRect l="-2475" b="-6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F95BD60-1AB2-4FAE-0D18-506E8B89836A}"/>
              </a:ext>
            </a:extLst>
          </p:cNvPr>
          <p:cNvSpPr txBox="1"/>
          <p:nvPr/>
        </p:nvSpPr>
        <p:spPr>
          <a:xfrm>
            <a:off x="1369064" y="4284608"/>
            <a:ext cx="8399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E91929-F448-643C-A463-B5E515C026FD}"/>
              </a:ext>
            </a:extLst>
          </p:cNvPr>
          <p:cNvSpPr txBox="1"/>
          <p:nvPr/>
        </p:nvSpPr>
        <p:spPr>
          <a:xfrm>
            <a:off x="1382752" y="5114266"/>
            <a:ext cx="7730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R.</a:t>
            </a:r>
          </a:p>
        </p:txBody>
      </p:sp>
    </p:spTree>
    <p:extLst>
      <p:ext uri="{BB962C8B-B14F-4D97-AF65-F5344CB8AC3E}">
        <p14:creationId xmlns:p14="http://schemas.microsoft.com/office/powerpoint/2010/main" val="38105504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740FD70-1276-2C03-494E-5A8DBBB550E6}"/>
              </a:ext>
            </a:extLst>
          </p:cNvPr>
          <p:cNvSpPr txBox="1"/>
          <p:nvPr/>
        </p:nvSpPr>
        <p:spPr>
          <a:xfrm>
            <a:off x="0" y="99749"/>
            <a:ext cx="3311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(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42)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91F230-B8C6-F2FF-3DEA-E00D2B152F4A}"/>
              </a:ext>
            </a:extLst>
          </p:cNvPr>
          <p:cNvSpPr txBox="1"/>
          <p:nvPr/>
        </p:nvSpPr>
        <p:spPr>
          <a:xfrm>
            <a:off x="-78058" y="869795"/>
            <a:ext cx="11920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7016B7-C741-59F3-3D9D-2629511FC1A6}"/>
                  </a:ext>
                </a:extLst>
              </p:cNvPr>
              <p:cNvSpPr txBox="1"/>
              <p:nvPr/>
            </p:nvSpPr>
            <p:spPr>
              <a:xfrm>
                <a:off x="89209" y="1674272"/>
                <a:ext cx="474670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𝜖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𝑍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thì a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𝜖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7016B7-C741-59F3-3D9D-2629511FC1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09" y="1674272"/>
                <a:ext cx="4746705" cy="646331"/>
              </a:xfrm>
              <a:prstGeom prst="rect">
                <a:avLst/>
              </a:prstGeom>
              <a:blipFill>
                <a:blip r:embed="rId2"/>
                <a:stretch>
                  <a:fillRect l="-3985" t="-16038" b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732826-2FA0-C75E-6BB1-8BB6A3CA1C28}"/>
                  </a:ext>
                </a:extLst>
              </p:cNvPr>
              <p:cNvSpPr txBox="1"/>
              <p:nvPr/>
            </p:nvSpPr>
            <p:spPr>
              <a:xfrm>
                <a:off x="44605" y="2404944"/>
                <a:ext cx="479131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𝜖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thì a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𝜖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𝑍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E732826-2FA0-C75E-6BB1-8BB6A3CA1C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05" y="2404944"/>
                <a:ext cx="4791310" cy="646331"/>
              </a:xfrm>
              <a:prstGeom prst="rect">
                <a:avLst/>
              </a:prstGeom>
              <a:blipFill>
                <a:blip r:embed="rId3"/>
                <a:stretch>
                  <a:fillRect l="-3817" t="-16038" b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98784BD-55AB-9CEF-348D-76EDE99A5C51}"/>
                  </a:ext>
                </a:extLst>
              </p:cNvPr>
              <p:cNvSpPr txBox="1"/>
              <p:nvPr/>
            </p:nvSpPr>
            <p:spPr>
              <a:xfrm>
                <a:off x="6122012" y="2412379"/>
                <a:ext cx="479131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𝜖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𝑍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thì a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∉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𝑄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98784BD-55AB-9CEF-348D-76EDE99A5C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2012" y="2412379"/>
                <a:ext cx="4791310" cy="646331"/>
              </a:xfrm>
              <a:prstGeom prst="rect">
                <a:avLst/>
              </a:prstGeom>
              <a:blipFill>
                <a:blip r:embed="rId4"/>
                <a:stretch>
                  <a:fillRect l="-3817" t="-16038" b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8DC0E4D-2137-5CF7-D958-0D98E89011EC}"/>
                  </a:ext>
                </a:extLst>
              </p:cNvPr>
              <p:cNvSpPr txBox="1"/>
              <p:nvPr/>
            </p:nvSpPr>
            <p:spPr>
              <a:xfrm>
                <a:off x="6142457" y="1650379"/>
                <a:ext cx="47504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𝜖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𝑄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thì a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𝜖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8DC0E4D-2137-5CF7-D958-0D98E89011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2457" y="1650379"/>
                <a:ext cx="4750420" cy="646331"/>
              </a:xfrm>
              <a:prstGeom prst="rect">
                <a:avLst/>
              </a:prstGeom>
              <a:blipFill>
                <a:blip r:embed="rId5"/>
                <a:stretch>
                  <a:fillRect l="-3979" t="-16038" b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5D3457ED-6B67-B549-0CF4-A27DD6E0777F}"/>
              </a:ext>
            </a:extLst>
          </p:cNvPr>
          <p:cNvSpPr txBox="1"/>
          <p:nvPr/>
        </p:nvSpPr>
        <p:spPr>
          <a:xfrm>
            <a:off x="3519814" y="3289610"/>
            <a:ext cx="3193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9461B86-BE33-4221-5128-D0003B47FA7E}"/>
              </a:ext>
            </a:extLst>
          </p:cNvPr>
          <p:cNvSpPr txBox="1"/>
          <p:nvPr/>
        </p:nvSpPr>
        <p:spPr>
          <a:xfrm>
            <a:off x="2126163" y="4157275"/>
            <a:ext cx="4791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a; b.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338E4EB-7A94-F6F0-9CA2-326BC3B63FDF}"/>
              </a:ext>
            </a:extLst>
          </p:cNvPr>
          <p:cNvSpPr txBox="1"/>
          <p:nvPr/>
        </p:nvSpPr>
        <p:spPr>
          <a:xfrm>
            <a:off x="2133595" y="4978746"/>
            <a:ext cx="4720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c; d.</a:t>
            </a:r>
          </a:p>
        </p:txBody>
      </p: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466180" cy="7960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07B4D58-D584-A231-CDAE-62DD7C1967F3}"/>
              </a:ext>
            </a:extLst>
          </p:cNvPr>
          <p:cNvSpPr txBox="1"/>
          <p:nvPr/>
        </p:nvSpPr>
        <p:spPr>
          <a:xfrm>
            <a:off x="139273" y="848523"/>
            <a:ext cx="69640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95BD60-1AB2-4FAE-0D18-506E8B89836A}"/>
              </a:ext>
            </a:extLst>
          </p:cNvPr>
          <p:cNvSpPr txBox="1"/>
          <p:nvPr/>
        </p:nvSpPr>
        <p:spPr>
          <a:xfrm>
            <a:off x="4538547" y="1767568"/>
            <a:ext cx="1855413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DF71CF-084D-CF30-2AA8-4BC6F00DC7AF}"/>
              </a:ext>
            </a:extLst>
          </p:cNvPr>
          <p:cNvSpPr txBox="1"/>
          <p:nvPr/>
        </p:nvSpPr>
        <p:spPr>
          <a:xfrm>
            <a:off x="1628384" y="3244362"/>
            <a:ext cx="2066793" cy="584775"/>
          </a:xfrm>
          <a:prstGeom prst="rect">
            <a:avLst/>
          </a:prstGeom>
          <a:solidFill>
            <a:srgbClr val="F9079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435554-8009-971E-BE4A-1B8DFDDFC7BE}"/>
              </a:ext>
            </a:extLst>
          </p:cNvPr>
          <p:cNvSpPr txBox="1"/>
          <p:nvPr/>
        </p:nvSpPr>
        <p:spPr>
          <a:xfrm>
            <a:off x="6880289" y="3203063"/>
            <a:ext cx="2107579" cy="646331"/>
          </a:xfrm>
          <a:prstGeom prst="rect">
            <a:avLst/>
          </a:prstGeom>
          <a:solidFill>
            <a:srgbClr val="E51BE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1133E0-8E5D-A2DF-1B0B-5C361BE6C1A9}"/>
              </a:ext>
            </a:extLst>
          </p:cNvPr>
          <p:cNvSpPr txBox="1"/>
          <p:nvPr/>
        </p:nvSpPr>
        <p:spPr>
          <a:xfrm>
            <a:off x="0" y="4499050"/>
            <a:ext cx="532858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53CED51-92B7-DB42-307B-6DD9AB5D15EE}"/>
              </a:ext>
            </a:extLst>
          </p:cNvPr>
          <p:cNvSpPr txBox="1"/>
          <p:nvPr/>
        </p:nvSpPr>
        <p:spPr>
          <a:xfrm>
            <a:off x="5674292" y="4509369"/>
            <a:ext cx="4960306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5D1F0F-C756-98AC-3D29-AA3C4467BFC4}"/>
              </a:ext>
            </a:extLst>
          </p:cNvPr>
          <p:cNvSpPr/>
          <p:nvPr/>
        </p:nvSpPr>
        <p:spPr>
          <a:xfrm>
            <a:off x="-49689" y="4233797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0745B11-C112-7FBE-1745-8D8CDBA80663}"/>
              </a:ext>
            </a:extLst>
          </p:cNvPr>
          <p:cNvCxnSpPr>
            <a:stCxn id="4" idx="2"/>
          </p:cNvCxnSpPr>
          <p:nvPr/>
        </p:nvCxnSpPr>
        <p:spPr>
          <a:xfrm flipH="1">
            <a:off x="2993721" y="2352343"/>
            <a:ext cx="2472533" cy="850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455BC21-1E57-33E0-D4D9-F62F48CB74CB}"/>
              </a:ext>
            </a:extLst>
          </p:cNvPr>
          <p:cNvCxnSpPr>
            <a:stCxn id="4" idx="2"/>
            <a:endCxn id="19" idx="0"/>
          </p:cNvCxnSpPr>
          <p:nvPr/>
        </p:nvCxnSpPr>
        <p:spPr>
          <a:xfrm>
            <a:off x="5466254" y="2352343"/>
            <a:ext cx="2467825" cy="850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4AF2C12-2667-F006-56FA-72B5576EFB3C}"/>
              </a:ext>
            </a:extLst>
          </p:cNvPr>
          <p:cNvCxnSpPr>
            <a:cxnSpLocks/>
          </p:cNvCxnSpPr>
          <p:nvPr/>
        </p:nvCxnSpPr>
        <p:spPr>
          <a:xfrm>
            <a:off x="2749463" y="3829137"/>
            <a:ext cx="2509" cy="669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D3C1AF6-C312-F6EE-7194-3DBF8A4CC56D}"/>
              </a:ext>
            </a:extLst>
          </p:cNvPr>
          <p:cNvCxnSpPr>
            <a:cxnSpLocks/>
          </p:cNvCxnSpPr>
          <p:nvPr/>
        </p:nvCxnSpPr>
        <p:spPr>
          <a:xfrm flipH="1">
            <a:off x="8034286" y="3849394"/>
            <a:ext cx="1" cy="659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228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 animBg="1"/>
      <p:bldP spid="19" grpId="0"/>
      <p:bldP spid="21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175364" y="49875"/>
            <a:ext cx="8294948" cy="7960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07B4D58-D584-A231-CDAE-62DD7C1967F3}"/>
                  </a:ext>
                </a:extLst>
              </p:cNvPr>
              <p:cNvSpPr txBox="1"/>
              <p:nvPr/>
            </p:nvSpPr>
            <p:spPr>
              <a:xfrm>
                <a:off x="252006" y="848523"/>
                <a:ext cx="9944180" cy="17312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Hoạt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3: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hữu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;1;1,25;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07B4D58-D584-A231-CDAE-62DD7C196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006" y="848523"/>
                <a:ext cx="9944180" cy="1731243"/>
              </a:xfrm>
              <a:prstGeom prst="rect">
                <a:avLst/>
              </a:prstGeom>
              <a:blipFill>
                <a:blip r:embed="rId2"/>
                <a:stretch>
                  <a:fillRect l="-1838" t="-5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535D1F0F-C756-98AC-3D29-AA3C4467BFC4}"/>
              </a:ext>
            </a:extLst>
          </p:cNvPr>
          <p:cNvSpPr/>
          <p:nvPr/>
        </p:nvSpPr>
        <p:spPr>
          <a:xfrm>
            <a:off x="-49689" y="4233797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8EE81A-57CF-E9B5-E7F4-D8FCCB39C1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5935" b="15905"/>
          <a:stretch/>
        </p:blipFill>
        <p:spPr>
          <a:xfrm>
            <a:off x="705900" y="3941873"/>
            <a:ext cx="9036392" cy="8670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765B8F-077A-E3D3-EEF2-EFCCF1D1D8B8}"/>
              </a:ext>
            </a:extLst>
          </p:cNvPr>
          <p:cNvSpPr txBox="1"/>
          <p:nvPr/>
        </p:nvSpPr>
        <p:spPr>
          <a:xfrm>
            <a:off x="5135670" y="4484317"/>
            <a:ext cx="626303" cy="653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6A3915-7F95-4FC0-8B76-3D399302E906}"/>
              </a:ext>
            </a:extLst>
          </p:cNvPr>
          <p:cNvSpPr txBox="1"/>
          <p:nvPr/>
        </p:nvSpPr>
        <p:spPr>
          <a:xfrm>
            <a:off x="3657600" y="2512998"/>
            <a:ext cx="3193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532EC89-8DD8-CAD5-32D4-92B20DF2A900}"/>
              </a:ext>
            </a:extLst>
          </p:cNvPr>
          <p:cNvSpPr txBox="1"/>
          <p:nvPr/>
        </p:nvSpPr>
        <p:spPr>
          <a:xfrm>
            <a:off x="6327728" y="4486405"/>
            <a:ext cx="626303" cy="653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9B66F9D-7E7A-EEAB-5978-F24C8500BB13}"/>
                  </a:ext>
                </a:extLst>
              </p:cNvPr>
              <p:cNvSpPr txBox="1"/>
              <p:nvPr/>
            </p:nvSpPr>
            <p:spPr>
              <a:xfrm>
                <a:off x="4365847" y="3180539"/>
                <a:ext cx="626303" cy="11294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9B66F9D-7E7A-EEAB-5978-F24C8500B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5847" y="3180539"/>
                <a:ext cx="626303" cy="1129476"/>
              </a:xfrm>
              <a:prstGeom prst="rect">
                <a:avLst/>
              </a:prstGeom>
              <a:blipFill>
                <a:blip r:embed="rId4"/>
                <a:stretch>
                  <a:fillRect r="-97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02E691B-283B-E90D-1E02-EE032ED567F8}"/>
              </a:ext>
            </a:extLst>
          </p:cNvPr>
          <p:cNvCxnSpPr/>
          <p:nvPr/>
        </p:nvCxnSpPr>
        <p:spPr>
          <a:xfrm>
            <a:off x="4722312" y="4321479"/>
            <a:ext cx="0" cy="21980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984CD53-8FBC-3F60-C171-B04BCF454710}"/>
              </a:ext>
            </a:extLst>
          </p:cNvPr>
          <p:cNvCxnSpPr/>
          <p:nvPr/>
        </p:nvCxnSpPr>
        <p:spPr>
          <a:xfrm>
            <a:off x="6878872" y="4336093"/>
            <a:ext cx="0" cy="21980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E54C0A7-A579-F010-24C1-1C48CE6DAEA2}"/>
              </a:ext>
            </a:extLst>
          </p:cNvPr>
          <p:cNvCxnSpPr/>
          <p:nvPr/>
        </p:nvCxnSpPr>
        <p:spPr>
          <a:xfrm>
            <a:off x="7394526" y="4325655"/>
            <a:ext cx="0" cy="219802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4968A0C-A7E1-C702-91EC-6BC27ACC5896}"/>
              </a:ext>
            </a:extLst>
          </p:cNvPr>
          <p:cNvSpPr txBox="1"/>
          <p:nvPr/>
        </p:nvSpPr>
        <p:spPr>
          <a:xfrm>
            <a:off x="6350697" y="3620022"/>
            <a:ext cx="1359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7377B73-7D69-3677-F8F5-3EA3CA1FEFE2}"/>
                  </a:ext>
                </a:extLst>
              </p:cNvPr>
              <p:cNvSpPr txBox="1"/>
              <p:nvPr/>
            </p:nvSpPr>
            <p:spPr>
              <a:xfrm>
                <a:off x="7027100" y="3181615"/>
                <a:ext cx="795505" cy="1125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7377B73-7D69-3677-F8F5-3EA3CA1FEF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100" y="3181615"/>
                <a:ext cx="795505" cy="1125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DEB73FDD-E5D7-34BA-0412-E7A3100C2C7C}"/>
              </a:ext>
            </a:extLst>
          </p:cNvPr>
          <p:cNvSpPr txBox="1"/>
          <p:nvPr/>
        </p:nvSpPr>
        <p:spPr>
          <a:xfrm>
            <a:off x="-1" y="4935519"/>
            <a:ext cx="10659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x.</a:t>
            </a:r>
          </a:p>
        </p:txBody>
      </p:sp>
    </p:spTree>
    <p:extLst>
      <p:ext uri="{BB962C8B-B14F-4D97-AF65-F5344CB8AC3E}">
        <p14:creationId xmlns:p14="http://schemas.microsoft.com/office/powerpoint/2010/main" val="180417704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" grpId="0"/>
      <p:bldP spid="8" grpId="0"/>
      <p:bldP spid="24" grpId="0"/>
      <p:bldP spid="26" grpId="0"/>
      <p:bldP spid="9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175364" y="49875"/>
            <a:ext cx="8294948" cy="7960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535D1F0F-C756-98AC-3D29-AA3C4467BFC4}"/>
              </a:ext>
            </a:extLst>
          </p:cNvPr>
          <p:cNvSpPr/>
          <p:nvPr/>
        </p:nvSpPr>
        <p:spPr>
          <a:xfrm>
            <a:off x="-49689" y="4233797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358253B-2DCA-8679-AA28-AAA5B2D805E8}"/>
                  </a:ext>
                </a:extLst>
              </p:cNvPr>
              <p:cNvSpPr txBox="1"/>
              <p:nvPr/>
            </p:nvSpPr>
            <p:spPr>
              <a:xfrm>
                <a:off x="363254" y="845956"/>
                <a:ext cx="8107057" cy="7242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Ví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1: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358253B-2DCA-8679-AA28-AAA5B2D805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254" y="845956"/>
                <a:ext cx="8107057" cy="724237"/>
              </a:xfrm>
              <a:prstGeom prst="rect">
                <a:avLst/>
              </a:prstGeom>
              <a:blipFill>
                <a:blip r:embed="rId2"/>
                <a:stretch>
                  <a:fillRect l="-2333" t="-6723" b="-268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0605397-5B2E-A86B-40F0-B2B9573B797B}"/>
              </a:ext>
            </a:extLst>
          </p:cNvPr>
          <p:cNvSpPr txBox="1"/>
          <p:nvPr/>
        </p:nvSpPr>
        <p:spPr>
          <a:xfrm>
            <a:off x="2931090" y="1753644"/>
            <a:ext cx="2981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607CED0-A2AF-9218-6800-9701DD94FC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782" y="3208007"/>
            <a:ext cx="8077575" cy="1807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4157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175364" y="49875"/>
            <a:ext cx="8294948" cy="7960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535D1F0F-C756-98AC-3D29-AA3C4467BFC4}"/>
              </a:ext>
            </a:extLst>
          </p:cNvPr>
          <p:cNvSpPr/>
          <p:nvPr/>
        </p:nvSpPr>
        <p:spPr>
          <a:xfrm>
            <a:off x="-49689" y="4233797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FE0746-6033-A501-0FE2-EE766B81E2EA}"/>
              </a:ext>
            </a:extLst>
          </p:cNvPr>
          <p:cNvSpPr txBox="1"/>
          <p:nvPr/>
        </p:nvSpPr>
        <p:spPr>
          <a:xfrm>
            <a:off x="236177" y="1037085"/>
            <a:ext cx="84633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102F6C7-E72E-7481-38B3-A5DAAFCE8702}"/>
              </a:ext>
            </a:extLst>
          </p:cNvPr>
          <p:cNvSpPr txBox="1"/>
          <p:nvPr/>
        </p:nvSpPr>
        <p:spPr>
          <a:xfrm>
            <a:off x="175364" y="2832975"/>
            <a:ext cx="8540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9D4D9B-A302-763B-513F-0CB62746F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78" y="3698651"/>
            <a:ext cx="10653181" cy="1767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72514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2070100" y="1690724"/>
            <a:ext cx="9601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Học bài theo SGK và vở ghi.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nl-NL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Làm bài tập SBT.</a:t>
            </a:r>
          </a:p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Đọc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trước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III, IV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sgk</a:t>
            </a:r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922</TotalTime>
  <Words>432</Words>
  <Application>Microsoft Office PowerPoint</Application>
  <PresentationFormat>Widescreen</PresentationFormat>
  <Paragraphs>55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Office Theme</vt:lpstr>
      <vt:lpstr> TẬP HỢP R CÁC SỐ THỰC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Nga Nguyen</cp:lastModifiedBy>
  <cp:revision>7</cp:revision>
  <dcterms:created xsi:type="dcterms:W3CDTF">2021-06-07T13:44:30Z</dcterms:created>
  <dcterms:modified xsi:type="dcterms:W3CDTF">2022-06-05T10:27:00Z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