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ba30a4c4161d4a5e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3" r:id="rId2"/>
    <p:sldId id="351" r:id="rId3"/>
    <p:sldId id="593" r:id="rId4"/>
    <p:sldId id="595" r:id="rId5"/>
    <p:sldId id="596" r:id="rId6"/>
    <p:sldId id="484" r:id="rId7"/>
    <p:sldId id="597" r:id="rId8"/>
    <p:sldId id="598" r:id="rId9"/>
    <p:sldId id="599" r:id="rId10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T460" initials="T" lastIdx="33" clrIdx="2">
    <p:extLst>
      <p:ext uri="{19B8F6BF-5375-455C-9EA6-DF929625EA0E}">
        <p15:presenceInfo xmlns:p15="http://schemas.microsoft.com/office/powerpoint/2012/main" userId="T46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4654"/>
    <a:srgbClr val="54304F"/>
    <a:srgbClr val="8BCD4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09" autoAdjust="0"/>
  </p:normalViewPr>
  <p:slideViewPr>
    <p:cSldViewPr>
      <p:cViewPr varScale="1">
        <p:scale>
          <a:sx n="103" d="100"/>
          <a:sy n="103" d="100"/>
        </p:scale>
        <p:origin x="10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HS1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a, </a:t>
            </a:r>
            <a:r>
              <a:rPr lang="en-US" baseline="0" dirty="0" err="1"/>
              <a:t>HS2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HS1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a, </a:t>
            </a:r>
            <a:r>
              <a:rPr lang="en-US" baseline="0" dirty="0" err="1"/>
              <a:t>HS2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200" baseline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b="1" i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1200" dirty="0">
              <a:ln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200" b="1" i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HS1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a, </a:t>
            </a:r>
            <a:r>
              <a:rPr lang="en-US" baseline="0" dirty="0" err="1"/>
              <a:t>HS2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b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chéo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4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1200" dirty="0">
              <a:ln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i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120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aseline="0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1200" baseline="0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en-US" sz="1200" dirty="0">
              <a:ln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4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4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2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0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8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2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11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68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48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40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5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3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55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3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59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8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60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10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3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7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60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19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23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4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0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2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72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6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2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3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17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2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98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3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10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20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7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4" r:id="rId2"/>
    <p:sldLayoutId id="2147483713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79" r:id="rId15"/>
    <p:sldLayoutId id="2147483650" r:id="rId16"/>
    <p:sldLayoutId id="2147483700" r:id="rId17"/>
    <p:sldLayoutId id="2147483698" r:id="rId18"/>
    <p:sldLayoutId id="2147483696" r:id="rId19"/>
    <p:sldLayoutId id="2147483695" r:id="rId20"/>
    <p:sldLayoutId id="2147483683" r:id="rId21"/>
    <p:sldLayoutId id="2147483681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04" r:id="rId28"/>
    <p:sldLayoutId id="2147483703" r:id="rId29"/>
    <p:sldLayoutId id="2147483702" r:id="rId30"/>
    <p:sldLayoutId id="2147483701" r:id="rId31"/>
    <p:sldLayoutId id="2147483699" r:id="rId32"/>
    <p:sldLayoutId id="2147483697" r:id="rId33"/>
    <p:sldLayoutId id="2147483694" r:id="rId34"/>
    <p:sldLayoutId id="2147483688" r:id="rId35"/>
    <p:sldLayoutId id="2147483687" r:id="rId36"/>
    <p:sldLayoutId id="2147483686" r:id="rId37"/>
    <p:sldLayoutId id="2147483685" r:id="rId38"/>
    <p:sldLayoutId id="2147483684" r:id="rId39"/>
    <p:sldLayoutId id="2147483682" r:id="rId40"/>
    <p:sldLayoutId id="2147483680" r:id="rId41"/>
    <p:sldLayoutId id="2147483678" r:id="rId42"/>
    <p:sldLayoutId id="2147483677" r:id="rId43"/>
    <p:sldLayoutId id="2147483676" r:id="rId44"/>
    <p:sldLayoutId id="2147483675" r:id="rId45"/>
    <p:sldLayoutId id="2147483673" r:id="rId46"/>
    <p:sldLayoutId id="2147483672" r:id="rId47"/>
    <p:sldLayoutId id="2147483671" r:id="rId48"/>
    <p:sldLayoutId id="2147483670" r:id="rId49"/>
    <p:sldLayoutId id="2147483656" r:id="rId50"/>
    <p:sldLayoutId id="2147483657" r:id="rId51"/>
    <p:sldLayoutId id="2147483658" r:id="rId52"/>
    <p:sldLayoutId id="2147483659" r:id="rId53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58.png"/><Relationship Id="rId5" Type="http://schemas.openxmlformats.org/officeDocument/2006/relationships/image" Target="../media/image48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9"/>
            <a:ext cx="4678136" cy="64633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4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7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5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4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1411967" y="7063"/>
            <a:ext cx="6234331" cy="52321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8. 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NGHỊCH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139" y="775083"/>
            <a:ext cx="8153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E4654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Dạng 1. Củng 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đại lượng tỉ lệ nghịch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1585" y="1504950"/>
                <a:ext cx="8623300" cy="196977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Bài 1: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Cho ba đại lượng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. Hãy cho biết mối liên hệ giữa hai đại lượng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, biết rằng:</a:t>
                </a:r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a)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nghịch,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𝑐</m:t>
                    </m:r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cũng tỉ lệ nghịch.</a:t>
                </a:r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ea typeface="Times New Roman"/>
                  <a:cs typeface="Times New Roman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nghịch,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/>
                        <a:ea typeface="Times New Roman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  tỉ lệ thuận.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85" y="1504950"/>
                <a:ext cx="8623300" cy="1969770"/>
              </a:xfrm>
              <a:prstGeom prst="rect">
                <a:avLst/>
              </a:prstGeom>
              <a:blipFill>
                <a:blip r:embed="rId3"/>
                <a:stretch>
                  <a:fillRect l="-1485" t="-3406" r="-1414" b="-7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7" y="23868"/>
            <a:ext cx="101282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209550"/>
                <a:ext cx="8623300" cy="25732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nghịch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ea typeface="Times New Roman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≠0)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800" dirty="0"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c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cũng </a:t>
                </a:r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nghịch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ea typeface="Times New Roman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≠0)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</m:den>
                        </m:f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</m:oMath>
                </a14:m>
                <a:endParaRPr lang="en-US" sz="2800" b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thuận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09550"/>
                <a:ext cx="8623300" cy="2573205"/>
              </a:xfrm>
              <a:prstGeom prst="rect">
                <a:avLst/>
              </a:prstGeom>
              <a:blipFill rotWithShape="1">
                <a:blip r:embed="rId3"/>
                <a:stretch>
                  <a:fillRect l="-1485" b="-5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2790684"/>
                <a:ext cx="8623300" cy="224632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nghịch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ea typeface="Times New Roman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 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≠0)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800" dirty="0">
                    <a:ea typeface="Times New Roman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và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c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  <m:r>
                      <a:rPr lang="en-US" sz="2800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tỉ lệ </a:t>
                </a:r>
                <a:r>
                  <a:rPr lang="en-US" sz="2800" dirty="0" err="1">
                    <a:latin typeface="Times New Roman" pitchFamily="18" charset="0"/>
                    <a:ea typeface="Times New Roman"/>
                    <a:cs typeface="Times New Roman" pitchFamily="18" charset="0"/>
                  </a:rPr>
                  <a:t>thuận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ea typeface="Times New Roman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ea typeface="Times New Roman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   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≠0)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hay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imes New Roman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  <a:ea typeface="Times New Roman"/>
                        <a:cs typeface="Times New Roman" pitchFamily="18" charset="0"/>
                      </a:rPr>
                      <m:t>𝑐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790684"/>
                <a:ext cx="8623300" cy="2246321"/>
              </a:xfrm>
              <a:prstGeom prst="rect">
                <a:avLst/>
              </a:prstGeom>
              <a:blipFill>
                <a:blip r:embed="rId4"/>
                <a:stretch>
                  <a:fillRect l="-1413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330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1295400" y="7063"/>
            <a:ext cx="6234331" cy="52321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8. 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NGHỊCH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792" y="842629"/>
            <a:ext cx="8153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E4654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Dạng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31" y="-132763"/>
            <a:ext cx="1455769" cy="1198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3892" y="1531548"/>
                <a:ext cx="8305800" cy="138499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Bài 2: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Với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51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rằng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solidFill>
                      <a:srgbClr val="0000FF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II</m:t>
                    </m:r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85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% </m:t>
                    </m:r>
                  </m:oMath>
                </a14:m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92" y="1531548"/>
                <a:ext cx="8305800" cy="1384995"/>
              </a:xfrm>
              <a:prstGeom prst="rect">
                <a:avLst/>
              </a:prstGeom>
              <a:blipFill>
                <a:blip r:embed="rId6"/>
                <a:stretch>
                  <a:fillRect l="-1542" t="-4405" r="-734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Đồng hồ đếm ngược 3 phút gây sốc 3 Minutes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0887" y="3181350"/>
            <a:ext cx="2624667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1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7468" y="0"/>
                <a:ext cx="9161468" cy="507004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lần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 </m:t>
                    </m:r>
                  </m:oMath>
                </a14:m>
                <a:endParaRPr lang="en-US" sz="2800" b="0" i="1" dirty="0">
                  <a:latin typeface="Cambria Math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).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loại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II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tương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ứng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  </m:t>
                    </m:r>
                  </m:oMath>
                </a14:m>
                <a:endParaRPr lang="en-US" sz="2800" i="1" dirty="0">
                  <a:latin typeface="Cambria Math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).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51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85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%.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0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85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nghịch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51</m:t>
                        </m:r>
                        <m:r>
                          <a:rPr lang="en-US" sz="2800" i="1" smtClean="0"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85</m:t>
                            </m:r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.</m:t>
                            </m:r>
                            <m:r>
                              <a:rPr lang="en-US" sz="2800" i="1"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85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60</m:t>
                    </m:r>
                  </m:oMath>
                </a14:m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( </a:t>
                </a:r>
                <a:r>
                  <a:rPr lang="en-US" sz="2800" b="0" dirty="0" err="1"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0" dirty="0" err="1">
                    <a:latin typeface="Times New Roman" pitchFamily="18" charset="0"/>
                    <a:cs typeface="Times New Roman" pitchFamily="18" charset="0"/>
                  </a:rPr>
                  <a:t>mãn</a:t>
                </a:r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51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mét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loại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60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mét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II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68" y="0"/>
                <a:ext cx="9161468" cy="5070042"/>
              </a:xfrm>
              <a:prstGeom prst="rect">
                <a:avLst/>
              </a:prstGeom>
              <a:blipFill>
                <a:blip r:embed="rId3"/>
                <a:stretch>
                  <a:fillRect l="-1331" t="-1202" b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73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7" y="1509963"/>
            <a:ext cx="3094827" cy="7848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Dạng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1113" y="919701"/>
                <a:ext cx="8839200" cy="2246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Bài 3: 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Một vật chuyển động trên các cạnh của một hình vuông. Trên hai cạnh đầu vật chuyển động với vận tốc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5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m/s, trên cạnh thứ ba với vận tốc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4 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m/s và trên cạnh thứ tư với vận tốc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3 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m/s. Hỏi độ dài của cạnh hình vuông, biết rằng tổng số thời gian vật chuyển động trên cạnh là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/>
                        <a:cs typeface="Times New Roman" pitchFamily="18" charset="0"/>
                      </a:rPr>
                      <m:t>59 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giây.</a:t>
                </a:r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13" y="919701"/>
                <a:ext cx="8839200" cy="2246769"/>
              </a:xfrm>
              <a:prstGeom prst="rect">
                <a:avLst/>
              </a:prstGeom>
              <a:blipFill>
                <a:blip r:embed="rId5"/>
                <a:stretch>
                  <a:fillRect l="-1379" t="-2989" r="-1448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78669"/>
            <a:ext cx="148748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14600" y="3409950"/>
            <a:ext cx="1473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C:\Users\Admin\AppData\Local\Microsoft\Windows\Temporary Internet Files\Content.IE5\OP5MWUAF\vw-beetle-311850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66470"/>
            <a:ext cx="471010" cy="2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AppData\Local\Microsoft\Windows\Temporary Internet Files\Content.IE5\OP5MWUAF\vw-beetle-311850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6785" y="3364979"/>
            <a:ext cx="471010" cy="2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AppData\Local\Microsoft\Windows\Temporary Internet Files\Content.IE5\OP5MWUAF\vw-beetle-311850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80" y="4916120"/>
            <a:ext cx="471010" cy="2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AppData\Local\Microsoft\Windows\Temporary Internet Files\Content.IE5\OP5MWUAF\vw-beetle-311850_64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1785" y="4744060"/>
            <a:ext cx="471010" cy="2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67000" y="2933535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=5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933535"/>
                <a:ext cx="137160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 rot="16200000">
                <a:off x="1519537" y="3813044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3 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19537" y="3813044"/>
                <a:ext cx="1371600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8197" r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5400000">
                <a:off x="3745441" y="3901334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5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745441" y="3901334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26667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462580" y="4791306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4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580" y="4791306"/>
                <a:ext cx="1371600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Đồng hồ đếm ngược 5 phút - 5 Minutes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62600" y="3867151"/>
            <a:ext cx="1864834" cy="10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1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0431 L 0.14931 -0.00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4286 L -0.00399 0.282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7789E-6 L -0.18333 -1.8778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8 0.0333 L 0.01268 -0.281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57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15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5671" y="514350"/>
                <a:ext cx="8645611" cy="369930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 (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;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&gt;0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), (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giây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).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59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giây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=59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Quãng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5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;5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;4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;3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  (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  <a:cs typeface="Times New Roman" pitchFamily="18" charset="0"/>
                      </a:rPr>
                      <m:t>5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5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4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3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60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60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60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12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12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15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71" y="514350"/>
                <a:ext cx="8645611" cy="3699304"/>
              </a:xfrm>
              <a:prstGeom prst="rect">
                <a:avLst/>
              </a:prstGeom>
              <a:blipFill>
                <a:blip r:embed="rId3"/>
                <a:stretch>
                  <a:fillRect l="-1481" t="-1647" r="-1410" b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534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073450"/>
                <a:ext cx="8686800" cy="26413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Áp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  <a:cs typeface="Times New Roman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2800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12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12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15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59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cs typeface="Times New Roman" pitchFamily="18" charset="0"/>
                            </a:rPr>
                            <m:t>59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12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12</m:t>
                    </m:r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th</m:t>
                        </m:r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ỏ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m</m:t>
                        </m:r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n</m:t>
                        </m:r>
                      </m:e>
                    </m:d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,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gi</m:t>
                        </m:r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â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y</m:t>
                        </m:r>
                      </m:e>
                    </m:d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2800" b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quãng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12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60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(m).</a:t>
                </a:r>
                <a:endParaRPr lang="en-US" sz="28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73450"/>
                <a:ext cx="8686800" cy="2641300"/>
              </a:xfrm>
              <a:prstGeom prst="rect">
                <a:avLst/>
              </a:prstGeom>
              <a:blipFill>
                <a:blip r:embed="rId3"/>
                <a:stretch>
                  <a:fillRect l="-1474" t="-2309" b="-5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9268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86909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STT115
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666</Words>
  <Application>Microsoft Office PowerPoint</Application>
  <PresentationFormat>On-screen Show (16:9)</PresentationFormat>
  <Paragraphs>64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Techsi.vn</cp:lastModifiedBy>
  <cp:revision>296</cp:revision>
  <dcterms:created xsi:type="dcterms:W3CDTF">2021-07-22T17:31:00Z</dcterms:created>
  <dcterms:modified xsi:type="dcterms:W3CDTF">2024-01-05T08:38:27Z</dcterms:modified>
</cp:coreProperties>
</file>