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8aad4ec18dd64c42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8"/>
  </p:notesMasterIdLst>
  <p:sldIdLst>
    <p:sldId id="279" r:id="rId2"/>
    <p:sldId id="273" r:id="rId3"/>
    <p:sldId id="274" r:id="rId4"/>
    <p:sldId id="275" r:id="rId5"/>
    <p:sldId id="276" r:id="rId6"/>
    <p:sldId id="277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wmf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12" Type="http://schemas.openxmlformats.org/officeDocument/2006/relationships/image" Target="../media/image36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11" Type="http://schemas.openxmlformats.org/officeDocument/2006/relationships/image" Target="../media/image35.wmf"/><Relationship Id="rId5" Type="http://schemas.openxmlformats.org/officeDocument/2006/relationships/image" Target="../media/image29.wmf"/><Relationship Id="rId10" Type="http://schemas.openxmlformats.org/officeDocument/2006/relationships/image" Target="../media/image34.wmf"/><Relationship Id="rId4" Type="http://schemas.openxmlformats.org/officeDocument/2006/relationships/image" Target="../media/image28.wmf"/><Relationship Id="rId9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355A-4D70-4AFA-BB19-261C7A595C3F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2E67B-5D1B-461C-94FB-E1E91FF39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1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6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5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73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8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8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01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1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1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50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9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76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00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6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81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3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096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69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946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2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6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10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33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76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02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3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1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53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525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7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1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96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1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705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30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26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98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17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10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2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03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9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30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3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859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29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68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169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18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4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66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548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764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54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88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74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24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4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35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6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7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36C3-246E-43A9-960C-CDF5E8108A64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0778-D8BA-4CAC-AE15-7484930FE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6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43" r:id="rId2"/>
    <p:sldLayoutId id="2147483742" r:id="rId3"/>
    <p:sldLayoutId id="2147483741" r:id="rId4"/>
    <p:sldLayoutId id="2147483740" r:id="rId5"/>
    <p:sldLayoutId id="2147483739" r:id="rId6"/>
    <p:sldLayoutId id="2147483738" r:id="rId7"/>
    <p:sldLayoutId id="2147483737" r:id="rId8"/>
    <p:sldLayoutId id="2147483735" r:id="rId9"/>
    <p:sldLayoutId id="2147483733" r:id="rId10"/>
    <p:sldLayoutId id="2147483732" r:id="rId11"/>
    <p:sldLayoutId id="2147483731" r:id="rId12"/>
    <p:sldLayoutId id="2147483730" r:id="rId13"/>
    <p:sldLayoutId id="2147483721" r:id="rId14"/>
    <p:sldLayoutId id="2147483720" r:id="rId15"/>
    <p:sldLayoutId id="2147483719" r:id="rId16"/>
    <p:sldLayoutId id="2147483718" r:id="rId17"/>
    <p:sldLayoutId id="2147483709" r:id="rId18"/>
    <p:sldLayoutId id="2147483708" r:id="rId19"/>
    <p:sldLayoutId id="2147483707" r:id="rId20"/>
    <p:sldLayoutId id="2147483706" r:id="rId21"/>
    <p:sldLayoutId id="2147483705" r:id="rId22"/>
    <p:sldLayoutId id="2147483704" r:id="rId23"/>
    <p:sldLayoutId id="2147483703" r:id="rId24"/>
    <p:sldLayoutId id="2147483701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754" r:id="rId32"/>
    <p:sldLayoutId id="2147483753" r:id="rId33"/>
    <p:sldLayoutId id="2147483752" r:id="rId34"/>
    <p:sldLayoutId id="2147483751" r:id="rId35"/>
    <p:sldLayoutId id="2147483750" r:id="rId36"/>
    <p:sldLayoutId id="2147483749" r:id="rId37"/>
    <p:sldLayoutId id="2147483748" r:id="rId38"/>
    <p:sldLayoutId id="2147483747" r:id="rId39"/>
    <p:sldLayoutId id="2147483746" r:id="rId40"/>
    <p:sldLayoutId id="2147483745" r:id="rId41"/>
    <p:sldLayoutId id="2147483744" r:id="rId42"/>
    <p:sldLayoutId id="2147483736" r:id="rId43"/>
    <p:sldLayoutId id="2147483734" r:id="rId44"/>
    <p:sldLayoutId id="2147483729" r:id="rId45"/>
    <p:sldLayoutId id="2147483728" r:id="rId46"/>
    <p:sldLayoutId id="2147483727" r:id="rId47"/>
    <p:sldLayoutId id="2147483726" r:id="rId48"/>
    <p:sldLayoutId id="2147483725" r:id="rId49"/>
    <p:sldLayoutId id="2147483724" r:id="rId50"/>
    <p:sldLayoutId id="2147483723" r:id="rId51"/>
    <p:sldLayoutId id="2147483722" r:id="rId52"/>
    <p:sldLayoutId id="2147483717" r:id="rId53"/>
    <p:sldLayoutId id="2147483716" r:id="rId54"/>
    <p:sldLayoutId id="2147483715" r:id="rId55"/>
    <p:sldLayoutId id="2147483714" r:id="rId56"/>
    <p:sldLayoutId id="2147483713" r:id="rId57"/>
    <p:sldLayoutId id="2147483712" r:id="rId58"/>
    <p:sldLayoutId id="2147483711" r:id="rId59"/>
    <p:sldLayoutId id="2147483710" r:id="rId60"/>
    <p:sldLayoutId id="2147483702" r:id="rId61"/>
    <p:sldLayoutId id="2147483697" r:id="rId62"/>
    <p:sldLayoutId id="2147483698" r:id="rId63"/>
    <p:sldLayoutId id="2147483699" r:id="rId64"/>
    <p:sldLayoutId id="2147483700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3.wmf"/><Relationship Id="rId1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2.wmf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5.wmf"/><Relationship Id="rId2" Type="http://schemas.microsoft.com/office/2007/relationships/media" Target="../media/media1.mp4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5" Type="http://schemas.openxmlformats.org/officeDocument/2006/relationships/image" Target="../media/image4.wmf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1.xml"/><Relationship Id="rId9" Type="http://schemas.openxmlformats.org/officeDocument/2006/relationships/hyperlink" Target="http://www.allwhitebackground.com/colorful-background-images.html" TargetMode="External"/><Relationship Id="rId1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1.png"/><Relationship Id="rId21" Type="http://schemas.openxmlformats.org/officeDocument/2006/relationships/image" Target="../media/image18.wmf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6.wmf"/><Relationship Id="rId25" Type="http://schemas.openxmlformats.org/officeDocument/2006/relationships/image" Target="../media/image20.wmf"/><Relationship Id="rId2" Type="http://schemas.openxmlformats.org/officeDocument/2006/relationships/slideLayout" Target="../slideLayouts/slideLayout31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3.wmf"/><Relationship Id="rId24" Type="http://schemas.openxmlformats.org/officeDocument/2006/relationships/oleObject" Target="../embeddings/oleObject15.bin"/><Relationship Id="rId5" Type="http://schemas.openxmlformats.org/officeDocument/2006/relationships/image" Target="../media/image10.wmf"/><Relationship Id="rId15" Type="http://schemas.openxmlformats.org/officeDocument/2006/relationships/image" Target="../media/image15.wmf"/><Relationship Id="rId23" Type="http://schemas.openxmlformats.org/officeDocument/2006/relationships/image" Target="../media/image19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24.wmf"/><Relationship Id="rId3" Type="http://schemas.openxmlformats.org/officeDocument/2006/relationships/video" Target="../media/media1.mp4"/><Relationship Id="rId7" Type="http://schemas.openxmlformats.org/officeDocument/2006/relationships/image" Target="../media/image21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8.png"/><Relationship Id="rId2" Type="http://schemas.microsoft.com/office/2007/relationships/media" Target="../media/media1.mp4"/><Relationship Id="rId16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23.wmf"/><Relationship Id="rId5" Type="http://schemas.openxmlformats.org/officeDocument/2006/relationships/image" Target="../media/image1.png"/><Relationship Id="rId1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2.wmf"/><Relationship Id="rId1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9.wmf"/><Relationship Id="rId18" Type="http://schemas.openxmlformats.org/officeDocument/2006/relationships/oleObject" Target="../embeddings/oleObject27.bin"/><Relationship Id="rId26" Type="http://schemas.openxmlformats.org/officeDocument/2006/relationships/oleObject" Target="../embeddings/oleObject31.bin"/><Relationship Id="rId3" Type="http://schemas.openxmlformats.org/officeDocument/2006/relationships/image" Target="../media/image1.png"/><Relationship Id="rId21" Type="http://schemas.openxmlformats.org/officeDocument/2006/relationships/image" Target="../media/image33.wmf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31.wmf"/><Relationship Id="rId25" Type="http://schemas.openxmlformats.org/officeDocument/2006/relationships/image" Target="../media/image35.wmf"/><Relationship Id="rId2" Type="http://schemas.openxmlformats.org/officeDocument/2006/relationships/slideLayout" Target="../slideLayouts/slideLayout31.xml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8.wmf"/><Relationship Id="rId24" Type="http://schemas.openxmlformats.org/officeDocument/2006/relationships/oleObject" Target="../embeddings/oleObject30.bin"/><Relationship Id="rId5" Type="http://schemas.openxmlformats.org/officeDocument/2006/relationships/image" Target="../media/image25.wmf"/><Relationship Id="rId15" Type="http://schemas.openxmlformats.org/officeDocument/2006/relationships/image" Target="../media/image30.wmf"/><Relationship Id="rId23" Type="http://schemas.openxmlformats.org/officeDocument/2006/relationships/image" Target="../media/image34.wmf"/><Relationship Id="rId10" Type="http://schemas.openxmlformats.org/officeDocument/2006/relationships/oleObject" Target="../embeddings/oleObject23.bin"/><Relationship Id="rId19" Type="http://schemas.openxmlformats.org/officeDocument/2006/relationships/image" Target="../media/image32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25.bin"/><Relationship Id="rId22" Type="http://schemas.openxmlformats.org/officeDocument/2006/relationships/oleObject" Target="../embeddings/oleObject29.bin"/><Relationship Id="rId27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1" y="0"/>
            <a:ext cx="11920979" cy="6774873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3239911" y="1080912"/>
            <a:ext cx="5689600" cy="33776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70284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21" y="0"/>
            <a:ext cx="11920979" cy="6774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9156" y="1162756"/>
            <a:ext cx="9426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TIẾT 2: ĐẠI LƯỢNG TỈ LỆ NGHỊCH</a:t>
            </a:r>
          </a:p>
        </p:txBody>
      </p:sp>
    </p:spTree>
    <p:extLst>
      <p:ext uri="{BB962C8B-B14F-4D97-AF65-F5344CB8AC3E}">
        <p14:creationId xmlns:p14="http://schemas.microsoft.com/office/powerpoint/2010/main" val="3669697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021" y="-1"/>
            <a:ext cx="11920979" cy="6774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1058168"/>
            <a:ext cx="7416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BÀI TOÁN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746791"/>
            <a:ext cx="10668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1 (SGK/66)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Theo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4756" y="4594844"/>
            <a:ext cx="660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4756" y="4580239"/>
            <a:ext cx="6107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564752"/>
              </p:ext>
            </p:extLst>
          </p:nvPr>
        </p:nvGraphicFramePr>
        <p:xfrm>
          <a:off x="3429000" y="5541880"/>
          <a:ext cx="154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6" imgW="1549080" imgH="317160" progId="Equation.DSMT4">
                  <p:embed/>
                </p:oleObj>
              </mc:Choice>
              <mc:Fallback>
                <p:oleObj name="Equation" r:id="rId6" imgW="1549080" imgH="3171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29000" y="5541880"/>
                        <a:ext cx="1549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24012" y="4071624"/>
            <a:ext cx="3246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17382" r="20120" b="2"/>
          <a:stretch/>
        </p:blipFill>
        <p:spPr>
          <a:xfrm>
            <a:off x="8685728" y="3510951"/>
            <a:ext cx="2783783" cy="2783783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62" y="3188992"/>
            <a:ext cx="2327672" cy="2327672"/>
          </a:xfrm>
          <a:prstGeom prst="rect">
            <a:avLst/>
          </a:prstGeom>
        </p:spPr>
      </p:pic>
      <p:pic>
        <p:nvPicPr>
          <p:cNvPr id="1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1BA09549-F6A3-40BE-957A-2C8CCD8A720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72969" y="5566329"/>
            <a:ext cx="1183799" cy="665367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006073"/>
              </p:ext>
            </p:extLst>
          </p:nvPr>
        </p:nvGraphicFramePr>
        <p:xfrm>
          <a:off x="10293343" y="1851419"/>
          <a:ext cx="393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12" imgW="393480" imgH="304560" progId="Equation.DSMT4">
                  <p:embed/>
                </p:oleObj>
              </mc:Choice>
              <mc:Fallback>
                <p:oleObj name="Equation" r:id="rId12" imgW="3934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293343" y="1851419"/>
                        <a:ext cx="3937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840162"/>
              </p:ext>
            </p:extLst>
          </p:nvPr>
        </p:nvGraphicFramePr>
        <p:xfrm>
          <a:off x="6883707" y="2290121"/>
          <a:ext cx="3429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14" imgW="342720" imgH="317160" progId="Equation.DSMT4">
                  <p:embed/>
                </p:oleObj>
              </mc:Choice>
              <mc:Fallback>
                <p:oleObj name="Equation" r:id="rId14" imgW="342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83707" y="2290121"/>
                        <a:ext cx="3429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649862"/>
              </p:ext>
            </p:extLst>
          </p:nvPr>
        </p:nvGraphicFramePr>
        <p:xfrm>
          <a:off x="4601517" y="2714278"/>
          <a:ext cx="203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16" imgW="203040" imgH="317160" progId="Equation.DSMT4">
                  <p:embed/>
                </p:oleObj>
              </mc:Choice>
              <mc:Fallback>
                <p:oleObj name="Equation" r:id="rId16" imgW="203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601517" y="2714278"/>
                        <a:ext cx="203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91275" y="4630495"/>
            <a:ext cx="7419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3255" y="4666146"/>
            <a:ext cx="704543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2765" y="4666146"/>
            <a:ext cx="435038" cy="8841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FF721B18-7046-D8E2-208D-D550E2753533}"/>
              </a:ext>
            </a:extLst>
          </p:cNvPr>
          <p:cNvSpPr txBox="1"/>
          <p:nvPr/>
        </p:nvSpPr>
        <p:spPr>
          <a:xfrm>
            <a:off x="1313435" y="599463"/>
            <a:ext cx="102689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9950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6" grpId="0"/>
      <p:bldP spid="6" grpId="1"/>
      <p:bldP spid="6" grpId="2"/>
      <p:bldP spid="7" grpId="0"/>
      <p:bldP spid="7" grpId="1"/>
      <p:bldP spid="11" grpId="0"/>
      <p:bldP spid="11" grpId="1"/>
      <p:bldP spid="15" grpId="0"/>
      <p:bldP spid="15" grpId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0084"/>
            <a:ext cx="12642572" cy="7222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0" y="998821"/>
            <a:ext cx="897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2800" y="785051"/>
            <a:ext cx="7467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2642124"/>
              </p:ext>
            </p:extLst>
          </p:nvPr>
        </p:nvGraphicFramePr>
        <p:xfrm>
          <a:off x="2516740" y="1290662"/>
          <a:ext cx="1549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4" imgW="1549080" imgH="317160" progId="Equation.DSMT4">
                  <p:embed/>
                </p:oleObj>
              </mc:Choice>
              <mc:Fallback>
                <p:oleObj name="Equation" r:id="rId4" imgW="1549080" imgH="31716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6740" y="1290662"/>
                        <a:ext cx="1549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4061085" y="1169645"/>
            <a:ext cx="1909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992781"/>
              </p:ext>
            </p:extLst>
          </p:nvPr>
        </p:nvGraphicFramePr>
        <p:xfrm>
          <a:off x="913960" y="2065338"/>
          <a:ext cx="5969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6" imgW="596880" imgH="431640" progId="Equation.DSMT4">
                  <p:embed/>
                </p:oleObj>
              </mc:Choice>
              <mc:Fallback>
                <p:oleObj name="Equation" r:id="rId6" imgW="596880" imgH="43164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960" y="2065338"/>
                        <a:ext cx="5969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890315"/>
              </p:ext>
            </p:extLst>
          </p:nvPr>
        </p:nvGraphicFramePr>
        <p:xfrm>
          <a:off x="3221175" y="2059745"/>
          <a:ext cx="330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8" imgW="317160" imgH="431640" progId="Equation.DSMT4">
                  <p:embed/>
                </p:oleObj>
              </mc:Choice>
              <mc:Fallback>
                <p:oleObj name="Equation" r:id="rId8" imgW="317160" imgH="431640" progId="Equation.DSMT4">
                  <p:embed/>
                  <p:pic>
                    <p:nvPicPr>
                      <p:cNvPr id="35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1175" y="2059745"/>
                        <a:ext cx="3302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7608358"/>
              </p:ext>
            </p:extLst>
          </p:nvPr>
        </p:nvGraphicFramePr>
        <p:xfrm>
          <a:off x="8193892" y="2013483"/>
          <a:ext cx="317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0" imgW="304560" imgH="431640" progId="Equation.DSMT4">
                  <p:embed/>
                </p:oleObj>
              </mc:Choice>
              <mc:Fallback>
                <p:oleObj name="Equation" r:id="rId10" imgW="304560" imgH="431640" progId="Equation.DSMT4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3892" y="2013483"/>
                        <a:ext cx="3175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373679"/>
              </p:ext>
            </p:extLst>
          </p:nvPr>
        </p:nvGraphicFramePr>
        <p:xfrm>
          <a:off x="9714376" y="2043059"/>
          <a:ext cx="330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12" imgW="342720" imgH="431640" progId="Equation.DSMT4">
                  <p:embed/>
                </p:oleObj>
              </mc:Choice>
              <mc:Fallback>
                <p:oleObj name="Equation" r:id="rId12" imgW="342720" imgH="431640" progId="Equation.DSMT4">
                  <p:embed/>
                  <p:pic>
                    <p:nvPicPr>
                      <p:cNvPr id="37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4376" y="2043059"/>
                        <a:ext cx="330200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804693" y="1552272"/>
            <a:ext cx="110530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số công nhân của đội sản xuất theo kế hoạch lúc đầu và lúc sau lần lượt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1402285" y="1986325"/>
            <a:ext cx="18742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(người) và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3371182" y="1974978"/>
            <a:ext cx="49359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(người). Thời gian tương ứng là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8352642" y="1968325"/>
            <a:ext cx="15007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(giờ) và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9983628" y="2002024"/>
            <a:ext cx="1072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(giờ).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4693" y="2468436"/>
            <a:ext cx="104809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531474"/>
              </p:ext>
            </p:extLst>
          </p:nvPr>
        </p:nvGraphicFramePr>
        <p:xfrm>
          <a:off x="3048000" y="3740150"/>
          <a:ext cx="1143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14" imgW="1143000" imgH="914400" progId="Equation.DSMT4">
                  <p:embed/>
                </p:oleObj>
              </mc:Choice>
              <mc:Fallback>
                <p:oleObj name="Equation" r:id="rId14" imgW="1143000" imgH="91440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48000" y="3740150"/>
                        <a:ext cx="11430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27705" y="377865"/>
            <a:ext cx="218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729177"/>
              </p:ext>
            </p:extLst>
          </p:nvPr>
        </p:nvGraphicFramePr>
        <p:xfrm>
          <a:off x="5645583" y="4692650"/>
          <a:ext cx="1917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16" imgW="1917360" imgH="431640" progId="Equation.DSMT4">
                  <p:embed/>
                </p:oleObj>
              </mc:Choice>
              <mc:Fallback>
                <p:oleObj name="Equation" r:id="rId16" imgW="1917360" imgH="43164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45583" y="4692650"/>
                        <a:ext cx="19177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02589"/>
              </p:ext>
            </p:extLst>
          </p:nvPr>
        </p:nvGraphicFramePr>
        <p:xfrm>
          <a:off x="5628120" y="5226050"/>
          <a:ext cx="16383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18" imgW="1638000" imgH="431640" progId="Equation.DSMT4">
                  <p:embed/>
                </p:oleObj>
              </mc:Choice>
              <mc:Fallback>
                <p:oleObj name="Equation" r:id="rId18" imgW="1638000" imgH="43164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28120" y="5226050"/>
                        <a:ext cx="16383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997788"/>
              </p:ext>
            </p:extLst>
          </p:nvPr>
        </p:nvGraphicFramePr>
        <p:xfrm>
          <a:off x="5588433" y="5657850"/>
          <a:ext cx="2476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20" imgW="2476440" imgH="431640" progId="Equation.DSMT4">
                  <p:embed/>
                </p:oleObj>
              </mc:Choice>
              <mc:Fallback>
                <p:oleObj name="Equation" r:id="rId20" imgW="2476440" imgH="431640" progId="Equation.DSMT4">
                  <p:embed/>
                  <p:pic>
                    <p:nvPicPr>
                      <p:cNvPr id="49" name="Object 48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88433" y="5657850"/>
                        <a:ext cx="2476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38"/>
          <p:cNvSpPr>
            <a:spLocks noChangeArrowheads="1"/>
          </p:cNvSpPr>
          <p:nvPr/>
        </p:nvSpPr>
        <p:spPr bwMode="auto">
          <a:xfrm>
            <a:off x="1377525" y="5988233"/>
            <a:ext cx="69124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 thực tế đội đã hoàn thành công việc trong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857188"/>
              </p:ext>
            </p:extLst>
          </p:nvPr>
        </p:nvGraphicFramePr>
        <p:xfrm>
          <a:off x="8149442" y="6135131"/>
          <a:ext cx="4064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22" imgW="393480" imgH="317160" progId="Equation.DSMT4">
                  <p:embed/>
                </p:oleObj>
              </mc:Choice>
              <mc:Fallback>
                <p:oleObj name="Equation" r:id="rId22" imgW="393480" imgH="317160" progId="Equation.DSMT4">
                  <p:embed/>
                  <p:pic>
                    <p:nvPicPr>
                      <p:cNvPr id="52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49442" y="6135131"/>
                        <a:ext cx="4064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8423194" y="5990747"/>
            <a:ext cx="9829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(giờ)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27523"/>
              </p:ext>
            </p:extLst>
          </p:nvPr>
        </p:nvGraphicFramePr>
        <p:xfrm>
          <a:off x="5946744" y="3764714"/>
          <a:ext cx="1193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24" imgW="1193760" imgH="838080" progId="Equation.DSMT4">
                  <p:embed/>
                </p:oleObj>
              </mc:Choice>
              <mc:Fallback>
                <p:oleObj name="Equation" r:id="rId24" imgW="11937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946744" y="3764714"/>
                        <a:ext cx="1193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520180" y="3814791"/>
            <a:ext cx="145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1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866" y="62891"/>
            <a:ext cx="12536556" cy="6774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3655" y="1402116"/>
            <a:ext cx="395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2 (SGK/67):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3655" y="1925336"/>
            <a:ext cx="103857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kg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kg,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kg,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kg.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644466"/>
              </p:ext>
            </p:extLst>
          </p:nvPr>
        </p:nvGraphicFramePr>
        <p:xfrm>
          <a:off x="9669494" y="2039353"/>
          <a:ext cx="495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6" imgW="495000" imgH="368280" progId="Equation.DSMT4">
                  <p:embed/>
                </p:oleObj>
              </mc:Choice>
              <mc:Fallback>
                <p:oleObj name="Equation" r:id="rId6" imgW="4950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669494" y="2039353"/>
                        <a:ext cx="4953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2099494"/>
              </p:ext>
            </p:extLst>
          </p:nvPr>
        </p:nvGraphicFramePr>
        <p:xfrm>
          <a:off x="7357070" y="2912299"/>
          <a:ext cx="5715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Equation" r:id="rId8" imgW="571320" imgH="317160" progId="Equation.DSMT4">
                  <p:embed/>
                </p:oleObj>
              </mc:Choice>
              <mc:Fallback>
                <p:oleObj name="Equation" r:id="rId8" imgW="5713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57070" y="2912299"/>
                        <a:ext cx="5715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415296"/>
              </p:ext>
            </p:extLst>
          </p:nvPr>
        </p:nvGraphicFramePr>
        <p:xfrm>
          <a:off x="2150957" y="3317800"/>
          <a:ext cx="533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Equation" r:id="rId10" imgW="533160" imgH="317160" progId="Equation.DSMT4">
                  <p:embed/>
                </p:oleObj>
              </mc:Choice>
              <mc:Fallback>
                <p:oleObj name="Equation" r:id="rId10" imgW="533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50957" y="3317800"/>
                        <a:ext cx="533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535613"/>
              </p:ext>
            </p:extLst>
          </p:nvPr>
        </p:nvGraphicFramePr>
        <p:xfrm>
          <a:off x="7170280" y="3317800"/>
          <a:ext cx="558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12" imgW="558720" imgH="317160" progId="Equation.DSMT4">
                  <p:embed/>
                </p:oleObj>
              </mc:Choice>
              <mc:Fallback>
                <p:oleObj name="Equation" r:id="rId12" imgW="55872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170280" y="3317800"/>
                        <a:ext cx="558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rcRect l="17382" r="20120" b="2"/>
          <a:stretch/>
        </p:blipFill>
        <p:spPr>
          <a:xfrm>
            <a:off x="8980235" y="3861782"/>
            <a:ext cx="2657234" cy="2657234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440" y="3686462"/>
            <a:ext cx="1830193" cy="1830193"/>
          </a:xfrm>
          <a:prstGeom prst="rect">
            <a:avLst/>
          </a:prstGeom>
        </p:spPr>
      </p:pic>
      <p:pic>
        <p:nvPicPr>
          <p:cNvPr id="11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1BA09549-F6A3-40BE-957A-2C8CCD8A720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36649" y="5683547"/>
            <a:ext cx="1070317" cy="601583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58EA0C3C-7FD1-E64F-740B-2A0B359091EE}"/>
              </a:ext>
            </a:extLst>
          </p:cNvPr>
          <p:cNvSpPr txBox="1"/>
          <p:nvPr/>
        </p:nvSpPr>
        <p:spPr>
          <a:xfrm>
            <a:off x="1313435" y="599463"/>
            <a:ext cx="1026896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56070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8FAEB-36A2-41B6-B078-96C9430E7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344556"/>
            <a:ext cx="12960625" cy="7394714"/>
          </a:xfrm>
          <a:prstGeom prst="rect">
            <a:avLst/>
          </a:prstGeom>
        </p:spPr>
      </p:pic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028840"/>
              </p:ext>
            </p:extLst>
          </p:nvPr>
        </p:nvGraphicFramePr>
        <p:xfrm>
          <a:off x="1757106" y="1086687"/>
          <a:ext cx="227012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Equation" r:id="rId4" imgW="215640" imgH="228600" progId="Equation.DSMT4">
                  <p:embed/>
                </p:oleObj>
              </mc:Choice>
              <mc:Fallback>
                <p:oleObj name="Equation" r:id="rId4" imgW="215640" imgH="2286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7106" y="1086687"/>
                        <a:ext cx="227012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575925"/>
              </p:ext>
            </p:extLst>
          </p:nvPr>
        </p:nvGraphicFramePr>
        <p:xfrm>
          <a:off x="2804632" y="1038268"/>
          <a:ext cx="230188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6" imgW="241200" imgH="304560" progId="Equation.DSMT4">
                  <p:embed/>
                </p:oleObj>
              </mc:Choice>
              <mc:Fallback>
                <p:oleObj name="Equation" r:id="rId6" imgW="241200" imgH="3045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4632" y="1038268"/>
                        <a:ext cx="230188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912657"/>
              </p:ext>
            </p:extLst>
          </p:nvPr>
        </p:nvGraphicFramePr>
        <p:xfrm>
          <a:off x="3870911" y="1025589"/>
          <a:ext cx="212725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Equation" r:id="rId8" imgW="203040" imgH="215640" progId="Equation.DSMT4">
                  <p:embed/>
                </p:oleObj>
              </mc:Choice>
              <mc:Fallback>
                <p:oleObj name="Equation" r:id="rId8" imgW="203040" imgH="215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911" y="1025589"/>
                        <a:ext cx="212725" cy="227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659295"/>
              </p:ext>
            </p:extLst>
          </p:nvPr>
        </p:nvGraphicFramePr>
        <p:xfrm>
          <a:off x="3870911" y="1831462"/>
          <a:ext cx="2057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Equation" r:id="rId10" imgW="2057400" imgH="393480" progId="Equation.DSMT4">
                  <p:embed/>
                </p:oleObj>
              </mc:Choice>
              <mc:Fallback>
                <p:oleObj name="Equation" r:id="rId10" imgW="2057400" imgH="3934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0911" y="1831462"/>
                        <a:ext cx="20574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050850" y="877485"/>
            <a:ext cx="8130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863893" y="906181"/>
            <a:ext cx="10534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(kg),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2917387" y="877485"/>
            <a:ext cx="10534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(kg), </a:t>
            </a:r>
            <a:endParaRPr kumimoji="0" lang="sv-SE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1050850" y="860689"/>
            <a:ext cx="1203297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(kg) lần lượt là số lượng thịt bò, thịt lợn,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en-US" sz="28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 sú mà bác Ngọc mua được. Khi đó ta có: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266066"/>
              </p:ext>
            </p:extLst>
          </p:nvPr>
        </p:nvGraphicFramePr>
        <p:xfrm>
          <a:off x="8641363" y="2340545"/>
          <a:ext cx="3086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" name="Equation" r:id="rId12" imgW="3085920" imgH="393480" progId="Equation.DSMT4">
                  <p:embed/>
                </p:oleObj>
              </mc:Choice>
              <mc:Fallback>
                <p:oleObj name="Equation" r:id="rId12" imgW="308592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41363" y="2340545"/>
                        <a:ext cx="3086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979539"/>
              </p:ext>
            </p:extLst>
          </p:nvPr>
        </p:nvGraphicFramePr>
        <p:xfrm>
          <a:off x="2512029" y="2828622"/>
          <a:ext cx="20574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quation" r:id="rId14" imgW="2057400" imgH="393480" progId="Equation.DSMT4">
                  <p:embed/>
                </p:oleObj>
              </mc:Choice>
              <mc:Fallback>
                <p:oleObj name="Equation" r:id="rId14" imgW="2057400" imgH="393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512029" y="2828622"/>
                        <a:ext cx="20574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814686"/>
              </p:ext>
            </p:extLst>
          </p:nvPr>
        </p:nvGraphicFramePr>
        <p:xfrm>
          <a:off x="2606675" y="3184525"/>
          <a:ext cx="33274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Equation" r:id="rId16" imgW="3327120" imgH="1269720" progId="Equation.DSMT4">
                  <p:embed/>
                </p:oleObj>
              </mc:Choice>
              <mc:Fallback>
                <p:oleObj name="Equation" r:id="rId16" imgW="3327120" imgH="126972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606675" y="3184525"/>
                        <a:ext cx="33274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510419"/>
              </p:ext>
            </p:extLst>
          </p:nvPr>
        </p:nvGraphicFramePr>
        <p:xfrm>
          <a:off x="4492273" y="3128184"/>
          <a:ext cx="3251200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Equation" r:id="rId18" imgW="3251160" imgH="1726920" progId="Equation.DSMT4">
                  <p:embed/>
                </p:oleObj>
              </mc:Choice>
              <mc:Fallback>
                <p:oleObj name="Equation" r:id="rId18" imgW="3251160" imgH="172692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492273" y="3128184"/>
                        <a:ext cx="3251200" cy="172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0443866"/>
              </p:ext>
            </p:extLst>
          </p:nvPr>
        </p:nvGraphicFramePr>
        <p:xfrm>
          <a:off x="2266598" y="4455054"/>
          <a:ext cx="30988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Equation" r:id="rId20" imgW="3098520" imgH="838080" progId="Equation.DSMT4">
                  <p:embed/>
                </p:oleObj>
              </mc:Choice>
              <mc:Fallback>
                <p:oleObj name="Equation" r:id="rId20" imgW="3098520" imgH="8380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266598" y="4455054"/>
                        <a:ext cx="30988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666134"/>
              </p:ext>
            </p:extLst>
          </p:nvPr>
        </p:nvGraphicFramePr>
        <p:xfrm>
          <a:off x="5428898" y="4461404"/>
          <a:ext cx="30861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Equation" r:id="rId22" imgW="3085920" imgH="825480" progId="Equation.DSMT4">
                  <p:embed/>
                </p:oleObj>
              </mc:Choice>
              <mc:Fallback>
                <p:oleObj name="Equation" r:id="rId22" imgW="3085920" imgH="825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428898" y="4461404"/>
                        <a:ext cx="30861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8555671"/>
              </p:ext>
            </p:extLst>
          </p:nvPr>
        </p:nvGraphicFramePr>
        <p:xfrm>
          <a:off x="8768618" y="4455054"/>
          <a:ext cx="28956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Equation" r:id="rId24" imgW="2895480" imgH="838080" progId="Equation.DSMT4">
                  <p:embed/>
                </p:oleObj>
              </mc:Choice>
              <mc:Fallback>
                <p:oleObj name="Equation" r:id="rId24" imgW="2895480" imgH="8380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768618" y="4455054"/>
                        <a:ext cx="28956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1100004" y="5376677"/>
            <a:ext cx="10627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số lượng thịt bò, thịt lợn, tôm sú mà bác Ngọc mua được lần lượt là: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440435"/>
              </p:ext>
            </p:extLst>
          </p:nvPr>
        </p:nvGraphicFramePr>
        <p:xfrm>
          <a:off x="3551238" y="5988050"/>
          <a:ext cx="3098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Equation" r:id="rId26" imgW="3098520" imgH="393480" progId="Equation.DSMT4">
                  <p:embed/>
                </p:oleObj>
              </mc:Choice>
              <mc:Fallback>
                <p:oleObj name="Equation" r:id="rId26" imgW="3098520" imgH="393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551238" y="5988050"/>
                        <a:ext cx="3098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109719" y="4612544"/>
            <a:ext cx="103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00286" y="432945"/>
            <a:ext cx="177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6429" y="2245684"/>
            <a:ext cx="7643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5628" y="2707724"/>
            <a:ext cx="145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85628" y="3267208"/>
            <a:ext cx="1450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6" grpId="0"/>
      <p:bldP spid="38" grpId="0"/>
      <p:bldP spid="4" grpId="0"/>
      <p:bldP spid="3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2179786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STT115
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502</Words>
  <Application>Microsoft Office PowerPoint</Application>
  <PresentationFormat>Widescreen</PresentationFormat>
  <Paragraphs>37</Paragraphs>
  <Slides>6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63</cp:revision>
  <dcterms:created xsi:type="dcterms:W3CDTF">2022-06-06T08:56:21Z</dcterms:created>
  <dcterms:modified xsi:type="dcterms:W3CDTF">2024-01-05T08:15:47Z</dcterms:modified>
</cp:coreProperties>
</file>