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media/audio1.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70" r:id="rId3"/>
    <p:sldId id="278" r:id="rId4"/>
    <p:sldId id="277" r:id="rId5"/>
    <p:sldId id="257" r:id="rId6"/>
    <p:sldId id="271" r:id="rId7"/>
    <p:sldId id="258" r:id="rId8"/>
    <p:sldId id="259" r:id="rId9"/>
    <p:sldId id="260" r:id="rId10"/>
    <p:sldId id="261" r:id="rId11"/>
    <p:sldId id="280" r:id="rId12"/>
    <p:sldId id="273" r:id="rId13"/>
    <p:sldId id="265" r:id="rId14"/>
    <p:sldId id="281" r:id="rId15"/>
    <p:sldId id="269" r:id="rId16"/>
    <p:sldId id="268" r:id="rId17"/>
    <p:sldId id="274" r:id="rId18"/>
    <p:sldId id="275" r:id="rId19"/>
    <p:sldId id="267" r:id="rId20"/>
    <p:sldId id="282" r:id="rId21"/>
    <p:sldId id="283" r:id="rId22"/>
    <p:sldId id="284" r:id="rId23"/>
    <p:sldId id="276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A545-7690-4062-A193-75CC0D48C56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6E03E-CC65-4B9E-BC8D-A4C4739A4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E1E6-8763-4C96-8AB8-DCF2B6E7CC6E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7554E8-93EB-4C4C-BEAE-142CB2D314B1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sinh tự điền số liệu</a:t>
            </a:r>
          </a:p>
        </p:txBody>
      </p:sp>
    </p:spTree>
    <p:extLst>
      <p:ext uri="{BB962C8B-B14F-4D97-AF65-F5344CB8AC3E}">
        <p14:creationId xmlns:p14="http://schemas.microsoft.com/office/powerpoint/2010/main" xmlns="" val="17555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E1E6-8763-4C96-8AB8-DCF2B6E7CC6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7554E8-93EB-4C4C-BEAE-142CB2D314B1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sinh tự điền số liệu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53034354b_0_24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53034354b_0_24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4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10266F-1432-4374-B364-3F0387CE2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948241"/>
            <a:ext cx="240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2068967"/>
            <a:ext cx="35934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2068967"/>
            <a:ext cx="35934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093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61D9-CFED-4F6B-8F37-D230700FC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43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5B4F-E2DE-462F-A20A-FEA854DE22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Bamboo Spa Wallpapers - Top Free Bamboo Spa Backgrounds - Wallpaper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114800"/>
            <a:ext cx="784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66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</a:rPr>
              <a:t>VẬT LÍ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endParaRPr lang="vi-VN" sz="66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891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+ Background Powerpoint Đẹp cho bài thuyết trình chuyên nghiệp | Hình  nền, Hình ảnh,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39"/>
          <p:cNvSpPr>
            <a:spLocks noChangeAspect="1" noChangeArrowheads="1" noTextEdit="1"/>
          </p:cNvSpPr>
          <p:nvPr/>
        </p:nvSpPr>
        <p:spPr bwMode="auto">
          <a:xfrm>
            <a:off x="4876800" y="1792287"/>
            <a:ext cx="2209800" cy="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81000" y="384175"/>
            <a:ext cx="7696200" cy="1027113"/>
            <a:chOff x="480" y="2212"/>
            <a:chExt cx="4080" cy="647"/>
          </a:xfrm>
        </p:grpSpPr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480" y="2352"/>
              <a:ext cx="384" cy="29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38"/>
            <p:cNvGrpSpPr>
              <a:grpSpLocks noChangeAspect="1"/>
            </p:cNvGrpSpPr>
            <p:nvPr/>
          </p:nvGrpSpPr>
          <p:grpSpPr bwMode="auto">
            <a:xfrm>
              <a:off x="3065" y="2212"/>
              <a:ext cx="1495" cy="647"/>
              <a:chOff x="2377" y="3360"/>
              <a:chExt cx="1727" cy="747"/>
            </a:xfrm>
          </p:grpSpPr>
          <p:sp>
            <p:nvSpPr>
              <p:cNvPr id="10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2377" y="3360"/>
                <a:ext cx="1727" cy="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40"/>
              <p:cNvSpPr>
                <a:spLocks noChangeShapeType="1"/>
              </p:cNvSpPr>
              <p:nvPr/>
            </p:nvSpPr>
            <p:spPr bwMode="auto">
              <a:xfrm>
                <a:off x="2546" y="3701"/>
                <a:ext cx="234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3101" y="3701"/>
                <a:ext cx="308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42"/>
              <p:cNvSpPr>
                <a:spLocks noChangeShapeType="1"/>
              </p:cNvSpPr>
              <p:nvPr/>
            </p:nvSpPr>
            <p:spPr bwMode="auto">
              <a:xfrm>
                <a:off x="3697" y="3701"/>
                <a:ext cx="341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43"/>
              <p:cNvSpPr>
                <a:spLocks noChangeArrowheads="1"/>
              </p:cNvSpPr>
              <p:nvPr/>
            </p:nvSpPr>
            <p:spPr bwMode="auto">
              <a:xfrm>
                <a:off x="3906" y="3893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44"/>
              <p:cNvSpPr>
                <a:spLocks noChangeArrowheads="1"/>
              </p:cNvSpPr>
              <p:nvPr/>
            </p:nvSpPr>
            <p:spPr bwMode="auto">
              <a:xfrm>
                <a:off x="3290" y="3894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45"/>
              <p:cNvSpPr>
                <a:spLocks noChangeArrowheads="1"/>
              </p:cNvSpPr>
              <p:nvPr/>
            </p:nvSpPr>
            <p:spPr bwMode="auto">
              <a:xfrm>
                <a:off x="3792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6"/>
              <p:cNvSpPr>
                <a:spLocks noChangeArrowheads="1"/>
              </p:cNvSpPr>
              <p:nvPr/>
            </p:nvSpPr>
            <p:spPr bwMode="auto">
              <a:xfrm>
                <a:off x="3179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47"/>
              <p:cNvSpPr>
                <a:spLocks noChangeArrowheads="1"/>
              </p:cNvSpPr>
              <p:nvPr/>
            </p:nvSpPr>
            <p:spPr bwMode="auto">
              <a:xfrm>
                <a:off x="2587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48"/>
              <p:cNvSpPr>
                <a:spLocks noChangeArrowheads="1"/>
              </p:cNvSpPr>
              <p:nvPr/>
            </p:nvSpPr>
            <p:spPr bwMode="auto">
              <a:xfrm>
                <a:off x="3726" y="3736"/>
                <a:ext cx="18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49"/>
              <p:cNvSpPr>
                <a:spLocks noChangeArrowheads="1"/>
              </p:cNvSpPr>
              <p:nvPr/>
            </p:nvSpPr>
            <p:spPr bwMode="auto">
              <a:xfrm>
                <a:off x="3130" y="3736"/>
                <a:ext cx="201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50"/>
              <p:cNvSpPr>
                <a:spLocks noChangeArrowheads="1"/>
              </p:cNvSpPr>
              <p:nvPr/>
            </p:nvSpPr>
            <p:spPr bwMode="auto">
              <a:xfrm>
                <a:off x="2576" y="3737"/>
                <a:ext cx="324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2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endParaRPr lang="en-US" alt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51"/>
              <p:cNvSpPr>
                <a:spLocks noChangeArrowheads="1"/>
              </p:cNvSpPr>
              <p:nvPr/>
            </p:nvSpPr>
            <p:spPr bwMode="auto">
              <a:xfrm>
                <a:off x="3470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2861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53"/>
            <p:cNvSpPr txBox="1">
              <a:spLocks noChangeArrowheads="1"/>
            </p:cNvSpPr>
            <p:nvPr/>
          </p:nvSpPr>
          <p:spPr bwMode="auto">
            <a:xfrm>
              <a:off x="960" y="2256"/>
              <a:ext cx="255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4" name="Text Box 94"/>
          <p:cNvSpPr txBox="1">
            <a:spLocks noChangeArrowheads="1"/>
          </p:cNvSpPr>
          <p:nvPr/>
        </p:nvSpPr>
        <p:spPr bwMode="auto">
          <a:xfrm>
            <a:off x="45720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 = U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3200400" y="1676400"/>
            <a:ext cx="4495800" cy="838200"/>
            <a:chOff x="2592" y="2160"/>
            <a:chExt cx="2832" cy="528"/>
          </a:xfrm>
        </p:grpSpPr>
        <p:grpSp>
          <p:nvGrpSpPr>
            <p:cNvPr id="26" name="Group 96"/>
            <p:cNvGrpSpPr>
              <a:grpSpLocks noChangeAspect="1"/>
            </p:cNvGrpSpPr>
            <p:nvPr/>
          </p:nvGrpSpPr>
          <p:grpSpPr bwMode="auto">
            <a:xfrm>
              <a:off x="4712" y="2160"/>
              <a:ext cx="712" cy="528"/>
              <a:chOff x="1104" y="2016"/>
              <a:chExt cx="712" cy="528"/>
            </a:xfrm>
          </p:grpSpPr>
          <p:sp>
            <p:nvSpPr>
              <p:cNvPr id="48" name="AutoShape 9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2016"/>
                <a:ext cx="71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98"/>
              <p:cNvSpPr>
                <a:spLocks noChangeShapeType="1"/>
              </p:cNvSpPr>
              <p:nvPr/>
            </p:nvSpPr>
            <p:spPr bwMode="auto">
              <a:xfrm>
                <a:off x="1507" y="2257"/>
                <a:ext cx="26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99"/>
              <p:cNvSpPr>
                <a:spLocks noChangeArrowheads="1"/>
              </p:cNvSpPr>
              <p:nvPr/>
            </p:nvSpPr>
            <p:spPr bwMode="auto">
              <a:xfrm>
                <a:off x="1531" y="2283"/>
                <a:ext cx="20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3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100"/>
              <p:cNvSpPr>
                <a:spLocks noChangeArrowheads="1"/>
              </p:cNvSpPr>
              <p:nvPr/>
            </p:nvSpPr>
            <p:spPr bwMode="auto">
              <a:xfrm>
                <a:off x="1529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101"/>
              <p:cNvSpPr>
                <a:spLocks noChangeArrowheads="1"/>
              </p:cNvSpPr>
              <p:nvPr/>
            </p:nvSpPr>
            <p:spPr bwMode="auto">
              <a:xfrm>
                <a:off x="1149" y="214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102"/>
              <p:cNvSpPr>
                <a:spLocks noChangeArrowheads="1"/>
              </p:cNvSpPr>
              <p:nvPr/>
            </p:nvSpPr>
            <p:spPr bwMode="auto">
              <a:xfrm>
                <a:off x="1313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103"/>
            <p:cNvGrpSpPr>
              <a:grpSpLocks noChangeAspect="1"/>
            </p:cNvGrpSpPr>
            <p:nvPr/>
          </p:nvGrpSpPr>
          <p:grpSpPr bwMode="auto">
            <a:xfrm>
              <a:off x="2840" y="2160"/>
              <a:ext cx="854" cy="513"/>
              <a:chOff x="2256" y="1776"/>
              <a:chExt cx="854" cy="513"/>
            </a:xfrm>
          </p:grpSpPr>
          <p:sp>
            <p:nvSpPr>
              <p:cNvPr id="39" name="AutoShape 104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1776"/>
                <a:ext cx="854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105"/>
              <p:cNvSpPr>
                <a:spLocks noChangeShapeType="1"/>
              </p:cNvSpPr>
              <p:nvPr/>
            </p:nvSpPr>
            <p:spPr bwMode="auto">
              <a:xfrm>
                <a:off x="2719" y="2017"/>
                <a:ext cx="25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106"/>
              <p:cNvSpPr>
                <a:spLocks noChangeArrowheads="1"/>
              </p:cNvSpPr>
              <p:nvPr/>
            </p:nvSpPr>
            <p:spPr bwMode="auto">
              <a:xfrm>
                <a:off x="3003" y="190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107"/>
              <p:cNvSpPr>
                <a:spLocks noChangeArrowheads="1"/>
              </p:cNvSpPr>
              <p:nvPr/>
            </p:nvSpPr>
            <p:spPr bwMode="auto">
              <a:xfrm>
                <a:off x="2872" y="215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10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109"/>
              <p:cNvSpPr>
                <a:spLocks noChangeArrowheads="1"/>
              </p:cNvSpPr>
              <p:nvPr/>
            </p:nvSpPr>
            <p:spPr bwMode="auto">
              <a:xfrm>
                <a:off x="2743" y="2043"/>
                <a:ext cx="11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110"/>
              <p:cNvSpPr>
                <a:spLocks noChangeArrowheads="1"/>
              </p:cNvSpPr>
              <p:nvPr/>
            </p:nvSpPr>
            <p:spPr bwMode="auto">
              <a:xfrm>
                <a:off x="2731" y="178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111"/>
              <p:cNvSpPr>
                <a:spLocks noChangeArrowheads="1"/>
              </p:cNvSpPr>
              <p:nvPr/>
            </p:nvSpPr>
            <p:spPr bwMode="auto">
              <a:xfrm>
                <a:off x="2300" y="190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112"/>
              <p:cNvSpPr>
                <a:spLocks noChangeArrowheads="1"/>
              </p:cNvSpPr>
              <p:nvPr/>
            </p:nvSpPr>
            <p:spPr bwMode="auto">
              <a:xfrm>
                <a:off x="2525" y="188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113"/>
            <p:cNvGrpSpPr>
              <a:grpSpLocks noChangeAspect="1"/>
            </p:cNvGrpSpPr>
            <p:nvPr/>
          </p:nvGrpSpPr>
          <p:grpSpPr bwMode="auto">
            <a:xfrm>
              <a:off x="3752" y="2160"/>
              <a:ext cx="895" cy="513"/>
              <a:chOff x="3665" y="2016"/>
              <a:chExt cx="895" cy="513"/>
            </a:xfrm>
          </p:grpSpPr>
          <p:sp>
            <p:nvSpPr>
              <p:cNvPr id="30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665" y="2016"/>
                <a:ext cx="895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115"/>
              <p:cNvSpPr>
                <a:spLocks noChangeShapeType="1"/>
              </p:cNvSpPr>
              <p:nvPr/>
            </p:nvSpPr>
            <p:spPr bwMode="auto">
              <a:xfrm>
                <a:off x="4155" y="2257"/>
                <a:ext cx="27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116"/>
              <p:cNvSpPr>
                <a:spLocks noChangeArrowheads="1"/>
              </p:cNvSpPr>
              <p:nvPr/>
            </p:nvSpPr>
            <p:spPr bwMode="auto">
              <a:xfrm>
                <a:off x="4466" y="214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4324" y="239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3809" y="225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4179" y="2283"/>
                <a:ext cx="11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4181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121"/>
              <p:cNvSpPr>
                <a:spLocks noChangeArrowheads="1"/>
              </p:cNvSpPr>
              <p:nvPr/>
            </p:nvSpPr>
            <p:spPr bwMode="auto">
              <a:xfrm>
                <a:off x="3709" y="214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122"/>
              <p:cNvSpPr>
                <a:spLocks noChangeArrowheads="1"/>
              </p:cNvSpPr>
              <p:nvPr/>
            </p:nvSpPr>
            <p:spPr bwMode="auto">
              <a:xfrm>
                <a:off x="3961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9" name="Object 123"/>
            <p:cNvGraphicFramePr>
              <a:graphicFrameLocks noChangeAspect="1"/>
            </p:cNvGraphicFramePr>
            <p:nvPr/>
          </p:nvGraphicFramePr>
          <p:xfrm>
            <a:off x="2592" y="2317"/>
            <a:ext cx="252" cy="202"/>
          </p:xfrm>
          <a:graphic>
            <a:graphicData uri="http://schemas.openxmlformats.org/presentationml/2006/ole">
              <p:oleObj spid="_x0000_s3074" name="Equation" r:id="rId4" imgW="190417" imgH="152334" progId="Equation.3">
                <p:embed/>
              </p:oleObj>
            </a:graphicData>
          </a:graphic>
        </p:graphicFrame>
      </p:grp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57200" y="2971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2057400" y="2590800"/>
            <a:ext cx="6477000" cy="1074738"/>
            <a:chOff x="1440" y="3120"/>
            <a:chExt cx="4080" cy="677"/>
          </a:xfrm>
        </p:grpSpPr>
        <p:grpSp>
          <p:nvGrpSpPr>
            <p:cNvPr id="56" name="Group 61"/>
            <p:cNvGrpSpPr>
              <a:grpSpLocks/>
            </p:cNvGrpSpPr>
            <p:nvPr/>
          </p:nvGrpSpPr>
          <p:grpSpPr bwMode="auto">
            <a:xfrm>
              <a:off x="1440" y="3168"/>
              <a:ext cx="2277" cy="629"/>
              <a:chOff x="1584" y="2688"/>
              <a:chExt cx="2277" cy="629"/>
            </a:xfrm>
          </p:grpSpPr>
          <p:sp>
            <p:nvSpPr>
              <p:cNvPr id="73" name="Text Box 62"/>
              <p:cNvSpPr txBox="1">
                <a:spLocks noChangeArrowheads="1"/>
              </p:cNvSpPr>
              <p:nvPr/>
            </p:nvSpPr>
            <p:spPr bwMode="auto">
              <a:xfrm>
                <a:off x="1584" y="283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  <p:grpSp>
            <p:nvGrpSpPr>
              <p:cNvPr id="74" name="Group 63"/>
              <p:cNvGrpSpPr>
                <a:grpSpLocks noChangeAspect="1"/>
              </p:cNvGrpSpPr>
              <p:nvPr/>
            </p:nvGrpSpPr>
            <p:grpSpPr bwMode="auto">
              <a:xfrm>
                <a:off x="2421" y="2688"/>
                <a:ext cx="1440" cy="629"/>
                <a:chOff x="2448" y="2688"/>
                <a:chExt cx="1440" cy="629"/>
              </a:xfrm>
            </p:grpSpPr>
            <p:sp>
              <p:nvSpPr>
                <p:cNvPr id="75" name="AutoShape 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48" y="2688"/>
                  <a:ext cx="1440" cy="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65"/>
                <p:cNvSpPr>
                  <a:spLocks noChangeShapeType="1"/>
                </p:cNvSpPr>
                <p:nvPr/>
              </p:nvSpPr>
              <p:spPr bwMode="auto">
                <a:xfrm>
                  <a:off x="2492" y="2984"/>
                  <a:ext cx="2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66"/>
                <p:cNvSpPr>
                  <a:spLocks noChangeShapeType="1"/>
                </p:cNvSpPr>
                <p:nvPr/>
              </p:nvSpPr>
              <p:spPr bwMode="auto">
                <a:xfrm>
                  <a:off x="2998" y="2984"/>
                  <a:ext cx="26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67"/>
                <p:cNvSpPr>
                  <a:spLocks noChangeShapeType="1"/>
                </p:cNvSpPr>
                <p:nvPr/>
              </p:nvSpPr>
              <p:spPr bwMode="auto">
                <a:xfrm>
                  <a:off x="3515" y="2984"/>
                  <a:ext cx="22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68"/>
                <p:cNvSpPr>
                  <a:spLocks noChangeArrowheads="1"/>
                </p:cNvSpPr>
                <p:nvPr/>
              </p:nvSpPr>
              <p:spPr bwMode="auto">
                <a:xfrm>
                  <a:off x="3765" y="3107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2" y="3152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70"/>
                <p:cNvSpPr>
                  <a:spLocks noChangeArrowheads="1"/>
                </p:cNvSpPr>
                <p:nvPr/>
              </p:nvSpPr>
              <p:spPr bwMode="auto">
                <a:xfrm>
                  <a:off x="3553" y="3015"/>
                  <a:ext cx="137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71"/>
                <p:cNvSpPr>
                  <a:spLocks noChangeArrowheads="1"/>
                </p:cNvSpPr>
                <p:nvPr/>
              </p:nvSpPr>
              <p:spPr bwMode="auto">
                <a:xfrm>
                  <a:off x="3508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72"/>
                <p:cNvSpPr>
                  <a:spLocks noChangeArrowheads="1"/>
                </p:cNvSpPr>
                <p:nvPr/>
              </p:nvSpPr>
              <p:spPr bwMode="auto">
                <a:xfrm>
                  <a:off x="3023" y="3015"/>
                  <a:ext cx="137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73"/>
                <p:cNvSpPr>
                  <a:spLocks noChangeArrowheads="1"/>
                </p:cNvSpPr>
                <p:nvPr/>
              </p:nvSpPr>
              <p:spPr bwMode="auto">
                <a:xfrm>
                  <a:off x="3011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74"/>
                <p:cNvSpPr>
                  <a:spLocks noChangeArrowheads="1"/>
                </p:cNvSpPr>
                <p:nvPr/>
              </p:nvSpPr>
              <p:spPr bwMode="auto">
                <a:xfrm>
                  <a:off x="2530" y="3015"/>
                  <a:ext cx="255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sz="2800" i="1" baseline="-250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tđ</a:t>
                  </a:r>
                  <a:endPara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485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319" y="2817"/>
                  <a:ext cx="12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77"/>
                <p:cNvSpPr>
                  <a:spLocks noChangeArrowheads="1"/>
                </p:cNvSpPr>
                <p:nvPr/>
              </p:nvSpPr>
              <p:spPr bwMode="auto">
                <a:xfrm>
                  <a:off x="2789" y="2817"/>
                  <a:ext cx="12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7" name="Group 78"/>
            <p:cNvGrpSpPr>
              <a:grpSpLocks noChangeAspect="1"/>
            </p:cNvGrpSpPr>
            <p:nvPr/>
          </p:nvGrpSpPr>
          <p:grpSpPr bwMode="auto">
            <a:xfrm>
              <a:off x="4176" y="3120"/>
              <a:ext cx="1344" cy="605"/>
              <a:chOff x="2496" y="3360"/>
              <a:chExt cx="1344" cy="605"/>
            </a:xfrm>
          </p:grpSpPr>
          <p:sp>
            <p:nvSpPr>
              <p:cNvPr id="59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344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>
                <a:off x="2538" y="3645"/>
                <a:ext cx="1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>
                <a:off x="3001" y="3645"/>
                <a:ext cx="25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>
                <a:off x="3499" y="3645"/>
                <a:ext cx="2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83"/>
              <p:cNvSpPr>
                <a:spLocks noChangeArrowheads="1"/>
              </p:cNvSpPr>
              <p:nvPr/>
            </p:nvSpPr>
            <p:spPr bwMode="auto">
              <a:xfrm>
                <a:off x="3674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Rectangle 84"/>
              <p:cNvSpPr>
                <a:spLocks noChangeArrowheads="1"/>
              </p:cNvSpPr>
              <p:nvPr/>
            </p:nvSpPr>
            <p:spPr bwMode="auto">
              <a:xfrm>
                <a:off x="3159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85"/>
              <p:cNvSpPr>
                <a:spLocks noChangeArrowheads="1"/>
              </p:cNvSpPr>
              <p:nvPr/>
            </p:nvSpPr>
            <p:spPr bwMode="auto">
              <a:xfrm>
                <a:off x="3579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86"/>
              <p:cNvSpPr>
                <a:spLocks noChangeArrowheads="1"/>
              </p:cNvSpPr>
              <p:nvPr/>
            </p:nvSpPr>
            <p:spPr bwMode="auto">
              <a:xfrm>
                <a:off x="3067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87"/>
              <p:cNvSpPr>
                <a:spLocks noChangeArrowheads="1"/>
              </p:cNvSpPr>
              <p:nvPr/>
            </p:nvSpPr>
            <p:spPr bwMode="auto">
              <a:xfrm>
                <a:off x="2573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88"/>
              <p:cNvSpPr>
                <a:spLocks noChangeArrowheads="1"/>
              </p:cNvSpPr>
              <p:nvPr/>
            </p:nvSpPr>
            <p:spPr bwMode="auto">
              <a:xfrm>
                <a:off x="3524" y="3675"/>
                <a:ext cx="13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89"/>
              <p:cNvSpPr>
                <a:spLocks noChangeArrowheads="1"/>
              </p:cNvSpPr>
              <p:nvPr/>
            </p:nvSpPr>
            <p:spPr bwMode="auto">
              <a:xfrm>
                <a:off x="3026" y="3675"/>
                <a:ext cx="13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90"/>
              <p:cNvSpPr>
                <a:spLocks noChangeArrowheads="1"/>
              </p:cNvSpPr>
              <p:nvPr/>
            </p:nvSpPr>
            <p:spPr bwMode="auto">
              <a:xfrm>
                <a:off x="2563" y="3675"/>
                <a:ext cx="24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7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91"/>
              <p:cNvSpPr>
                <a:spLocks noChangeArrowheads="1"/>
              </p:cNvSpPr>
              <p:nvPr/>
            </p:nvSpPr>
            <p:spPr bwMode="auto">
              <a:xfrm>
                <a:off x="3310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92"/>
              <p:cNvSpPr>
                <a:spLocks noChangeArrowheads="1"/>
              </p:cNvSpPr>
              <p:nvPr/>
            </p:nvSpPr>
            <p:spPr bwMode="auto">
              <a:xfrm>
                <a:off x="2801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58" name="Object 93"/>
            <p:cNvGraphicFramePr>
              <a:graphicFrameLocks noChangeAspect="1"/>
            </p:cNvGraphicFramePr>
            <p:nvPr/>
          </p:nvGraphicFramePr>
          <p:xfrm>
            <a:off x="3828" y="3360"/>
            <a:ext cx="252" cy="202"/>
          </p:xfrm>
          <a:graphic>
            <a:graphicData uri="http://schemas.openxmlformats.org/presentationml/2006/ole">
              <p:oleObj spid="_x0000_s3075" name="Equation" r:id="rId5" imgW="190417" imgH="152334" progId="Equation.3">
                <p:embed/>
              </p:oleObj>
            </a:graphicData>
          </a:graphic>
        </p:graphicFrame>
      </p:grp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733800" y="4038600"/>
          <a:ext cx="2400300" cy="1104900"/>
        </p:xfrm>
        <a:graphic>
          <a:graphicData uri="http://schemas.openxmlformats.org/presentationml/2006/ole">
            <p:oleObj spid="_x0000_s3077" name="Equation" r:id="rId6" imgW="9651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06"/>
          <p:cNvSpPr>
            <a:spLocks noChangeShapeType="1"/>
          </p:cNvSpPr>
          <p:nvPr/>
        </p:nvSpPr>
        <p:spPr bwMode="auto">
          <a:xfrm rot="1070359" flipV="1">
            <a:off x="4616450" y="3151188"/>
            <a:ext cx="573088" cy="11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207"/>
          <p:cNvSpPr>
            <a:spLocks noChangeShapeType="1"/>
          </p:cNvSpPr>
          <p:nvPr/>
        </p:nvSpPr>
        <p:spPr bwMode="auto">
          <a:xfrm flipH="1" flipV="1">
            <a:off x="4616450" y="3216275"/>
            <a:ext cx="354013" cy="155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210"/>
          <p:cNvSpPr>
            <a:spLocks noChangeShapeType="1"/>
          </p:cNvSpPr>
          <p:nvPr/>
        </p:nvSpPr>
        <p:spPr bwMode="auto">
          <a:xfrm>
            <a:off x="3429000" y="5715000"/>
            <a:ext cx="16763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211"/>
          <p:cNvSpPr>
            <a:spLocks noChangeShapeType="1"/>
          </p:cNvSpPr>
          <p:nvPr/>
        </p:nvSpPr>
        <p:spPr bwMode="auto">
          <a:xfrm>
            <a:off x="7696200" y="5715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212"/>
          <p:cNvSpPr>
            <a:spLocks noChangeShapeType="1"/>
          </p:cNvSpPr>
          <p:nvPr/>
        </p:nvSpPr>
        <p:spPr bwMode="auto">
          <a:xfrm>
            <a:off x="8534400" y="1828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213"/>
          <p:cNvSpPr>
            <a:spLocks noChangeShapeType="1"/>
          </p:cNvSpPr>
          <p:nvPr/>
        </p:nvSpPr>
        <p:spPr bwMode="auto">
          <a:xfrm>
            <a:off x="8763000" y="1828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214"/>
          <p:cNvSpPr>
            <a:spLocks noChangeShapeType="1"/>
          </p:cNvSpPr>
          <p:nvPr/>
        </p:nvSpPr>
        <p:spPr bwMode="auto">
          <a:xfrm>
            <a:off x="1219200" y="2667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215"/>
          <p:cNvSpPr>
            <a:spLocks noChangeShapeType="1"/>
          </p:cNvSpPr>
          <p:nvPr/>
        </p:nvSpPr>
        <p:spPr bwMode="auto">
          <a:xfrm>
            <a:off x="1219200" y="2667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216"/>
          <p:cNvSpPr>
            <a:spLocks noChangeShapeType="1"/>
          </p:cNvSpPr>
          <p:nvPr/>
        </p:nvSpPr>
        <p:spPr bwMode="auto">
          <a:xfrm>
            <a:off x="27432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217"/>
          <p:cNvSpPr>
            <a:spLocks noChangeShapeType="1"/>
          </p:cNvSpPr>
          <p:nvPr/>
        </p:nvSpPr>
        <p:spPr bwMode="auto">
          <a:xfrm>
            <a:off x="4876800" y="1828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1557338" y="3367088"/>
            <a:ext cx="2286000" cy="1893887"/>
            <a:chOff x="480" y="1680"/>
            <a:chExt cx="1440" cy="1193"/>
          </a:xfrm>
        </p:grpSpPr>
        <p:sp>
          <p:nvSpPr>
            <p:cNvPr id="32783" name="Rectangle 219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4" name="AutoShape 220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3 h 21600"/>
                <a:gd name="T6" fmla="*/ 19 w 21600"/>
                <a:gd name="T7" fmla="*/ 108 h 21600"/>
                <a:gd name="T8" fmla="*/ 66 w 21600"/>
                <a:gd name="T9" fmla="*/ 126 h 21600"/>
                <a:gd name="T10" fmla="*/ 112 w 21600"/>
                <a:gd name="T11" fmla="*/ 108 h 21600"/>
                <a:gd name="T12" fmla="*/ 131 w 21600"/>
                <a:gd name="T13" fmla="*/ 63 h 21600"/>
                <a:gd name="T14" fmla="*/ 112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5" name="Rectangle 221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6" name="Rectangle 222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7" name="Oval 223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8" name="Arc 224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257 w 24253"/>
                <a:gd name="T1" fmla="*/ 0 h 39506"/>
                <a:gd name="T2" fmla="*/ 0 w 24253"/>
                <a:gd name="T3" fmla="*/ 715 h 39506"/>
                <a:gd name="T4" fmla="*/ 46 w 24253"/>
                <a:gd name="T5" fmla="*/ 325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9" name="Text Box 225"/>
            <p:cNvSpPr txBox="1">
              <a:spLocks noChangeArrowheads="1"/>
            </p:cNvSpPr>
            <p:nvPr/>
          </p:nvSpPr>
          <p:spPr bwMode="auto">
            <a:xfrm rot="-220686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.VnTime" pitchFamily="34" charset="0"/>
                </a:rPr>
                <a:t>0,5</a:t>
              </a:r>
            </a:p>
          </p:txBody>
        </p:sp>
        <p:sp>
          <p:nvSpPr>
            <p:cNvPr id="32790" name="Line 226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227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28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29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230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231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32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33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34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235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236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237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238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239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240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41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Text Box 242"/>
            <p:cNvSpPr txBox="1">
              <a:spLocks noChangeArrowheads="1"/>
            </p:cNvSpPr>
            <p:nvPr/>
          </p:nvSpPr>
          <p:spPr bwMode="auto">
            <a:xfrm rot="-4196748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0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807" name="Text Box 243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32808" name="Text Box 244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1,5</a:t>
              </a:r>
            </a:p>
          </p:txBody>
        </p:sp>
        <p:sp>
          <p:nvSpPr>
            <p:cNvPr id="32809" name="Text Box 245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32810" name="AutoShape 246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452 w 21600"/>
                <a:gd name="T1" fmla="*/ 0 h 21600"/>
                <a:gd name="T2" fmla="*/ 190 w 21600"/>
                <a:gd name="T3" fmla="*/ 379 h 21600"/>
                <a:gd name="T4" fmla="*/ 452 w 21600"/>
                <a:gd name="T5" fmla="*/ 338 h 21600"/>
                <a:gd name="T6" fmla="*/ 714 w 21600"/>
                <a:gd name="T7" fmla="*/ 3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198903" name="Rectangle 247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2812" name="AutoShape 248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28 w 21600"/>
                <a:gd name="T1" fmla="*/ 0 h 21600"/>
                <a:gd name="T2" fmla="*/ 8 w 21600"/>
                <a:gd name="T3" fmla="*/ 8 h 21600"/>
                <a:gd name="T4" fmla="*/ 0 w 21600"/>
                <a:gd name="T5" fmla="*/ 27 h 21600"/>
                <a:gd name="T6" fmla="*/ 8 w 21600"/>
                <a:gd name="T7" fmla="*/ 46 h 21600"/>
                <a:gd name="T8" fmla="*/ 28 w 21600"/>
                <a:gd name="T9" fmla="*/ 54 h 21600"/>
                <a:gd name="T10" fmla="*/ 48 w 21600"/>
                <a:gd name="T11" fmla="*/ 46 h 21600"/>
                <a:gd name="T12" fmla="*/ 56 w 21600"/>
                <a:gd name="T13" fmla="*/ 27 h 21600"/>
                <a:gd name="T14" fmla="*/ 48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grpSp>
          <p:nvGrpSpPr>
            <p:cNvPr id="3" name="Group 249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32814" name="Arc 250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80 w 42223"/>
                  <a:gd name="T1" fmla="*/ 6 h 21600"/>
                  <a:gd name="T2" fmla="*/ 0 w 42223"/>
                  <a:gd name="T3" fmla="*/ 10 h 21600"/>
                  <a:gd name="T4" fmla="*/ 4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5" name="Freeform 251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6" name="Freeform 252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</p:grpSp>
        <p:sp>
          <p:nvSpPr>
            <p:cNvPr id="32817" name="Oval 253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18" name="Oval 254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19" name="Oval 255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20" name="Text Box 256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  <p:sp>
          <p:nvSpPr>
            <p:cNvPr id="32821" name="Text Box 257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22" name="Text Box 258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32823" name="Rectangle 259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260"/>
          <p:cNvGrpSpPr>
            <a:grpSpLocks/>
          </p:cNvGrpSpPr>
          <p:nvPr/>
        </p:nvGrpSpPr>
        <p:grpSpPr bwMode="auto">
          <a:xfrm rot="20739395">
            <a:off x="2133600" y="4089400"/>
            <a:ext cx="939800" cy="635000"/>
            <a:chOff x="1680" y="1440"/>
            <a:chExt cx="592" cy="400"/>
          </a:xfrm>
        </p:grpSpPr>
        <p:sp>
          <p:nvSpPr>
            <p:cNvPr id="32825" name="Oval 2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26" name="Line 2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2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8" name="Line 264"/>
          <p:cNvSpPr>
            <a:spLocks noChangeShapeType="1"/>
          </p:cNvSpPr>
          <p:nvPr/>
        </p:nvSpPr>
        <p:spPr bwMode="auto">
          <a:xfrm>
            <a:off x="12192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65"/>
          <p:cNvSpPr>
            <a:spLocks noChangeShapeType="1"/>
          </p:cNvSpPr>
          <p:nvPr/>
        </p:nvSpPr>
        <p:spPr bwMode="auto">
          <a:xfrm>
            <a:off x="34290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6"/>
          <p:cNvGrpSpPr>
            <a:grpSpLocks/>
          </p:cNvGrpSpPr>
          <p:nvPr/>
        </p:nvGrpSpPr>
        <p:grpSpPr bwMode="auto">
          <a:xfrm>
            <a:off x="5257800" y="2819400"/>
            <a:ext cx="2222500" cy="1822450"/>
            <a:chOff x="2592" y="1680"/>
            <a:chExt cx="1400" cy="1148"/>
          </a:xfrm>
        </p:grpSpPr>
        <p:sp>
          <p:nvSpPr>
            <p:cNvPr id="32831" name="Text Box 267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32832" name="Oval 268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33" name="Rectangle 269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4" name="Rectangle 2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5" name="Rectangle 271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6" name="Oval 272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7" name="Text Box 273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32838" name="Oval 274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9" name="Arc 275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40" name="Line 276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Text Box 277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32842" name="Text Box 278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32843" name="Line 279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280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281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282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283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284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285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286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287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88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289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290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291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292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293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294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295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96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297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298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99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300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301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302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303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304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305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306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307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308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Text Box 309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32874" name="Text Box 310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2875" name="Text Box 311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32876" name="Text Box 312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32877" name="Text Box 313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V</a:t>
              </a:r>
            </a:p>
          </p:txBody>
        </p:sp>
        <p:sp>
          <p:nvSpPr>
            <p:cNvPr id="32878" name="AutoShape 314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79" name="Rectangle 315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0" name="Rectangle 316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81" name="Rectangle 31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2" name="AutoShape 318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3" name="Arc 319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4" name="Freeform 320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5" name="Freeform 321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6" name="AutoShape 322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7" name="Oval 323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8" name="Oval 324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9" name="Text Box 325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90" name="Text Box 326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</p:grpSp>
      <p:sp>
        <p:nvSpPr>
          <p:cNvPr id="32891" name="Line 327"/>
          <p:cNvSpPr>
            <a:spLocks noChangeShapeType="1"/>
          </p:cNvSpPr>
          <p:nvPr/>
        </p:nvSpPr>
        <p:spPr bwMode="auto">
          <a:xfrm flipH="1">
            <a:off x="4876800" y="4495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Line 328"/>
          <p:cNvSpPr>
            <a:spLocks noChangeShapeType="1"/>
          </p:cNvSpPr>
          <p:nvPr/>
        </p:nvSpPr>
        <p:spPr bwMode="auto">
          <a:xfrm>
            <a:off x="7239000" y="4495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29"/>
          <p:cNvGrpSpPr>
            <a:grpSpLocks/>
          </p:cNvGrpSpPr>
          <p:nvPr/>
        </p:nvGrpSpPr>
        <p:grpSpPr bwMode="auto">
          <a:xfrm>
            <a:off x="8001000" y="1676400"/>
            <a:ext cx="565150" cy="304800"/>
            <a:chOff x="1248" y="3648"/>
            <a:chExt cx="356" cy="192"/>
          </a:xfrm>
        </p:grpSpPr>
        <p:grpSp>
          <p:nvGrpSpPr>
            <p:cNvPr id="7" name="Group 33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8" name="Group 33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896" name="Line 33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7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898" name="Line 33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9" name="Line 33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0" name="Line 33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01" name="Line 33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Line 33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03" name="AutoShape 33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9" name="Group 340"/>
          <p:cNvGrpSpPr>
            <a:grpSpLocks/>
          </p:cNvGrpSpPr>
          <p:nvPr/>
        </p:nvGrpSpPr>
        <p:grpSpPr bwMode="auto">
          <a:xfrm>
            <a:off x="7467600" y="1676400"/>
            <a:ext cx="565150" cy="304800"/>
            <a:chOff x="1248" y="3648"/>
            <a:chExt cx="356" cy="192"/>
          </a:xfrm>
        </p:grpSpPr>
        <p:grpSp>
          <p:nvGrpSpPr>
            <p:cNvPr id="10" name="Group 34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34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07" name="Line 34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8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09" name="Line 34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0" name="Line 34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1" name="Line 34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2" name="Line 34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Line 34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14" name="AutoShape 35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2" name="Group 351"/>
          <p:cNvGrpSpPr>
            <a:grpSpLocks/>
          </p:cNvGrpSpPr>
          <p:nvPr/>
        </p:nvGrpSpPr>
        <p:grpSpPr bwMode="auto">
          <a:xfrm>
            <a:off x="6934200" y="1676400"/>
            <a:ext cx="565150" cy="304800"/>
            <a:chOff x="1248" y="3648"/>
            <a:chExt cx="356" cy="192"/>
          </a:xfrm>
        </p:grpSpPr>
        <p:grpSp>
          <p:nvGrpSpPr>
            <p:cNvPr id="13" name="Group 352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353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18" name="Line 354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9" name="Rectangle 355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20" name="Line 356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1" name="Line 357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2" name="Line 358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23" name="Line 359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Line 360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25" name="AutoShape 361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5" name="Group 362"/>
          <p:cNvGrpSpPr>
            <a:grpSpLocks/>
          </p:cNvGrpSpPr>
          <p:nvPr/>
        </p:nvGrpSpPr>
        <p:grpSpPr bwMode="auto">
          <a:xfrm>
            <a:off x="6400800" y="1676400"/>
            <a:ext cx="565150" cy="304800"/>
            <a:chOff x="1248" y="3648"/>
            <a:chExt cx="356" cy="192"/>
          </a:xfrm>
        </p:grpSpPr>
        <p:grpSp>
          <p:nvGrpSpPr>
            <p:cNvPr id="16" name="Group 363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364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29" name="Line 365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0" name="Rectangle 366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31" name="Line 367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2" name="Line 368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3" name="Line 369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34" name="Line 370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Line 371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36" name="AutoShape 372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8" name="Group 373"/>
          <p:cNvGrpSpPr>
            <a:grpSpLocks/>
          </p:cNvGrpSpPr>
          <p:nvPr/>
        </p:nvGrpSpPr>
        <p:grpSpPr bwMode="auto">
          <a:xfrm rot="20747678">
            <a:off x="5867400" y="3505200"/>
            <a:ext cx="939800" cy="635000"/>
            <a:chOff x="1680" y="1440"/>
            <a:chExt cx="592" cy="400"/>
          </a:xfrm>
        </p:grpSpPr>
        <p:sp>
          <p:nvSpPr>
            <p:cNvPr id="32938" name="Oval 374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939" name="Line 375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376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1" name="Line 377"/>
          <p:cNvSpPr>
            <a:spLocks noChangeShapeType="1"/>
          </p:cNvSpPr>
          <p:nvPr/>
        </p:nvSpPr>
        <p:spPr bwMode="auto">
          <a:xfrm>
            <a:off x="4876800" y="1828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378"/>
          <p:cNvGrpSpPr>
            <a:grpSpLocks/>
          </p:cNvGrpSpPr>
          <p:nvPr/>
        </p:nvGrpSpPr>
        <p:grpSpPr bwMode="auto">
          <a:xfrm>
            <a:off x="4814888" y="1524000"/>
            <a:ext cx="609600" cy="609600"/>
            <a:chOff x="3168" y="1296"/>
            <a:chExt cx="384" cy="384"/>
          </a:xfrm>
        </p:grpSpPr>
        <p:sp>
          <p:nvSpPr>
            <p:cNvPr id="32943" name="Line 379"/>
            <p:cNvSpPr>
              <a:spLocks noChangeShapeType="1"/>
            </p:cNvSpPr>
            <p:nvPr/>
          </p:nvSpPr>
          <p:spPr bwMode="auto">
            <a:xfrm flipV="1">
              <a:off x="3168" y="1488"/>
              <a:ext cx="192" cy="192"/>
            </a:xfrm>
            <a:prstGeom prst="line">
              <a:avLst/>
            </a:prstGeom>
            <a:noFill/>
            <a:ln w="28575">
              <a:noFill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380"/>
            <p:cNvSpPr>
              <a:spLocks noChangeShapeType="1"/>
            </p:cNvSpPr>
            <p:nvPr/>
          </p:nvSpPr>
          <p:spPr bwMode="auto">
            <a:xfrm flipV="1">
              <a:off x="3360" y="1296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5" name="Line 381"/>
          <p:cNvSpPr>
            <a:spLocks noChangeShapeType="1"/>
          </p:cNvSpPr>
          <p:nvPr/>
        </p:nvSpPr>
        <p:spPr bwMode="auto">
          <a:xfrm>
            <a:off x="5562600" y="1828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949" name="Text Box 387"/>
          <p:cNvSpPr txBox="1">
            <a:spLocks noChangeArrowheads="1"/>
          </p:cNvSpPr>
          <p:nvPr/>
        </p:nvSpPr>
        <p:spPr bwMode="auto">
          <a:xfrm>
            <a:off x="59436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32950" name="Text Box 388"/>
          <p:cNvSpPr txBox="1">
            <a:spLocks noChangeArrowheads="1"/>
          </p:cNvSpPr>
          <p:nvPr/>
        </p:nvSpPr>
        <p:spPr bwMode="auto">
          <a:xfrm>
            <a:off x="85344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0" y="0"/>
            <a:ext cx="485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9" name="Line 86"/>
          <p:cNvSpPr>
            <a:spLocks noChangeShapeType="1"/>
          </p:cNvSpPr>
          <p:nvPr/>
        </p:nvSpPr>
        <p:spPr bwMode="auto">
          <a:xfrm>
            <a:off x="5105400" y="5410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Line 88"/>
          <p:cNvSpPr>
            <a:spLocks noChangeShapeType="1"/>
          </p:cNvSpPr>
          <p:nvPr/>
        </p:nvSpPr>
        <p:spPr bwMode="auto">
          <a:xfrm>
            <a:off x="5105400" y="62611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Line 90"/>
          <p:cNvSpPr>
            <a:spLocks noChangeShapeType="1"/>
          </p:cNvSpPr>
          <p:nvPr/>
        </p:nvSpPr>
        <p:spPr bwMode="auto">
          <a:xfrm>
            <a:off x="6781800" y="5410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3"/>
          <p:cNvGrpSpPr>
            <a:grpSpLocks/>
          </p:cNvGrpSpPr>
          <p:nvPr/>
        </p:nvGrpSpPr>
        <p:grpSpPr bwMode="auto">
          <a:xfrm>
            <a:off x="5715000" y="5553075"/>
            <a:ext cx="1384300" cy="376238"/>
            <a:chOff x="3600" y="3498"/>
            <a:chExt cx="864" cy="237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>
              <a:off x="3600" y="35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=24 </a:t>
              </a:r>
            </a:p>
          </p:txBody>
        </p:sp>
        <p:graphicFrame>
          <p:nvGraphicFramePr>
            <p:cNvPr id="194" name="Object 195"/>
            <p:cNvGraphicFramePr>
              <a:graphicFrameLocks noChangeAspect="1"/>
            </p:cNvGraphicFramePr>
            <p:nvPr/>
          </p:nvGraphicFramePr>
          <p:xfrm>
            <a:off x="4044" y="3498"/>
            <a:ext cx="192" cy="192"/>
          </p:xfrm>
          <a:graphic>
            <a:graphicData uri="http://schemas.openxmlformats.org/presentationml/2006/ole">
              <p:oleObj spid="_x0000_s35842" r:id="rId4" imgW="164885" imgH="164885" progId="">
                <p:embed/>
              </p:oleObj>
            </a:graphicData>
          </a:graphic>
        </p:graphicFrame>
      </p:grpSp>
      <p:grpSp>
        <p:nvGrpSpPr>
          <p:cNvPr id="21" name="Group 196"/>
          <p:cNvGrpSpPr>
            <a:grpSpLocks/>
          </p:cNvGrpSpPr>
          <p:nvPr/>
        </p:nvGrpSpPr>
        <p:grpSpPr bwMode="auto">
          <a:xfrm>
            <a:off x="5607050" y="6383636"/>
            <a:ext cx="1447800" cy="366712"/>
            <a:chOff x="4368" y="3945"/>
            <a:chExt cx="912" cy="231"/>
          </a:xfrm>
        </p:grpSpPr>
        <p:sp>
          <p:nvSpPr>
            <p:cNvPr id="196" name="Text Box 82"/>
            <p:cNvSpPr txBox="1">
              <a:spLocks noChangeArrowheads="1"/>
            </p:cNvSpPr>
            <p:nvPr/>
          </p:nvSpPr>
          <p:spPr bwMode="auto">
            <a:xfrm>
              <a:off x="4368" y="3945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=8</a:t>
              </a:r>
            </a:p>
          </p:txBody>
        </p:sp>
        <p:graphicFrame>
          <p:nvGraphicFramePr>
            <p:cNvPr id="197" name="Object 198"/>
            <p:cNvGraphicFramePr>
              <a:graphicFrameLocks noChangeAspect="1"/>
            </p:cNvGraphicFramePr>
            <p:nvPr/>
          </p:nvGraphicFramePr>
          <p:xfrm>
            <a:off x="4737" y="3948"/>
            <a:ext cx="192" cy="192"/>
          </p:xfrm>
          <a:graphic>
            <a:graphicData uri="http://schemas.openxmlformats.org/presentationml/2006/ole">
              <p:oleObj spid="_x0000_s35843" r:id="rId5" imgW="164885" imgH="164885" progId="">
                <p:embed/>
              </p:oleObj>
            </a:graphicData>
          </a:graphic>
        </p:graphicFrame>
      </p:grpSp>
      <p:sp>
        <p:nvSpPr>
          <p:cNvPr id="198" name="Line 90"/>
          <p:cNvSpPr>
            <a:spLocks noChangeShapeType="1"/>
          </p:cNvSpPr>
          <p:nvPr/>
        </p:nvSpPr>
        <p:spPr bwMode="auto">
          <a:xfrm>
            <a:off x="6781800" y="62611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/>
          <p:cNvCxnSpPr>
            <a:stCxn id="191" idx="1"/>
            <a:endCxn id="198" idx="1"/>
          </p:cNvCxnSpPr>
          <p:nvPr/>
        </p:nvCxnSpPr>
        <p:spPr>
          <a:xfrm>
            <a:off x="7696200" y="5410201"/>
            <a:ext cx="0" cy="850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5105400" y="5397499"/>
            <a:ext cx="9795" cy="850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83"/>
          <p:cNvSpPr>
            <a:spLocks noChangeArrowheads="1"/>
          </p:cNvSpPr>
          <p:nvPr/>
        </p:nvSpPr>
        <p:spPr bwMode="auto">
          <a:xfrm>
            <a:off x="5638800" y="5272088"/>
            <a:ext cx="1173163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sp>
        <p:nvSpPr>
          <p:cNvPr id="188" name="Rectangle 84"/>
          <p:cNvSpPr>
            <a:spLocks noChangeArrowheads="1"/>
          </p:cNvSpPr>
          <p:nvPr/>
        </p:nvSpPr>
        <p:spPr bwMode="auto">
          <a:xfrm>
            <a:off x="5638800" y="6096000"/>
            <a:ext cx="1173163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grpSp>
        <p:nvGrpSpPr>
          <p:cNvPr id="22" name="Group 30"/>
          <p:cNvGrpSpPr/>
          <p:nvPr/>
        </p:nvGrpSpPr>
        <p:grpSpPr>
          <a:xfrm>
            <a:off x="6172200" y="228600"/>
            <a:ext cx="1765914" cy="1236078"/>
            <a:chOff x="4495800" y="211722"/>
            <a:chExt cx="1765914" cy="1236078"/>
          </a:xfrm>
        </p:grpSpPr>
        <p:sp>
          <p:nvSpPr>
            <p:cNvPr id="206" name="Text Box 221"/>
            <p:cNvSpPr txBox="1">
              <a:spLocks noChangeArrowheads="1"/>
            </p:cNvSpPr>
            <p:nvPr/>
          </p:nvSpPr>
          <p:spPr bwMode="auto">
            <a:xfrm>
              <a:off x="4760338" y="8382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1A</a:t>
              </a:r>
            </a:p>
          </p:txBody>
        </p:sp>
        <p:sp>
          <p:nvSpPr>
            <p:cNvPr id="207" name="Text Box 221"/>
            <p:cNvSpPr txBox="1">
              <a:spLocks noChangeArrowheads="1"/>
            </p:cNvSpPr>
            <p:nvPr/>
          </p:nvSpPr>
          <p:spPr bwMode="auto">
            <a:xfrm>
              <a:off x="4673819" y="211722"/>
              <a:ext cx="15878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6V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95800" y="211722"/>
              <a:ext cx="1698345" cy="12360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32927"/>
          <p:cNvGrpSpPr/>
          <p:nvPr/>
        </p:nvGrpSpPr>
        <p:grpSpPr>
          <a:xfrm>
            <a:off x="0" y="762000"/>
            <a:ext cx="4470831" cy="484074"/>
            <a:chOff x="101600" y="1211368"/>
            <a:chExt cx="4470831" cy="484074"/>
          </a:xfrm>
        </p:grpSpPr>
        <p:sp>
          <p:nvSpPr>
            <p:cNvPr id="210" name="Rectangle 209"/>
            <p:cNvSpPr/>
            <p:nvPr/>
          </p:nvSpPr>
          <p:spPr>
            <a:xfrm>
              <a:off x="1168773" y="1211368"/>
              <a:ext cx="20842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ắc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193"/>
            <p:cNvGrpSpPr>
              <a:grpSpLocks/>
            </p:cNvGrpSpPr>
            <p:nvPr/>
          </p:nvGrpSpPr>
          <p:grpSpPr bwMode="auto">
            <a:xfrm>
              <a:off x="101600" y="1277646"/>
              <a:ext cx="1384300" cy="400051"/>
              <a:chOff x="3600" y="3504"/>
              <a:chExt cx="864" cy="252"/>
            </a:xfrm>
          </p:grpSpPr>
          <p:sp>
            <p:nvSpPr>
              <p:cNvPr id="212" name="Text Box 81"/>
              <p:cNvSpPr txBox="1">
                <a:spLocks noChangeArrowheads="1"/>
              </p:cNvSpPr>
              <p:nvPr/>
            </p:nvSpPr>
            <p:spPr bwMode="auto">
              <a:xfrm>
                <a:off x="3600" y="3504"/>
                <a:ext cx="86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24 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13" name="Object 19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2507166"/>
                  </p:ext>
                </p:extLst>
              </p:nvPr>
            </p:nvGraphicFramePr>
            <p:xfrm>
              <a:off x="4108" y="3523"/>
              <a:ext cx="192" cy="192"/>
            </p:xfrm>
            <a:graphic>
              <a:graphicData uri="http://schemas.openxmlformats.org/presentationml/2006/ole">
                <p:oleObj spid="_x0000_s35844" r:id="rId6" imgW="164885" imgH="164885" progId="">
                  <p:embed/>
                </p:oleObj>
              </a:graphicData>
            </a:graphic>
          </p:graphicFrame>
        </p:grpSp>
        <p:grpSp>
          <p:nvGrpSpPr>
            <p:cNvPr id="26" name="Group 196"/>
            <p:cNvGrpSpPr>
              <a:grpSpLocks/>
            </p:cNvGrpSpPr>
            <p:nvPr/>
          </p:nvGrpSpPr>
          <p:grpSpPr bwMode="auto">
            <a:xfrm>
              <a:off x="3124631" y="1295393"/>
              <a:ext cx="1447800" cy="400049"/>
              <a:chOff x="4486" y="3945"/>
              <a:chExt cx="912" cy="252"/>
            </a:xfrm>
          </p:grpSpPr>
          <p:sp>
            <p:nvSpPr>
              <p:cNvPr id="215" name="Text Box 82"/>
              <p:cNvSpPr txBox="1">
                <a:spLocks noChangeArrowheads="1"/>
              </p:cNvSpPr>
              <p:nvPr/>
            </p:nvSpPr>
            <p:spPr bwMode="auto">
              <a:xfrm>
                <a:off x="4486" y="3945"/>
                <a:ext cx="91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8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16" name="Object 1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084548960"/>
                  </p:ext>
                </p:extLst>
              </p:nvPr>
            </p:nvGraphicFramePr>
            <p:xfrm>
              <a:off x="4898" y="3958"/>
              <a:ext cx="192" cy="192"/>
            </p:xfrm>
            <a:graphic>
              <a:graphicData uri="http://schemas.openxmlformats.org/presentationml/2006/ole">
                <p:oleObj spid="_x0000_s35845" r:id="rId7" imgW="164885" imgH="164885" progId="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xmlns="" val="36905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180000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06"/>
          <p:cNvSpPr>
            <a:spLocks noChangeShapeType="1"/>
          </p:cNvSpPr>
          <p:nvPr/>
        </p:nvSpPr>
        <p:spPr bwMode="auto">
          <a:xfrm rot="1070359" flipV="1">
            <a:off x="4616450" y="4141788"/>
            <a:ext cx="573088" cy="11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207"/>
          <p:cNvSpPr>
            <a:spLocks noChangeShapeType="1"/>
          </p:cNvSpPr>
          <p:nvPr/>
        </p:nvSpPr>
        <p:spPr bwMode="auto">
          <a:xfrm flipH="1" flipV="1">
            <a:off x="4616450" y="4206875"/>
            <a:ext cx="354013" cy="155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210"/>
          <p:cNvSpPr>
            <a:spLocks noChangeShapeType="1"/>
          </p:cNvSpPr>
          <p:nvPr/>
        </p:nvSpPr>
        <p:spPr bwMode="auto">
          <a:xfrm>
            <a:off x="3429000" y="6324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211"/>
          <p:cNvSpPr>
            <a:spLocks noChangeShapeType="1"/>
          </p:cNvSpPr>
          <p:nvPr/>
        </p:nvSpPr>
        <p:spPr bwMode="auto">
          <a:xfrm>
            <a:off x="6781800" y="632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212"/>
          <p:cNvSpPr>
            <a:spLocks noChangeShapeType="1"/>
          </p:cNvSpPr>
          <p:nvPr/>
        </p:nvSpPr>
        <p:spPr bwMode="auto">
          <a:xfrm>
            <a:off x="85344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213"/>
          <p:cNvSpPr>
            <a:spLocks noChangeShapeType="1"/>
          </p:cNvSpPr>
          <p:nvPr/>
        </p:nvSpPr>
        <p:spPr bwMode="auto">
          <a:xfrm>
            <a:off x="8763000" y="2819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214"/>
          <p:cNvSpPr>
            <a:spLocks noChangeShapeType="1"/>
          </p:cNvSpPr>
          <p:nvPr/>
        </p:nvSpPr>
        <p:spPr bwMode="auto">
          <a:xfrm>
            <a:off x="1219200" y="3657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215"/>
          <p:cNvSpPr>
            <a:spLocks noChangeShapeType="1"/>
          </p:cNvSpPr>
          <p:nvPr/>
        </p:nvSpPr>
        <p:spPr bwMode="auto">
          <a:xfrm>
            <a:off x="1219200" y="3657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216"/>
          <p:cNvSpPr>
            <a:spLocks noChangeShapeType="1"/>
          </p:cNvSpPr>
          <p:nvPr/>
        </p:nvSpPr>
        <p:spPr bwMode="auto">
          <a:xfrm>
            <a:off x="27432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217"/>
          <p:cNvSpPr>
            <a:spLocks noChangeShapeType="1"/>
          </p:cNvSpPr>
          <p:nvPr/>
        </p:nvSpPr>
        <p:spPr bwMode="auto">
          <a:xfrm>
            <a:off x="48768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1557338" y="4357688"/>
            <a:ext cx="2286000" cy="1893887"/>
            <a:chOff x="480" y="1680"/>
            <a:chExt cx="1440" cy="1193"/>
          </a:xfrm>
        </p:grpSpPr>
        <p:sp>
          <p:nvSpPr>
            <p:cNvPr id="32783" name="Rectangle 219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4" name="AutoShape 220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3 h 21600"/>
                <a:gd name="T6" fmla="*/ 19 w 21600"/>
                <a:gd name="T7" fmla="*/ 108 h 21600"/>
                <a:gd name="T8" fmla="*/ 66 w 21600"/>
                <a:gd name="T9" fmla="*/ 126 h 21600"/>
                <a:gd name="T10" fmla="*/ 112 w 21600"/>
                <a:gd name="T11" fmla="*/ 108 h 21600"/>
                <a:gd name="T12" fmla="*/ 131 w 21600"/>
                <a:gd name="T13" fmla="*/ 63 h 21600"/>
                <a:gd name="T14" fmla="*/ 112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5" name="Rectangle 221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6" name="Rectangle 222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7" name="Oval 223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8" name="Arc 224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257 w 24253"/>
                <a:gd name="T1" fmla="*/ 0 h 39506"/>
                <a:gd name="T2" fmla="*/ 0 w 24253"/>
                <a:gd name="T3" fmla="*/ 715 h 39506"/>
                <a:gd name="T4" fmla="*/ 46 w 24253"/>
                <a:gd name="T5" fmla="*/ 325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9" name="Text Box 225"/>
            <p:cNvSpPr txBox="1">
              <a:spLocks noChangeArrowheads="1"/>
            </p:cNvSpPr>
            <p:nvPr/>
          </p:nvSpPr>
          <p:spPr bwMode="auto">
            <a:xfrm rot="-220686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.VnTime" pitchFamily="34" charset="0"/>
                </a:rPr>
                <a:t>0,5</a:t>
              </a:r>
            </a:p>
          </p:txBody>
        </p:sp>
        <p:sp>
          <p:nvSpPr>
            <p:cNvPr id="32790" name="Line 226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227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28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29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230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231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32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33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34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235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236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237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238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239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240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41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Text Box 242"/>
            <p:cNvSpPr txBox="1">
              <a:spLocks noChangeArrowheads="1"/>
            </p:cNvSpPr>
            <p:nvPr/>
          </p:nvSpPr>
          <p:spPr bwMode="auto">
            <a:xfrm rot="-4196748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0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807" name="Text Box 243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32808" name="Text Box 244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1,5</a:t>
              </a:r>
            </a:p>
          </p:txBody>
        </p:sp>
        <p:sp>
          <p:nvSpPr>
            <p:cNvPr id="32809" name="Text Box 245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32810" name="AutoShape 246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452 w 21600"/>
                <a:gd name="T1" fmla="*/ 0 h 21600"/>
                <a:gd name="T2" fmla="*/ 190 w 21600"/>
                <a:gd name="T3" fmla="*/ 379 h 21600"/>
                <a:gd name="T4" fmla="*/ 452 w 21600"/>
                <a:gd name="T5" fmla="*/ 338 h 21600"/>
                <a:gd name="T6" fmla="*/ 714 w 21600"/>
                <a:gd name="T7" fmla="*/ 3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198903" name="Rectangle 247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2812" name="AutoShape 248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28 w 21600"/>
                <a:gd name="T1" fmla="*/ 0 h 21600"/>
                <a:gd name="T2" fmla="*/ 8 w 21600"/>
                <a:gd name="T3" fmla="*/ 8 h 21600"/>
                <a:gd name="T4" fmla="*/ 0 w 21600"/>
                <a:gd name="T5" fmla="*/ 27 h 21600"/>
                <a:gd name="T6" fmla="*/ 8 w 21600"/>
                <a:gd name="T7" fmla="*/ 46 h 21600"/>
                <a:gd name="T8" fmla="*/ 28 w 21600"/>
                <a:gd name="T9" fmla="*/ 54 h 21600"/>
                <a:gd name="T10" fmla="*/ 48 w 21600"/>
                <a:gd name="T11" fmla="*/ 46 h 21600"/>
                <a:gd name="T12" fmla="*/ 56 w 21600"/>
                <a:gd name="T13" fmla="*/ 27 h 21600"/>
                <a:gd name="T14" fmla="*/ 48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grpSp>
          <p:nvGrpSpPr>
            <p:cNvPr id="3" name="Group 249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32814" name="Arc 250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80 w 42223"/>
                  <a:gd name="T1" fmla="*/ 6 h 21600"/>
                  <a:gd name="T2" fmla="*/ 0 w 42223"/>
                  <a:gd name="T3" fmla="*/ 10 h 21600"/>
                  <a:gd name="T4" fmla="*/ 4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5" name="Freeform 251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6" name="Freeform 252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</p:grpSp>
        <p:sp>
          <p:nvSpPr>
            <p:cNvPr id="32817" name="Oval 253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18" name="Oval 254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19" name="Oval 255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20" name="Text Box 256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  <p:sp>
          <p:nvSpPr>
            <p:cNvPr id="32821" name="Text Box 257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22" name="Text Box 258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32823" name="Rectangle 259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260"/>
          <p:cNvGrpSpPr>
            <a:grpSpLocks/>
          </p:cNvGrpSpPr>
          <p:nvPr/>
        </p:nvGrpSpPr>
        <p:grpSpPr bwMode="auto">
          <a:xfrm rot="-1062720">
            <a:off x="2133600" y="5080000"/>
            <a:ext cx="939800" cy="635000"/>
            <a:chOff x="1680" y="1440"/>
            <a:chExt cx="592" cy="400"/>
          </a:xfrm>
        </p:grpSpPr>
        <p:sp>
          <p:nvSpPr>
            <p:cNvPr id="32825" name="Oval 2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26" name="Line 2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2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8" name="Line 264"/>
          <p:cNvSpPr>
            <a:spLocks noChangeShapeType="1"/>
          </p:cNvSpPr>
          <p:nvPr/>
        </p:nvSpPr>
        <p:spPr bwMode="auto">
          <a:xfrm>
            <a:off x="1219200" y="609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65"/>
          <p:cNvSpPr>
            <a:spLocks noChangeShapeType="1"/>
          </p:cNvSpPr>
          <p:nvPr/>
        </p:nvSpPr>
        <p:spPr bwMode="auto">
          <a:xfrm>
            <a:off x="34290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6"/>
          <p:cNvGrpSpPr>
            <a:grpSpLocks/>
          </p:cNvGrpSpPr>
          <p:nvPr/>
        </p:nvGrpSpPr>
        <p:grpSpPr bwMode="auto">
          <a:xfrm>
            <a:off x="5257800" y="3810000"/>
            <a:ext cx="2222500" cy="1822450"/>
            <a:chOff x="2592" y="1680"/>
            <a:chExt cx="1400" cy="1148"/>
          </a:xfrm>
        </p:grpSpPr>
        <p:sp>
          <p:nvSpPr>
            <p:cNvPr id="32831" name="Text Box 267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32832" name="Oval 268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33" name="Rectangle 269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4" name="Rectangle 2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5" name="Rectangle 271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6" name="Oval 272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7" name="Text Box 273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32838" name="Oval 274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9" name="Arc 275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40" name="Line 276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Text Box 277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32842" name="Text Box 278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32843" name="Line 279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280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281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282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283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284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285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286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287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88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289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290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291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292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293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294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295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96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297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298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99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300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301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302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303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304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305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306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307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308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Text Box 309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32874" name="Text Box 310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2875" name="Text Box 311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32876" name="Text Box 312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32877" name="Text Box 313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V</a:t>
              </a:r>
            </a:p>
          </p:txBody>
        </p:sp>
        <p:sp>
          <p:nvSpPr>
            <p:cNvPr id="32878" name="AutoShape 314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79" name="Rectangle 315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0" name="Rectangle 316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81" name="Rectangle 31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2" name="AutoShape 318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3" name="Arc 319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4" name="Freeform 320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5" name="Freeform 321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6" name="AutoShape 322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7" name="Oval 323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8" name="Oval 324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9" name="Text Box 325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90" name="Text Box 326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</p:grpSp>
      <p:sp>
        <p:nvSpPr>
          <p:cNvPr id="32891" name="Line 327"/>
          <p:cNvSpPr>
            <a:spLocks noChangeShapeType="1"/>
          </p:cNvSpPr>
          <p:nvPr/>
        </p:nvSpPr>
        <p:spPr bwMode="auto">
          <a:xfrm flipH="1">
            <a:off x="4876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Line 328"/>
          <p:cNvSpPr>
            <a:spLocks noChangeShapeType="1"/>
          </p:cNvSpPr>
          <p:nvPr/>
        </p:nvSpPr>
        <p:spPr bwMode="auto">
          <a:xfrm>
            <a:off x="7239000" y="5486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29"/>
          <p:cNvGrpSpPr>
            <a:grpSpLocks/>
          </p:cNvGrpSpPr>
          <p:nvPr/>
        </p:nvGrpSpPr>
        <p:grpSpPr bwMode="auto">
          <a:xfrm>
            <a:off x="8001000" y="2667000"/>
            <a:ext cx="565150" cy="304800"/>
            <a:chOff x="1248" y="3648"/>
            <a:chExt cx="356" cy="192"/>
          </a:xfrm>
        </p:grpSpPr>
        <p:grpSp>
          <p:nvGrpSpPr>
            <p:cNvPr id="7" name="Group 33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8" name="Group 33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896" name="Line 33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7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898" name="Line 33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9" name="Line 33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0" name="Line 33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01" name="Line 33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Line 33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03" name="AutoShape 33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9" name="Group 340"/>
          <p:cNvGrpSpPr>
            <a:grpSpLocks/>
          </p:cNvGrpSpPr>
          <p:nvPr/>
        </p:nvGrpSpPr>
        <p:grpSpPr bwMode="auto">
          <a:xfrm>
            <a:off x="7467600" y="2667000"/>
            <a:ext cx="565150" cy="304800"/>
            <a:chOff x="1248" y="3648"/>
            <a:chExt cx="356" cy="192"/>
          </a:xfrm>
        </p:grpSpPr>
        <p:grpSp>
          <p:nvGrpSpPr>
            <p:cNvPr id="10" name="Group 34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34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07" name="Line 34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8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09" name="Line 34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0" name="Line 34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1" name="Line 34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2" name="Line 34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Line 34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14" name="AutoShape 35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2" name="Group 351"/>
          <p:cNvGrpSpPr>
            <a:grpSpLocks/>
          </p:cNvGrpSpPr>
          <p:nvPr/>
        </p:nvGrpSpPr>
        <p:grpSpPr bwMode="auto">
          <a:xfrm>
            <a:off x="6934200" y="2667000"/>
            <a:ext cx="565150" cy="304800"/>
            <a:chOff x="1248" y="3648"/>
            <a:chExt cx="356" cy="192"/>
          </a:xfrm>
        </p:grpSpPr>
        <p:grpSp>
          <p:nvGrpSpPr>
            <p:cNvPr id="13" name="Group 352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353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18" name="Line 354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9" name="Rectangle 355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20" name="Line 356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1" name="Line 357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2" name="Line 358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23" name="Line 359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Line 360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25" name="AutoShape 361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5" name="Group 362"/>
          <p:cNvGrpSpPr>
            <a:grpSpLocks/>
          </p:cNvGrpSpPr>
          <p:nvPr/>
        </p:nvGrpSpPr>
        <p:grpSpPr bwMode="auto">
          <a:xfrm>
            <a:off x="6400800" y="2667000"/>
            <a:ext cx="565150" cy="304800"/>
            <a:chOff x="1248" y="3648"/>
            <a:chExt cx="356" cy="192"/>
          </a:xfrm>
        </p:grpSpPr>
        <p:grpSp>
          <p:nvGrpSpPr>
            <p:cNvPr id="16" name="Group 363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364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29" name="Line 365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0" name="Rectangle 366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31" name="Line 367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2" name="Line 368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3" name="Line 369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34" name="Line 370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Line 371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36" name="AutoShape 372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8" name="Group 373"/>
          <p:cNvGrpSpPr>
            <a:grpSpLocks/>
          </p:cNvGrpSpPr>
          <p:nvPr/>
        </p:nvGrpSpPr>
        <p:grpSpPr bwMode="auto">
          <a:xfrm rot="-1062720">
            <a:off x="5867400" y="4495800"/>
            <a:ext cx="939800" cy="635000"/>
            <a:chOff x="1680" y="1440"/>
            <a:chExt cx="592" cy="400"/>
          </a:xfrm>
        </p:grpSpPr>
        <p:sp>
          <p:nvSpPr>
            <p:cNvPr id="32938" name="Oval 374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939" name="Line 375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376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1" name="Line 377"/>
          <p:cNvSpPr>
            <a:spLocks noChangeShapeType="1"/>
          </p:cNvSpPr>
          <p:nvPr/>
        </p:nvSpPr>
        <p:spPr bwMode="auto">
          <a:xfrm>
            <a:off x="4876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378"/>
          <p:cNvGrpSpPr>
            <a:grpSpLocks/>
          </p:cNvGrpSpPr>
          <p:nvPr/>
        </p:nvGrpSpPr>
        <p:grpSpPr bwMode="auto">
          <a:xfrm>
            <a:off x="4814888" y="2514600"/>
            <a:ext cx="609600" cy="609600"/>
            <a:chOff x="3168" y="1296"/>
            <a:chExt cx="384" cy="384"/>
          </a:xfrm>
        </p:grpSpPr>
        <p:sp>
          <p:nvSpPr>
            <p:cNvPr id="32943" name="Line 379"/>
            <p:cNvSpPr>
              <a:spLocks noChangeShapeType="1"/>
            </p:cNvSpPr>
            <p:nvPr/>
          </p:nvSpPr>
          <p:spPr bwMode="auto">
            <a:xfrm flipV="1">
              <a:off x="31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380"/>
            <p:cNvSpPr>
              <a:spLocks noChangeShapeType="1"/>
            </p:cNvSpPr>
            <p:nvPr/>
          </p:nvSpPr>
          <p:spPr bwMode="auto">
            <a:xfrm flipV="1">
              <a:off x="3360" y="12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5" name="Line 381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5715000" y="6026150"/>
            <a:ext cx="1173163" cy="609600"/>
            <a:chOff x="3696" y="3456"/>
            <a:chExt cx="739" cy="384"/>
          </a:xfrm>
        </p:grpSpPr>
        <p:sp>
          <p:nvSpPr>
            <p:cNvPr id="32947" name="Rectangle 385"/>
            <p:cNvSpPr>
              <a:spLocks noChangeArrowheads="1"/>
            </p:cNvSpPr>
            <p:nvPr/>
          </p:nvSpPr>
          <p:spPr bwMode="auto">
            <a:xfrm>
              <a:off x="3696" y="3456"/>
              <a:ext cx="739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948" name="Rectangle 386"/>
            <p:cNvSpPr>
              <a:spLocks noChangeArrowheads="1"/>
            </p:cNvSpPr>
            <p:nvPr/>
          </p:nvSpPr>
          <p:spPr bwMode="auto">
            <a:xfrm>
              <a:off x="3696" y="3648"/>
              <a:ext cx="739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sp>
        <p:nvSpPr>
          <p:cNvPr id="32949" name="Text Box 387"/>
          <p:cNvSpPr txBox="1">
            <a:spLocks noChangeArrowheads="1"/>
          </p:cNvSpPr>
          <p:nvPr/>
        </p:nvSpPr>
        <p:spPr bwMode="auto">
          <a:xfrm>
            <a:off x="59436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32950" name="Text Box 388"/>
          <p:cNvSpPr txBox="1">
            <a:spLocks noChangeArrowheads="1"/>
          </p:cNvSpPr>
          <p:nvPr/>
        </p:nvSpPr>
        <p:spPr bwMode="auto">
          <a:xfrm>
            <a:off x="85344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grpSp>
        <p:nvGrpSpPr>
          <p:cNvPr id="21" name="Group 184"/>
          <p:cNvGrpSpPr>
            <a:grpSpLocks/>
          </p:cNvGrpSpPr>
          <p:nvPr/>
        </p:nvGrpSpPr>
        <p:grpSpPr bwMode="auto">
          <a:xfrm>
            <a:off x="7010400" y="6324602"/>
            <a:ext cx="2133600" cy="584201"/>
            <a:chOff x="4416" y="3984"/>
            <a:chExt cx="864" cy="368"/>
          </a:xfrm>
        </p:grpSpPr>
        <p:sp>
          <p:nvSpPr>
            <p:cNvPr id="32953" name="Text Box 208"/>
            <p:cNvSpPr txBox="1">
              <a:spLocks noChangeArrowheads="1"/>
            </p:cNvSpPr>
            <p:nvPr/>
          </p:nvSpPr>
          <p:spPr bwMode="auto">
            <a:xfrm>
              <a:off x="4416" y="3984"/>
              <a:ext cx="8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.VnTime" pitchFamily="34" charset="0"/>
                </a:rPr>
                <a:t>R</a:t>
              </a:r>
              <a:r>
                <a:rPr lang="en-US" sz="3200" baseline="-25000" dirty="0" err="1"/>
                <a:t>tđ</a:t>
              </a:r>
              <a:r>
                <a:rPr lang="en-US" sz="3200" dirty="0">
                  <a:latin typeface=".VnTime" pitchFamily="34" charset="0"/>
                </a:rPr>
                <a:t>= 6</a:t>
              </a:r>
            </a:p>
          </p:txBody>
        </p:sp>
        <p:graphicFrame>
          <p:nvGraphicFramePr>
            <p:cNvPr id="32954" name="Object 186"/>
            <p:cNvGraphicFramePr>
              <a:graphicFrameLocks noChangeAspect="1"/>
            </p:cNvGraphicFramePr>
            <p:nvPr/>
          </p:nvGraphicFramePr>
          <p:xfrm>
            <a:off x="4879" y="4080"/>
            <a:ext cx="192" cy="240"/>
          </p:xfrm>
          <a:graphic>
            <a:graphicData uri="http://schemas.openxmlformats.org/presentationml/2006/ole">
              <p:oleObj spid="_x0000_s5122" r:id="rId4" imgW="164885" imgH="164885" progId="">
                <p:embed/>
              </p:oleObj>
            </a:graphicData>
          </a:graphic>
        </p:graphicFrame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4572000" y="1143000"/>
            <a:ext cx="1371600" cy="400051"/>
            <a:chOff x="4416" y="3984"/>
            <a:chExt cx="864" cy="252"/>
          </a:xfrm>
        </p:grpSpPr>
        <p:sp>
          <p:nvSpPr>
            <p:cNvPr id="186" name="Text Box 208"/>
            <p:cNvSpPr txBox="1">
              <a:spLocks noChangeArrowheads="1"/>
            </p:cNvSpPr>
            <p:nvPr/>
          </p:nvSpPr>
          <p:spPr bwMode="auto">
            <a:xfrm>
              <a:off x="4416" y="3984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.VnTime" pitchFamily="34" charset="0"/>
                </a:rPr>
                <a:t>R</a:t>
              </a:r>
              <a:r>
                <a:rPr lang="en-US" sz="2000" baseline="-25000" dirty="0" err="1"/>
                <a:t>tđ</a:t>
              </a:r>
              <a:r>
                <a:rPr lang="en-US" sz="2000" dirty="0">
                  <a:latin typeface=".VnTime" pitchFamily="34" charset="0"/>
                </a:rPr>
                <a:t>= 6</a:t>
              </a:r>
            </a:p>
          </p:txBody>
        </p:sp>
        <p:graphicFrame>
          <p:nvGraphicFramePr>
            <p:cNvPr id="187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17434815"/>
                </p:ext>
              </p:extLst>
            </p:nvPr>
          </p:nvGraphicFramePr>
          <p:xfrm>
            <a:off x="4896" y="3999"/>
            <a:ext cx="192" cy="192"/>
          </p:xfrm>
          <a:graphic>
            <a:graphicData uri="http://schemas.openxmlformats.org/presentationml/2006/ole">
              <p:oleObj spid="_x0000_s5123" r:id="rId5" imgW="164885" imgH="164885" progId="">
                <p:embed/>
              </p:oleObj>
            </a:graphicData>
          </a:graphic>
        </p:graphicFrame>
      </p:grpSp>
      <p:grpSp>
        <p:nvGrpSpPr>
          <p:cNvPr id="188" name="Group 187"/>
          <p:cNvGrpSpPr/>
          <p:nvPr/>
        </p:nvGrpSpPr>
        <p:grpSpPr>
          <a:xfrm>
            <a:off x="381000" y="1141566"/>
            <a:ext cx="1816422" cy="1447800"/>
            <a:chOff x="381000" y="1141566"/>
            <a:chExt cx="1816422" cy="1447800"/>
          </a:xfrm>
        </p:grpSpPr>
        <p:sp>
          <p:nvSpPr>
            <p:cNvPr id="189" name="Text Box 221"/>
            <p:cNvSpPr txBox="1">
              <a:spLocks noChangeArrowheads="1"/>
            </p:cNvSpPr>
            <p:nvPr/>
          </p:nvSpPr>
          <p:spPr bwMode="auto">
            <a:xfrm>
              <a:off x="609600" y="1905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1A</a:t>
              </a:r>
            </a:p>
          </p:txBody>
        </p:sp>
        <p:sp>
          <p:nvSpPr>
            <p:cNvPr id="190" name="Text Box 221"/>
            <p:cNvSpPr txBox="1">
              <a:spLocks noChangeArrowheads="1"/>
            </p:cNvSpPr>
            <p:nvPr/>
          </p:nvSpPr>
          <p:spPr bwMode="auto">
            <a:xfrm>
              <a:off x="609527" y="1219200"/>
              <a:ext cx="15878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6V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81000" y="1141566"/>
              <a:ext cx="1708098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2" name="Straight Arrow Connector 191"/>
          <p:cNvCxnSpPr/>
          <p:nvPr/>
        </p:nvCxnSpPr>
        <p:spPr>
          <a:xfrm>
            <a:off x="5715000" y="1371600"/>
            <a:ext cx="72707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6553200" y="457200"/>
            <a:ext cx="1724213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 Box 221"/>
          <p:cNvSpPr txBox="1">
            <a:spLocks noChangeArrowheads="1"/>
          </p:cNvSpPr>
          <p:nvPr/>
        </p:nvSpPr>
        <p:spPr bwMode="auto">
          <a:xfrm>
            <a:off x="6705600" y="609600"/>
            <a:ext cx="1587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 Box 221"/>
          <p:cNvSpPr txBox="1">
            <a:spLocks noChangeArrowheads="1"/>
          </p:cNvSpPr>
          <p:nvPr/>
        </p:nvSpPr>
        <p:spPr bwMode="auto">
          <a:xfrm>
            <a:off x="6705600" y="1219200"/>
            <a:ext cx="162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180000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  <p:bldP spid="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40 150+ Hình Nền Slide PowerPoint Đẹp ý tưởng trong 2021 | hình nền, nền,  hình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1524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733800" y="3048000"/>
          <a:ext cx="2171700" cy="971550"/>
        </p:xfrm>
        <a:graphic>
          <a:graphicData uri="http://schemas.openxmlformats.org/presentationml/2006/ole">
            <p:oleObj spid="_x0000_s6146" name="Equation" r:id="rId4" imgW="965160" imgH="431640" progId="Equation.3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411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971800" y="4552950"/>
          <a:ext cx="2057400" cy="971550"/>
        </p:xfrm>
        <a:graphic>
          <a:graphicData uri="http://schemas.openxmlformats.org/presentationml/2006/ole">
            <p:oleObj spid="_x0000_s6147" name="Equation" r:id="rId5" imgW="914400" imgH="431640" progId="Equation.3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53911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743200" y="5943600"/>
          <a:ext cx="1228725" cy="914400"/>
        </p:xfrm>
        <a:graphic>
          <a:graphicData uri="http://schemas.openxmlformats.org/presentationml/2006/ole">
            <p:oleObj spid="_x0000_s6148" name="Equation" r:id="rId6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"/>
          <p:cNvSpPr txBox="1">
            <a:spLocks noGrp="1"/>
          </p:cNvSpPr>
          <p:nvPr>
            <p:ph type="title"/>
          </p:nvPr>
        </p:nvSpPr>
        <p:spPr>
          <a:xfrm>
            <a:off x="1905000" y="0"/>
            <a:ext cx="5278334" cy="737732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dirty="0" err="1">
                <a:solidFill>
                  <a:srgbClr val="0073C8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" dirty="0">
                <a:solidFill>
                  <a:srgbClr val="0073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dirty="0" err="1">
                <a:solidFill>
                  <a:srgbClr val="0073C8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" dirty="0">
                <a:solidFill>
                  <a:srgbClr val="0073C8"/>
                </a:solidFill>
                <a:latin typeface="Times New Roman" pitchFamily="18" charset="0"/>
                <a:cs typeface="Times New Roman" pitchFamily="18" charset="0"/>
              </a:rPr>
              <a:t> song song</a:t>
            </a:r>
            <a:endParaRPr dirty="0">
              <a:solidFill>
                <a:srgbClr val="0073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Google Shape;582;p54"/>
          <p:cNvSpPr txBox="1">
            <a:spLocks noGrp="1"/>
          </p:cNvSpPr>
          <p:nvPr>
            <p:ph type="body" idx="1"/>
          </p:nvPr>
        </p:nvSpPr>
        <p:spPr>
          <a:xfrm>
            <a:off x="1" y="3396318"/>
            <a:ext cx="4535884" cy="1246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>
              <a:buNone/>
            </a:pP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82;p54">
            <a:extLst>
              <a:ext uri="{FF2B5EF4-FFF2-40B4-BE49-F238E27FC236}">
                <a16:creationId xmlns="" xmlns:a16="http://schemas.microsoft.com/office/drawing/2014/main" id="{DF17000D-A734-424F-B38E-9988D3496C40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4541662" cy="120841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 giữa hai đầu đoạn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song song bằng hiệu điện thế giữa hai đầu mỗi đoạn mạch rẽ.</a:t>
            </a:r>
          </a:p>
        </p:txBody>
      </p:sp>
      <p:sp>
        <p:nvSpPr>
          <p:cNvPr id="6" name="Google Shape;582;p54">
            <a:extLst>
              <a:ext uri="{FF2B5EF4-FFF2-40B4-BE49-F238E27FC236}">
                <a16:creationId xmlns="" xmlns:a16="http://schemas.microsoft.com/office/drawing/2014/main" id="{F101D039-EDC7-B642-B892-68737B840B75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4469295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 chạy qua mạch chính bằng tổng cường độ dòng điện qua các mạch rẽ.</a:t>
            </a:r>
          </a:p>
        </p:txBody>
      </p:sp>
      <p:sp>
        <p:nvSpPr>
          <p:cNvPr id="7" name="Google Shape;582;p54">
            <a:extLst>
              <a:ext uri="{FF2B5EF4-FFF2-40B4-BE49-F238E27FC236}">
                <a16:creationId xmlns="" xmlns:a16="http://schemas.microsoft.com/office/drawing/2014/main" id="{C91BE824-07AA-CF41-9787-B9B749E88E3A}"/>
              </a:ext>
            </a:extLst>
          </p:cNvPr>
          <p:cNvSpPr txBox="1">
            <a:spLocks/>
          </p:cNvSpPr>
          <p:nvPr/>
        </p:nvSpPr>
        <p:spPr>
          <a:xfrm>
            <a:off x="1" y="4642758"/>
            <a:ext cx="4535828" cy="1153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 qua mỗi điện trở tỉ lệ nghịch với điện trở đó.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D22C40A-11CD-0541-92BA-0DE80C94BF3B}"/>
              </a:ext>
            </a:extLst>
          </p:cNvPr>
          <p:cNvSpPr/>
          <p:nvPr/>
        </p:nvSpPr>
        <p:spPr>
          <a:xfrm>
            <a:off x="5583447" y="5029200"/>
            <a:ext cx="3560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I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+ I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x-none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" name="Group 71">
            <a:extLst>
              <a:ext uri="{FF2B5EF4-FFF2-40B4-BE49-F238E27FC236}">
                <a16:creationId xmlns="" xmlns:a16="http://schemas.microsoft.com/office/drawing/2014/main" id="{66CE1B18-53BC-064A-BBE8-D19F258E2AE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05200"/>
            <a:ext cx="1354931" cy="912020"/>
            <a:chOff x="3380" y="3592"/>
            <a:chExt cx="1138" cy="766"/>
          </a:xfrm>
        </p:grpSpPr>
        <p:sp>
          <p:nvSpPr>
            <p:cNvPr id="10" name="Text Box 72">
              <a:extLst>
                <a:ext uri="{FF2B5EF4-FFF2-40B4-BE49-F238E27FC236}">
                  <a16:creationId xmlns="" xmlns:a16="http://schemas.microsoft.com/office/drawing/2014/main" id="{66D689C8-9921-B942-A8D5-B2A319ACE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792"/>
              <a:ext cx="33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" name="Group 73">
              <a:extLst>
                <a:ext uri="{FF2B5EF4-FFF2-40B4-BE49-F238E27FC236}">
                  <a16:creationId xmlns="" xmlns:a16="http://schemas.microsoft.com/office/drawing/2014/main" id="{585E90C8-48D1-3447-B463-5ADE7E7E5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3592"/>
              <a:ext cx="432" cy="744"/>
              <a:chOff x="3264" y="3532"/>
              <a:chExt cx="432" cy="744"/>
            </a:xfrm>
          </p:grpSpPr>
          <p:sp>
            <p:nvSpPr>
              <p:cNvPr id="16" name="Text Box 74">
                <a:extLst>
                  <a:ext uri="{FF2B5EF4-FFF2-40B4-BE49-F238E27FC236}">
                    <a16:creationId xmlns="" xmlns:a16="http://schemas.microsoft.com/office/drawing/2014/main" id="{FAA80E92-6B28-E446-A09E-BFF973A3F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532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75">
                <a:extLst>
                  <a:ext uri="{FF2B5EF4-FFF2-40B4-BE49-F238E27FC236}">
                    <a16:creationId xmlns="" xmlns:a16="http://schemas.microsoft.com/office/drawing/2014/main" id="{4141D6F1-1CB1-1E45-9831-0A850C24E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888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76">
                <a:extLst>
                  <a:ext uri="{FF2B5EF4-FFF2-40B4-BE49-F238E27FC236}">
                    <a16:creationId xmlns="" xmlns:a16="http://schemas.microsoft.com/office/drawing/2014/main" id="{6E842F3A-423A-9344-8D3F-C53FAE658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x-none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77">
              <a:extLst>
                <a:ext uri="{FF2B5EF4-FFF2-40B4-BE49-F238E27FC236}">
                  <a16:creationId xmlns="" xmlns:a16="http://schemas.microsoft.com/office/drawing/2014/main" id="{88A745D3-75C0-8444-8DEE-A7AC203AB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" y="3603"/>
              <a:ext cx="432" cy="755"/>
              <a:chOff x="3264" y="3541"/>
              <a:chExt cx="432" cy="755"/>
            </a:xfrm>
          </p:grpSpPr>
          <p:sp>
            <p:nvSpPr>
              <p:cNvPr id="13" name="Text Box 78">
                <a:extLst>
                  <a:ext uri="{FF2B5EF4-FFF2-40B4-BE49-F238E27FC236}">
                    <a16:creationId xmlns="" xmlns:a16="http://schemas.microsoft.com/office/drawing/2014/main" id="{AFEE680E-4157-0440-856F-974207949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541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79">
                <a:extLst>
                  <a:ext uri="{FF2B5EF4-FFF2-40B4-BE49-F238E27FC236}">
                    <a16:creationId xmlns="" xmlns:a16="http://schemas.microsoft.com/office/drawing/2014/main" id="{F7357D33-BAE7-F34A-95FA-839153C92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908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80">
                <a:extLst>
                  <a:ext uri="{FF2B5EF4-FFF2-40B4-BE49-F238E27FC236}">
                    <a16:creationId xmlns="" xmlns:a16="http://schemas.microsoft.com/office/drawing/2014/main" id="{5FB86AAD-F20D-D54B-9823-A1369145D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x-none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54B42E4-E8A9-7644-986D-3D2B4E3906ED}"/>
              </a:ext>
            </a:extLst>
          </p:cNvPr>
          <p:cNvSpPr/>
          <p:nvPr/>
        </p:nvSpPr>
        <p:spPr>
          <a:xfrm>
            <a:off x="5682796" y="1066800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U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 U</a:t>
            </a:r>
            <a:r>
              <a:rPr lang="en-US" altLang="x-none" sz="28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x-none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(1)</a:t>
            </a:r>
            <a:endParaRPr lang="x-none" sz="2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BA073F-8ED6-FB4B-BDDA-E274253FA6C7}"/>
              </a:ext>
            </a:extLst>
          </p:cNvPr>
          <p:cNvSpPr txBox="1"/>
          <p:nvPr/>
        </p:nvSpPr>
        <p:spPr>
          <a:xfrm>
            <a:off x="4038600" y="1447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F39219-44FD-6248-820E-0E7A76EEBBF3}"/>
              </a:ext>
            </a:extLst>
          </p:cNvPr>
          <p:cNvSpPr txBox="1"/>
          <p:nvPr/>
        </p:nvSpPr>
        <p:spPr>
          <a:xfrm>
            <a:off x="4182481" y="51657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A43270-D7DE-FE44-B356-9FF130D1022F}"/>
              </a:ext>
            </a:extLst>
          </p:cNvPr>
          <p:cNvSpPr txBox="1"/>
          <p:nvPr/>
        </p:nvSpPr>
        <p:spPr>
          <a:xfrm>
            <a:off x="4139956" y="39863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FFBEB8-01AF-8F48-834B-18256F0CC0BF}"/>
              </a:ext>
            </a:extLst>
          </p:cNvPr>
          <p:cNvSpPr txBox="1"/>
          <p:nvPr/>
        </p:nvSpPr>
        <p:spPr>
          <a:xfrm>
            <a:off x="4114800" y="2819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="" xmlns:a16="http://schemas.microsoft.com/office/drawing/2014/main" id="{15734291-2ADF-7F4B-B0F5-B158B4828A21}"/>
              </a:ext>
            </a:extLst>
          </p:cNvPr>
          <p:cNvSpPr/>
          <p:nvPr/>
        </p:nvSpPr>
        <p:spPr>
          <a:xfrm rot="3617183" flipV="1">
            <a:off x="2672498" y="3372841"/>
            <a:ext cx="4058944" cy="885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47C92DE4-D62C-8044-BD38-59E7B0FF9707}"/>
              </a:ext>
            </a:extLst>
          </p:cNvPr>
          <p:cNvSpPr/>
          <p:nvPr/>
        </p:nvSpPr>
        <p:spPr>
          <a:xfrm rot="19213353" flipV="1">
            <a:off x="4018485" y="2116687"/>
            <a:ext cx="2173610" cy="2286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8" name="Right Arrow 27">
            <a:extLst>
              <a:ext uri="{FF2B5EF4-FFF2-40B4-BE49-F238E27FC236}">
                <a16:creationId xmlns="" xmlns:a16="http://schemas.microsoft.com/office/drawing/2014/main" id="{077E108C-46BB-2140-B8D1-F007B1D30997}"/>
              </a:ext>
            </a:extLst>
          </p:cNvPr>
          <p:cNvSpPr/>
          <p:nvPr/>
        </p:nvSpPr>
        <p:spPr>
          <a:xfrm rot="19213353">
            <a:off x="4257044" y="3559635"/>
            <a:ext cx="1653871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9" name="Right Arrow 28">
            <a:extLst>
              <a:ext uri="{FF2B5EF4-FFF2-40B4-BE49-F238E27FC236}">
                <a16:creationId xmlns="" xmlns:a16="http://schemas.microsoft.com/office/drawing/2014/main" id="{346B7CE3-777F-FB46-9915-70C9AB897CBC}"/>
              </a:ext>
            </a:extLst>
          </p:cNvPr>
          <p:cNvSpPr/>
          <p:nvPr/>
        </p:nvSpPr>
        <p:spPr>
          <a:xfrm rot="19213353">
            <a:off x="4222879" y="4575512"/>
            <a:ext cx="1631227" cy="1552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AA5923F-C740-264E-AD59-3E89DFA24241}"/>
              </a:ext>
            </a:extLst>
          </p:cNvPr>
          <p:cNvSpPr/>
          <p:nvPr/>
        </p:nvSpPr>
        <p:spPr>
          <a:xfrm>
            <a:off x="8077200" y="2438400"/>
            <a:ext cx="60467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(2)</a:t>
            </a:r>
            <a:endParaRPr lang="x-none" sz="2400" dirty="0"/>
          </a:p>
        </p:txBody>
      </p:sp>
      <p:sp>
        <p:nvSpPr>
          <p:cNvPr id="33" name="Text Box 82">
            <a:extLst>
              <a:ext uri="{FF2B5EF4-FFF2-40B4-BE49-F238E27FC236}">
                <a16:creationId xmlns="" xmlns:a16="http://schemas.microsoft.com/office/drawing/2014/main" id="{65F420A4-5D12-AF46-BEBB-E1814B1E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837" y="3757933"/>
            <a:ext cx="69282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grpSp>
        <p:nvGrpSpPr>
          <p:cNvPr id="12" name="Group 38">
            <a:extLst>
              <a:ext uri="{FF2B5EF4-FFF2-40B4-BE49-F238E27FC236}">
                <a16:creationId xmlns="" xmlns:a16="http://schemas.microsoft.com/office/drawing/2014/main" id="{FB9E0F00-3FFC-784C-BA87-8384DFFF99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2133600"/>
            <a:ext cx="2209800" cy="1010613"/>
            <a:chOff x="2496" y="3360"/>
            <a:chExt cx="1608" cy="735"/>
          </a:xfrm>
        </p:grpSpPr>
        <p:sp>
          <p:nvSpPr>
            <p:cNvPr id="35" name="AutoShape 39">
              <a:extLst>
                <a:ext uri="{FF2B5EF4-FFF2-40B4-BE49-F238E27FC236}">
                  <a16:creationId xmlns="" xmlns:a16="http://schemas.microsoft.com/office/drawing/2014/main" id="{AE159D71-3E67-2740-B10C-9A12F9D841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0">
              <a:extLst>
                <a:ext uri="{FF2B5EF4-FFF2-40B4-BE49-F238E27FC236}">
                  <a16:creationId xmlns="" xmlns:a16="http://schemas.microsoft.com/office/drawing/2014/main" id="{1CF3A905-271F-484B-A9B8-21E6571C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1">
              <a:extLst>
                <a:ext uri="{FF2B5EF4-FFF2-40B4-BE49-F238E27FC236}">
                  <a16:creationId xmlns="" xmlns:a16="http://schemas.microsoft.com/office/drawing/2014/main" id="{EE3D0F52-A504-1943-9D50-37193780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2">
              <a:extLst>
                <a:ext uri="{FF2B5EF4-FFF2-40B4-BE49-F238E27FC236}">
                  <a16:creationId xmlns="" xmlns:a16="http://schemas.microsoft.com/office/drawing/2014/main" id="{760A5BC4-4BB9-D14F-9731-40819613E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">
              <a:extLst>
                <a:ext uri="{FF2B5EF4-FFF2-40B4-BE49-F238E27FC236}">
                  <a16:creationId xmlns="" xmlns:a16="http://schemas.microsoft.com/office/drawing/2014/main" id="{194E9273-624F-B14F-91DB-988B84059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3893"/>
              <a:ext cx="8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Rectangle 44">
              <a:extLst>
                <a:ext uri="{FF2B5EF4-FFF2-40B4-BE49-F238E27FC236}">
                  <a16:creationId xmlns="" xmlns:a16="http://schemas.microsoft.com/office/drawing/2014/main" id="{DED4EC42-7027-BF44-9904-06B14BEA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3894"/>
              <a:ext cx="8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5">
              <a:extLst>
                <a:ext uri="{FF2B5EF4-FFF2-40B4-BE49-F238E27FC236}">
                  <a16:creationId xmlns="" xmlns:a16="http://schemas.microsoft.com/office/drawing/2014/main" id="{F53A48C4-5456-114E-B3EA-50022902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Rectangle 46">
              <a:extLst>
                <a:ext uri="{FF2B5EF4-FFF2-40B4-BE49-F238E27FC236}">
                  <a16:creationId xmlns="" xmlns:a16="http://schemas.microsoft.com/office/drawing/2014/main" id="{A936CE1E-CDC5-B049-A310-5ED99CB6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Rectangle 47">
              <a:extLst>
                <a:ext uri="{FF2B5EF4-FFF2-40B4-BE49-F238E27FC236}">
                  <a16:creationId xmlns="" xmlns:a16="http://schemas.microsoft.com/office/drawing/2014/main" id="{DAB51BF8-0552-314A-A06B-D3AD65352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48">
              <a:extLst>
                <a:ext uri="{FF2B5EF4-FFF2-40B4-BE49-F238E27FC236}">
                  <a16:creationId xmlns="" xmlns:a16="http://schemas.microsoft.com/office/drawing/2014/main" id="{A85B5FBA-8865-6848-9DE5-36EE3BA96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3736"/>
              <a:ext cx="1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="" xmlns:a16="http://schemas.microsoft.com/office/drawing/2014/main" id="{EAC5EC2A-8496-9B4F-A0E7-B7ECC6B7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3736"/>
              <a:ext cx="2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50">
              <a:extLst>
                <a:ext uri="{FF2B5EF4-FFF2-40B4-BE49-F238E27FC236}">
                  <a16:creationId xmlns="" xmlns:a16="http://schemas.microsoft.com/office/drawing/2014/main" id="{70FDF408-7582-9547-AFE6-2E7217491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3737"/>
              <a:ext cx="2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="" xmlns:a16="http://schemas.microsoft.com/office/drawing/2014/main" id="{A277C7B8-DFD9-B949-9050-ED973B6D2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508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8" name="Rectangle 52">
              <a:extLst>
                <a:ext uri="{FF2B5EF4-FFF2-40B4-BE49-F238E27FC236}">
                  <a16:creationId xmlns="" xmlns:a16="http://schemas.microsoft.com/office/drawing/2014/main" id="{6724FDD7-44F9-AA47-ACA5-9BEF26904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3563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2941F0F-39DD-0849-820D-032C0F43EFE6}"/>
              </a:ext>
            </a:extLst>
          </p:cNvPr>
          <p:cNvSpPr txBox="1"/>
          <p:nvPr/>
        </p:nvSpPr>
        <p:spPr>
          <a:xfrm>
            <a:off x="7187609" y="4550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1" name="Text Box 82">
            <a:extLst>
              <a:ext uri="{FF2B5EF4-FFF2-40B4-BE49-F238E27FC236}">
                <a16:creationId xmlns="" xmlns:a16="http://schemas.microsoft.com/office/drawing/2014/main" id="{0C7B478B-927B-D84B-98C4-4FC4FA9F1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366" y="1495465"/>
            <a:ext cx="91780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(1)</a:t>
            </a:r>
          </a:p>
        </p:txBody>
      </p:sp>
      <p:sp>
        <p:nvSpPr>
          <p:cNvPr id="54" name="Text Box 82">
            <a:extLst>
              <a:ext uri="{FF2B5EF4-FFF2-40B4-BE49-F238E27FC236}">
                <a16:creationId xmlns="" xmlns:a16="http://schemas.microsoft.com/office/drawing/2014/main" id="{3EC3FF1A-9B95-2245-B59E-5D069DFF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739" y="3881735"/>
            <a:ext cx="69282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8200" y="1295400"/>
            <a:ext cx="6504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72000" y="2590800"/>
            <a:ext cx="6504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648200" y="3988765"/>
            <a:ext cx="6504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48200" y="5300821"/>
            <a:ext cx="6504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09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0208 0.169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47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017 0.1712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0348 0.162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812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017 -0.5310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1.48148E-6 L -0.00868 0.1851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" grpId="0"/>
      <p:bldP spid="2" grpId="1"/>
      <p:bldP spid="23" grpId="0"/>
      <p:bldP spid="23" grpId="1"/>
      <p:bldP spid="24" grpId="0"/>
      <p:bldP spid="24" grpId="1"/>
      <p:bldP spid="25" grpId="0"/>
      <p:bldP spid="25" grpId="1"/>
      <p:bldP spid="3" grpId="0" animBg="1"/>
      <p:bldP spid="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1" grpId="0" animBg="1"/>
      <p:bldP spid="33" grpId="0" animBg="1"/>
      <p:bldP spid="33" grpId="1" animBg="1"/>
      <p:bldP spid="51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Slide Powerpoint Học Tập Đẹp, Đơn Giản, Dễ Thươ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  <a:endParaRPr lang="en-US" sz="3200" b="1" dirty="0"/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0" y="533400"/>
            <a:ext cx="91440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524000" y="4724400"/>
            <a:ext cx="800100" cy="381000"/>
            <a:chOff x="2136" y="3900"/>
            <a:chExt cx="504" cy="240"/>
          </a:xfrm>
        </p:grpSpPr>
        <p:sp>
          <p:nvSpPr>
            <p:cNvPr id="6" name="Oval 55"/>
            <p:cNvSpPr>
              <a:spLocks noChangeArrowheads="1"/>
            </p:cNvSpPr>
            <p:nvPr/>
          </p:nvSpPr>
          <p:spPr bwMode="auto">
            <a:xfrm>
              <a:off x="2256" y="39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 smtClean="0">
                  <a:latin typeface=".VnTimeH" pitchFamily="34" charset="0"/>
                </a:rPr>
                <a:t>M</a:t>
              </a:r>
              <a:endParaRPr lang="en-US" altLang="en-US" sz="2400" dirty="0">
                <a:latin typeface=".VnTimeH" pitchFamily="34" charset="0"/>
              </a:endParaRPr>
            </a:p>
          </p:txBody>
        </p:sp>
        <p:sp>
          <p:nvSpPr>
            <p:cNvPr id="7" name="Line 56"/>
            <p:cNvSpPr>
              <a:spLocks noChangeShapeType="1"/>
            </p:cNvSpPr>
            <p:nvPr/>
          </p:nvSpPr>
          <p:spPr bwMode="auto">
            <a:xfrm>
              <a:off x="249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7"/>
            <p:cNvSpPr>
              <a:spLocks noChangeShapeType="1"/>
            </p:cNvSpPr>
            <p:nvPr/>
          </p:nvSpPr>
          <p:spPr bwMode="auto">
            <a:xfrm>
              <a:off x="213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+ Hình Nền PowerPoint Theo Chủ Đề Dễ Thương Và Ngộ Nghĩ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708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0" y="1828800"/>
            <a:ext cx="4975225" cy="2598738"/>
            <a:chOff x="1344" y="192"/>
            <a:chExt cx="3130" cy="182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94" y="672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496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08" y="1673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71" y="1751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858" y="1824"/>
              <a:ext cx="1606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474" y="1004"/>
              <a:ext cx="0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52" y="1824"/>
              <a:ext cx="1351" cy="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695" y="1672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757" y="1750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067" y="976"/>
              <a:ext cx="57" cy="6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352" y="960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67" y="70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66" y="956"/>
              <a:ext cx="57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308" y="192"/>
              <a:ext cx="3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20" y="1440"/>
              <a:ext cx="5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56" y="1248"/>
              <a:ext cx="33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56" y="624"/>
              <a:ext cx="37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3496" y="1248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344" y="986"/>
              <a:ext cx="3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092" y="1004"/>
              <a:ext cx="3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3233" y="489"/>
              <a:ext cx="271" cy="28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168" y="1078"/>
              <a:ext cx="377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518" y="528"/>
              <a:ext cx="342" cy="144"/>
              <a:chOff x="2252" y="3264"/>
              <a:chExt cx="436" cy="144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2518" y="1152"/>
              <a:ext cx="342" cy="144"/>
              <a:chOff x="2252" y="3264"/>
              <a:chExt cx="436" cy="144"/>
            </a:xfrm>
          </p:grpSpPr>
          <p:sp>
            <p:nvSpPr>
              <p:cNvPr id="42" name="Rectangle 31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285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292" y="1231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V="1">
              <a:off x="1693" y="615"/>
              <a:ext cx="263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703" y="986"/>
              <a:ext cx="263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954" y="624"/>
              <a:ext cx="225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1961" y="1261"/>
              <a:ext cx="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179" y="528"/>
              <a:ext cx="18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V="1">
              <a:off x="2179" y="1165"/>
              <a:ext cx="151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3722" y="624"/>
              <a:ext cx="37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722" y="1008"/>
              <a:ext cx="37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2016" y="62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2016" y="12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0" y="4267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52400" y="48006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579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609600" cy="46166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2590800"/>
            <a:ext cx="2590800" cy="1152046"/>
            <a:chOff x="1632" y="2206"/>
            <a:chExt cx="1728" cy="778"/>
          </a:xfrm>
        </p:grpSpPr>
        <p:sp>
          <p:nvSpPr>
            <p:cNvPr id="44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632" y="2206"/>
              <a:ext cx="172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33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679" y="2542"/>
              <a:ext cx="46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439" y="2542"/>
              <a:ext cx="286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992" y="2542"/>
              <a:ext cx="317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186" y="2733"/>
              <a:ext cx="10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614" y="2733"/>
              <a:ext cx="10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082" y="2220"/>
              <a:ext cx="12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511" y="2220"/>
              <a:ext cx="12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840" y="2220"/>
              <a:ext cx="10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020" y="2578"/>
              <a:ext cx="1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467" y="2578"/>
              <a:ext cx="1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706" y="2578"/>
              <a:ext cx="1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876" y="2735"/>
              <a:ext cx="26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sz="2400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82" y="2353"/>
              <a:ext cx="13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215" y="2353"/>
              <a:ext cx="11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400" y="25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3024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8600" y="1600200"/>
            <a:ext cx="464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33400" y="4267200"/>
            <a:ext cx="5562600" cy="1062039"/>
            <a:chOff x="1920" y="2855"/>
            <a:chExt cx="3504" cy="669"/>
          </a:xfrm>
        </p:grpSpPr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2160" y="2855"/>
              <a:ext cx="3264" cy="669"/>
              <a:chOff x="1104" y="3140"/>
              <a:chExt cx="3411" cy="719"/>
            </a:xfrm>
          </p:grpSpPr>
          <p:sp>
            <p:nvSpPr>
              <p:cNvPr id="65" name="AutoShape 6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3168"/>
                <a:ext cx="3411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33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1839" y="3450"/>
                <a:ext cx="79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 flipV="1">
                <a:off x="2880" y="3448"/>
                <a:ext cx="581" cy="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/>
            </p:nvSpPr>
            <p:spPr bwMode="auto">
              <a:xfrm>
                <a:off x="3744" y="3298"/>
                <a:ext cx="2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/>
            </p:nvSpPr>
            <p:spPr bwMode="auto">
              <a:xfrm>
                <a:off x="3264" y="3511"/>
                <a:ext cx="2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74"/>
              <p:cNvSpPr>
                <a:spLocks noChangeArrowheads="1"/>
              </p:cNvSpPr>
              <p:nvPr/>
            </p:nvSpPr>
            <p:spPr bwMode="auto">
              <a:xfrm>
                <a:off x="2877" y="3512"/>
                <a:ext cx="2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75"/>
              <p:cNvSpPr>
                <a:spLocks noChangeArrowheads="1"/>
              </p:cNvSpPr>
              <p:nvPr/>
            </p:nvSpPr>
            <p:spPr bwMode="auto">
              <a:xfrm>
                <a:off x="3230" y="3164"/>
                <a:ext cx="2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6"/>
              <p:cNvSpPr>
                <a:spLocks noChangeArrowheads="1"/>
              </p:cNvSpPr>
              <p:nvPr/>
            </p:nvSpPr>
            <p:spPr bwMode="auto">
              <a:xfrm>
                <a:off x="3163" y="3144"/>
                <a:ext cx="5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7"/>
              <p:cNvSpPr>
                <a:spLocks noChangeArrowheads="1"/>
              </p:cNvSpPr>
              <p:nvPr/>
            </p:nvSpPr>
            <p:spPr bwMode="auto">
              <a:xfrm>
                <a:off x="2927" y="3164"/>
                <a:ext cx="2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8"/>
              <p:cNvSpPr>
                <a:spLocks noChangeArrowheads="1"/>
              </p:cNvSpPr>
              <p:nvPr/>
            </p:nvSpPr>
            <p:spPr bwMode="auto">
              <a:xfrm>
                <a:off x="2191" y="3183"/>
                <a:ext cx="5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9"/>
              <p:cNvSpPr>
                <a:spLocks noChangeArrowheads="1"/>
              </p:cNvSpPr>
              <p:nvPr/>
            </p:nvSpPr>
            <p:spPr bwMode="auto">
              <a:xfrm>
                <a:off x="2552" y="3557"/>
                <a:ext cx="7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80"/>
              <p:cNvSpPr>
                <a:spLocks noChangeArrowheads="1"/>
              </p:cNvSpPr>
              <p:nvPr/>
            </p:nvSpPr>
            <p:spPr bwMode="auto">
              <a:xfrm>
                <a:off x="2069" y="3578"/>
                <a:ext cx="7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81"/>
              <p:cNvSpPr>
                <a:spLocks noChangeArrowheads="1"/>
              </p:cNvSpPr>
              <p:nvPr/>
            </p:nvSpPr>
            <p:spPr bwMode="auto">
              <a:xfrm>
                <a:off x="2420" y="3290"/>
                <a:ext cx="7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82"/>
              <p:cNvSpPr>
                <a:spLocks noChangeArrowheads="1"/>
              </p:cNvSpPr>
              <p:nvPr/>
            </p:nvSpPr>
            <p:spPr bwMode="auto">
              <a:xfrm>
                <a:off x="2106" y="3290"/>
                <a:ext cx="7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83"/>
              <p:cNvSpPr>
                <a:spLocks noChangeArrowheads="1"/>
              </p:cNvSpPr>
              <p:nvPr/>
            </p:nvSpPr>
            <p:spPr bwMode="auto">
              <a:xfrm>
                <a:off x="4083" y="3309"/>
                <a:ext cx="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84"/>
              <p:cNvSpPr>
                <a:spLocks noChangeArrowheads="1"/>
              </p:cNvSpPr>
              <p:nvPr/>
            </p:nvSpPr>
            <p:spPr bwMode="auto">
              <a:xfrm>
                <a:off x="3533" y="3309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5"/>
              <p:cNvSpPr>
                <a:spLocks noChangeArrowheads="1"/>
              </p:cNvSpPr>
              <p:nvPr/>
            </p:nvSpPr>
            <p:spPr bwMode="auto">
              <a:xfrm>
                <a:off x="3116" y="351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6"/>
              <p:cNvSpPr>
                <a:spLocks noChangeArrowheads="1"/>
              </p:cNvSpPr>
              <p:nvPr/>
            </p:nvSpPr>
            <p:spPr bwMode="auto">
              <a:xfrm>
                <a:off x="2709" y="3309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87"/>
              <p:cNvSpPr>
                <a:spLocks noChangeArrowheads="1"/>
              </p:cNvSpPr>
              <p:nvPr/>
            </p:nvSpPr>
            <p:spPr bwMode="auto">
              <a:xfrm>
                <a:off x="2209" y="346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8"/>
              <p:cNvSpPr>
                <a:spLocks noChangeArrowheads="1"/>
              </p:cNvSpPr>
              <p:nvPr/>
            </p:nvSpPr>
            <p:spPr bwMode="auto">
              <a:xfrm>
                <a:off x="1623" y="3309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89"/>
              <p:cNvSpPr>
                <a:spLocks noChangeArrowheads="1"/>
              </p:cNvSpPr>
              <p:nvPr/>
            </p:nvSpPr>
            <p:spPr bwMode="auto">
              <a:xfrm>
                <a:off x="2416" y="3428"/>
                <a:ext cx="1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90"/>
              <p:cNvSpPr>
                <a:spLocks noChangeArrowheads="1"/>
              </p:cNvSpPr>
              <p:nvPr/>
            </p:nvSpPr>
            <p:spPr bwMode="auto">
              <a:xfrm>
                <a:off x="1926" y="3428"/>
                <a:ext cx="1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91"/>
              <p:cNvSpPr>
                <a:spLocks noChangeArrowheads="1"/>
              </p:cNvSpPr>
              <p:nvPr/>
            </p:nvSpPr>
            <p:spPr bwMode="auto">
              <a:xfrm>
                <a:off x="2259" y="3140"/>
                <a:ext cx="15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24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92"/>
              <p:cNvSpPr>
                <a:spLocks noChangeArrowheads="1"/>
              </p:cNvSpPr>
              <p:nvPr/>
            </p:nvSpPr>
            <p:spPr bwMode="auto">
              <a:xfrm>
                <a:off x="1963" y="3140"/>
                <a:ext cx="1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3"/>
              <p:cNvSpPr>
                <a:spLocks noChangeArrowheads="1"/>
              </p:cNvSpPr>
              <p:nvPr/>
            </p:nvSpPr>
            <p:spPr bwMode="auto">
              <a:xfrm>
                <a:off x="1153" y="3337"/>
                <a:ext cx="1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94"/>
              <p:cNvSpPr>
                <a:spLocks noChangeArrowheads="1"/>
              </p:cNvSpPr>
              <p:nvPr/>
            </p:nvSpPr>
            <p:spPr bwMode="auto">
              <a:xfrm>
                <a:off x="1319" y="3488"/>
                <a:ext cx="2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en-US" sz="24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4" name="Object 95"/>
            <p:cNvGraphicFramePr>
              <a:graphicFrameLocks noChangeAspect="1"/>
            </p:cNvGraphicFramePr>
            <p:nvPr/>
          </p:nvGraphicFramePr>
          <p:xfrm>
            <a:off x="1920" y="3120"/>
            <a:ext cx="240" cy="192"/>
          </p:xfrm>
          <a:graphic>
            <a:graphicData uri="http://schemas.openxmlformats.org/presentationml/2006/ole">
              <p:oleObj spid="_x0000_s7170" name="Equation" r:id="rId3" imgW="190417" imgH="152334" progId="Equation.3">
                <p:embed/>
              </p:oleObj>
            </a:graphicData>
          </a:graphic>
        </p:graphicFrame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2209800" y="228600"/>
            <a:ext cx="3886200" cy="1323976"/>
            <a:chOff x="432" y="1008"/>
            <a:chExt cx="1824" cy="834"/>
          </a:xfrm>
        </p:grpSpPr>
        <p:sp>
          <p:nvSpPr>
            <p:cNvPr id="98" name="Text Box 101"/>
            <p:cNvSpPr txBox="1">
              <a:spLocks noChangeArrowheads="1"/>
            </p:cNvSpPr>
            <p:nvPr/>
          </p:nvSpPr>
          <p:spPr bwMode="auto">
            <a:xfrm>
              <a:off x="432" y="1008"/>
              <a:ext cx="182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R</a:t>
              </a:r>
              <a:r>
                <a:rPr lang="en-US" alt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R</a:t>
              </a:r>
              <a:r>
                <a:rPr lang="en-US" alt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=30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? </a:t>
              </a:r>
            </a:p>
          </p:txBody>
        </p:sp>
        <p:graphicFrame>
          <p:nvGraphicFramePr>
            <p:cNvPr id="99" name="Object 102"/>
            <p:cNvGraphicFramePr>
              <a:graphicFrameLocks noChangeAspect="1"/>
            </p:cNvGraphicFramePr>
            <p:nvPr/>
          </p:nvGraphicFramePr>
          <p:xfrm>
            <a:off x="1720" y="1104"/>
            <a:ext cx="244" cy="244"/>
          </p:xfrm>
          <a:graphic>
            <a:graphicData uri="http://schemas.openxmlformats.org/presentationml/2006/ole">
              <p:oleObj spid="_x0000_s7171" name="Equation" r:id="rId4" imgW="164885" imgH="164885" progId="Equation.3">
                <p:embed/>
              </p:oleObj>
            </a:graphicData>
          </a:graphic>
        </p:graphicFrame>
      </p:grpSp>
      <p:sp>
        <p:nvSpPr>
          <p:cNvPr id="100" name="Rectangle 114"/>
          <p:cNvSpPr>
            <a:spLocks noChangeArrowheads="1"/>
          </p:cNvSpPr>
          <p:nvPr/>
        </p:nvSpPr>
        <p:spPr bwMode="auto">
          <a:xfrm>
            <a:off x="990600" y="381000"/>
            <a:ext cx="1585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Tóm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36" y="914400"/>
            <a:ext cx="4129764" cy="2407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65" b="16602"/>
          <a:stretch/>
        </p:blipFill>
        <p:spPr>
          <a:xfrm>
            <a:off x="6267737" y="4968862"/>
            <a:ext cx="2876263" cy="187916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4560538"/>
              </p:ext>
            </p:extLst>
          </p:nvPr>
        </p:nvGraphicFramePr>
        <p:xfrm>
          <a:off x="5285534" y="4499208"/>
          <a:ext cx="771669" cy="378036"/>
        </p:xfrm>
        <a:graphic>
          <a:graphicData uri="http://schemas.openxmlformats.org/presentationml/2006/ole">
            <p:oleObj spid="_x0000_s7172" name="Equation" r:id="rId7" imgW="26640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8348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04800" y="4332289"/>
            <a:ext cx="6019872" cy="1763713"/>
            <a:chOff x="192" y="3589"/>
            <a:chExt cx="3381" cy="1111"/>
          </a:xfrm>
        </p:grpSpPr>
        <p:sp>
          <p:nvSpPr>
            <p:cNvPr id="5" name="Text Box 97"/>
            <p:cNvSpPr txBox="1">
              <a:spLocks noChangeArrowheads="1"/>
            </p:cNvSpPr>
            <p:nvPr/>
          </p:nvSpPr>
          <p:spPr bwMode="auto">
            <a:xfrm>
              <a:off x="192" y="3589"/>
              <a:ext cx="33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en-US" altLang="en-US" sz="3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=R</a:t>
              </a:r>
              <a:r>
                <a:rPr lang="en-US" altLang="en-US" sz="3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30  </a:t>
              </a:r>
              <a:r>
                <a:rPr lang="en-US" alt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1964" y="3622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10402288"/>
                </p:ext>
              </p:extLst>
            </p:nvPr>
          </p:nvGraphicFramePr>
          <p:xfrm>
            <a:off x="1219" y="4028"/>
            <a:ext cx="2016" cy="672"/>
          </p:xfrm>
          <a:graphic>
            <a:graphicData uri="http://schemas.openxmlformats.org/presentationml/2006/ole">
              <p:oleObj spid="_x0000_s8194" name="Equation" r:id="rId3" imgW="1422360" imgH="393480" progId="Equation.3">
                <p:embed/>
              </p:oleObj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8750" cy="3210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025">
            <a:off x="6096001" y="50490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255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0200" y="990600"/>
            <a:ext cx="53340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+...+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2133600"/>
            <a:ext cx="54102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600199" y="3276600"/>
          <a:ext cx="5541433" cy="1295400"/>
        </p:xfrm>
        <a:graphic>
          <a:graphicData uri="http://schemas.openxmlformats.org/presentationml/2006/ole">
            <p:oleObj spid="_x0000_s9218" name="Equation" r:id="rId4" imgW="14478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 sz="quarter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KIỂM TRA BÀI CŨ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graphicFrame>
        <p:nvGraphicFramePr>
          <p:cNvPr id="28677" name="Rectangle 5"/>
          <p:cNvGraphicFramePr>
            <a:graphicFrameLocks/>
          </p:cNvGraphicFramePr>
          <p:nvPr>
            <p:ph sz="quarter" idx="2"/>
          </p:nvPr>
        </p:nvGraphicFramePr>
        <p:xfrm>
          <a:off x="5027613" y="1600200"/>
          <a:ext cx="3279775" cy="2185988"/>
        </p:xfrm>
        <a:graphic>
          <a:graphicData uri="http://schemas.openxmlformats.org/presentationml/2006/ole">
            <p:oleObj spid="_x0000_s1027" name="Equation" r:id="rId4" imgW="0" imgH="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p:oleObj spid="_x0000_s1028" name="Equation" r:id="rId5" imgW="114120" imgH="215640" progId="Equation.3">
              <p:embed/>
            </p:oleObj>
          </a:graphicData>
        </a:graphic>
      </p:graphicFrame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62400" y="38100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0" y="1447800"/>
            <a:ext cx="9144000" cy="175432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09" name="Object 3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9" name="Equation" r:id="rId6" imgW="114120" imgH="215640" progId="Equation.3">
              <p:embed/>
            </p:oleObj>
          </a:graphicData>
        </a:graphic>
      </p:graphicFrame>
      <p:graphicFrame>
        <p:nvGraphicFramePr>
          <p:cNvPr id="28710" name="Object 3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0" name="Equation" r:id="rId7" imgW="114120" imgH="215640" progId="Equation.3">
              <p:embed/>
            </p:oleObj>
          </a:graphicData>
        </a:graphic>
      </p:graphicFrame>
      <p:graphicFrame>
        <p:nvGraphicFramePr>
          <p:cNvPr id="28711" name="Object 3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1" name="Equation" r:id="rId8" imgW="114120" imgH="215640" progId="Equation.3">
              <p:embed/>
            </p:oleObj>
          </a:graphicData>
        </a:graphic>
      </p:graphicFrame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14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2" name="Equation" r:id="rId9" imgW="114120" imgH="215640" progId="Equation.3">
              <p:embed/>
            </p:oleObj>
          </a:graphicData>
        </a:graphic>
      </p:graphicFrame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0" y="3048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trở:R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5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=10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=15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12V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b.Tính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718" name="Object 46"/>
          <p:cNvGraphicFramePr>
            <a:graphicFrameLocks noChangeAspect="1"/>
          </p:cNvGraphicFramePr>
          <p:nvPr>
            <p:ph sz="quarter" idx="4"/>
          </p:nvPr>
        </p:nvGraphicFramePr>
        <p:xfrm>
          <a:off x="6461125" y="4645025"/>
          <a:ext cx="409575" cy="774700"/>
        </p:xfrm>
        <a:graphic>
          <a:graphicData uri="http://schemas.openxmlformats.org/presentationml/2006/ole">
            <p:oleObj spid="_x0000_s1033" name="Equation" r:id="rId10" imgW="114120" imgH="215640" progId="Equation.3">
              <p:embed/>
            </p:oleObj>
          </a:graphicData>
        </a:graphic>
      </p:graphicFrame>
      <p:graphicFrame>
        <p:nvGraphicFramePr>
          <p:cNvPr id="28720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4" name="Equation" r:id="rId11" imgW="114120" imgH="215640" progId="Equation.3">
              <p:embed/>
            </p:oleObj>
          </a:graphicData>
        </a:graphic>
      </p:graphicFrame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22" name="Object 50"/>
          <p:cNvGraphicFramePr>
            <a:graphicFrameLocks noChangeAspect="1"/>
          </p:cNvGraphicFramePr>
          <p:nvPr/>
        </p:nvGraphicFramePr>
        <p:xfrm>
          <a:off x="6553200" y="3200400"/>
          <a:ext cx="342900" cy="342900"/>
        </p:xfrm>
        <a:graphic>
          <a:graphicData uri="http://schemas.openxmlformats.org/presentationml/2006/ole">
            <p:oleObj spid="_x0000_s1035" name="Equation" r:id="rId12" imgW="164885" imgH="164885" progId="Equation.3">
              <p:embed/>
            </p:oleObj>
          </a:graphicData>
        </a:graphic>
      </p:graphicFrame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24" name="Object 52"/>
          <p:cNvGraphicFramePr>
            <a:graphicFrameLocks noChangeAspect="1"/>
          </p:cNvGraphicFramePr>
          <p:nvPr/>
        </p:nvGraphicFramePr>
        <p:xfrm>
          <a:off x="4876800" y="3200400"/>
          <a:ext cx="342900" cy="342900"/>
        </p:xfrm>
        <a:graphic>
          <a:graphicData uri="http://schemas.openxmlformats.org/presentationml/2006/ole">
            <p:oleObj spid="_x0000_s1036" name="Equation" r:id="rId13" imgW="164885" imgH="164885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8305800" y="3200400"/>
          <a:ext cx="342900" cy="342900"/>
        </p:xfrm>
        <a:graphic>
          <a:graphicData uri="http://schemas.openxmlformats.org/presentationml/2006/ole">
            <p:oleObj spid="_x0000_s1037" name="Equation" r:id="rId14" imgW="164885" imgH="16488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nimBg="1"/>
      <p:bldP spid="287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51" name="Freeform 3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vi-VN" sz="3200">
              <a:latin typeface=".VnTime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1346" y="1849828"/>
            <a:ext cx="8001000" cy="914400"/>
            <a:chOff x="480" y="1152"/>
            <a:chExt cx="5040" cy="576"/>
          </a:xfrm>
        </p:grpSpPr>
        <p:sp>
          <p:nvSpPr>
            <p:cNvPr id="25691" name="AutoShape 6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055" name="AutoShape 7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56" name="Text Box 8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694" name="Rectangle 9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568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9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13006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726" y="333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8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0068" name="Oval 20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6" name="Oval 2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0070" name="Oval 22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8" name="Oval 2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130073" name="AutoShape 25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4" name="AutoShape 26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5" name="AutoShape 27"/>
              <p:cNvSpPr>
                <a:spLocks noChangeArrowheads="1"/>
              </p:cNvSpPr>
              <p:nvPr/>
            </p:nvSpPr>
            <p:spPr bwMode="gray">
              <a:xfrm rot="10800000" flipH="1">
                <a:off x="2728" y="3332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4" name="Oval 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75" name="Oval 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0078" name="Oval 30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7" name="Oval 3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0080" name="Oval 32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9" name="Oval 3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</p:grpSp>
      <p:sp>
        <p:nvSpPr>
          <p:cNvPr id="130082" name="AutoShape 34"/>
          <p:cNvSpPr>
            <a:spLocks noChangeArrowheads="1"/>
          </p:cNvSpPr>
          <p:nvPr/>
        </p:nvSpPr>
        <p:spPr bwMode="gray">
          <a:xfrm>
            <a:off x="33338" y="7620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Câu phát biểu nào sau đây là đúng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Trong đoạn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mạch</a:t>
            </a:r>
          </a:p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mắc song song, cường độ dòng điện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95250" y="1779588"/>
            <a:ext cx="879475" cy="992187"/>
            <a:chOff x="250" y="1291"/>
            <a:chExt cx="586" cy="625"/>
          </a:xfrm>
        </p:grpSpPr>
        <p:sp>
          <p:nvSpPr>
            <p:cNvPr id="130084" name="AutoShape 36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5" name="AutoShape 37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6" name="AutoShape 38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2" name="Oval 39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63" name="Oval 40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5" name="Oval 42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7" name="Oval 44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0093" name="Freeform 45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5610" name="Object 46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2050" y="3792538"/>
          <a:ext cx="88900" cy="138112"/>
        </p:xfrm>
        <a:graphic>
          <a:graphicData uri="http://schemas.openxmlformats.org/presentationml/2006/ole">
            <p:oleObj spid="_x0000_s36866" name="Equation" r:id="rId4" imgW="0" imgH="0" progId="">
              <p:embed/>
            </p:oleObj>
          </a:graphicData>
        </a:graphic>
      </p:graphicFrame>
      <p:sp>
        <p:nvSpPr>
          <p:cNvPr id="130095" name="Freeform 47"/>
          <p:cNvSpPr>
            <a:spLocks/>
          </p:cNvSpPr>
          <p:nvPr/>
        </p:nvSpPr>
        <p:spPr bwMode="gray">
          <a:xfrm>
            <a:off x="1295400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96" name="Freeform 48"/>
          <p:cNvSpPr>
            <a:spLocks/>
          </p:cNvSpPr>
          <p:nvPr/>
        </p:nvSpPr>
        <p:spPr bwMode="gray">
          <a:xfrm>
            <a:off x="1035050" y="46497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762000" y="3048000"/>
            <a:ext cx="8001000" cy="914400"/>
            <a:chOff x="480" y="1152"/>
            <a:chExt cx="5040" cy="576"/>
          </a:xfrm>
        </p:grpSpPr>
        <p:sp>
          <p:nvSpPr>
            <p:cNvPr id="25655" name="AutoShape 5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099" name="AutoShape 5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0" name="Text Box 5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658" name="Rectangle 53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88900" y="2973388"/>
            <a:ext cx="879475" cy="992187"/>
            <a:chOff x="250" y="1291"/>
            <a:chExt cx="586" cy="625"/>
          </a:xfrm>
        </p:grpSpPr>
        <p:sp>
          <p:nvSpPr>
            <p:cNvPr id="130103" name="AutoShape 5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4" name="AutoShape 5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5" name="AutoShape 5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9" name="Oval 5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50" name="Oval 5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08" name="Oval 60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2" name="Oval 6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10" name="Oval 6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4" name="Oval 6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762000" y="4343400"/>
            <a:ext cx="8001000" cy="914400"/>
            <a:chOff x="480" y="1152"/>
            <a:chExt cx="5040" cy="576"/>
          </a:xfrm>
        </p:grpSpPr>
        <p:sp>
          <p:nvSpPr>
            <p:cNvPr id="25642" name="AutoShape 65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114" name="AutoShape 66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5" name="Text Box 67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645" name="Rectangle 68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79375" y="4294188"/>
            <a:ext cx="879475" cy="992187"/>
            <a:chOff x="250" y="1291"/>
            <a:chExt cx="586" cy="625"/>
          </a:xfrm>
        </p:grpSpPr>
        <p:sp>
          <p:nvSpPr>
            <p:cNvPr id="130118" name="AutoShape 70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9" name="AutoShape 71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20" name="AutoShape 72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6" name="Oval 73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37" name="Oval 74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23" name="Oval 75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9" name="Oval 76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25" name="Oval 77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1" name="Oval 78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762000" y="5486400"/>
            <a:ext cx="8001000" cy="914400"/>
            <a:chOff x="480" y="1152"/>
            <a:chExt cx="5040" cy="576"/>
          </a:xfrm>
        </p:grpSpPr>
        <p:sp>
          <p:nvSpPr>
            <p:cNvPr id="25629" name="AutoShape 8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129" name="AutoShape 8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0" name="Text Box 8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632" name="Rectangle 83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79375" y="5449888"/>
            <a:ext cx="879475" cy="992187"/>
            <a:chOff x="250" y="1291"/>
            <a:chExt cx="586" cy="625"/>
          </a:xfrm>
        </p:grpSpPr>
        <p:sp>
          <p:nvSpPr>
            <p:cNvPr id="130133" name="AutoShape 8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4" name="AutoShape 8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5" name="AutoShape 8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Oval 8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24" name="Oval 8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38" name="Oval 90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6" name="Oval 9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40" name="Oval 9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8" name="Oval 9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0142" name="Text Box 94"/>
          <p:cNvSpPr txBox="1">
            <a:spLocks noChangeArrowheads="1"/>
          </p:cNvSpPr>
          <p:nvPr/>
        </p:nvSpPr>
        <p:spPr bwMode="auto">
          <a:xfrm>
            <a:off x="228600" y="30480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Time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1905000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 các vật dẫn là như nhau.</a:t>
            </a:r>
            <a:endParaRPr lang="vi-VN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3434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 các vật dẫn không phụ thuộc vào điện trở các vật dẫn</a:t>
            </a:r>
            <a:r>
              <a:rPr lang="it-IT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971800"/>
            <a:ext cx="6689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mạch chính bằng tổng cường độ dòng điện qua các mạch rẽ.</a:t>
            </a:r>
            <a:endParaRPr lang="vi-VN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3340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mạch chính bằng cường độ dòng điện qua các mạch rẽ.</a:t>
            </a:r>
            <a:r>
              <a:rPr lang="it-IT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51" name="Freeform 3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vi-VN" sz="3200">
              <a:latin typeface=".VnTime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1346" y="1849828"/>
            <a:ext cx="8001000" cy="914400"/>
            <a:chOff x="480" y="1152"/>
            <a:chExt cx="5040" cy="576"/>
          </a:xfrm>
        </p:grpSpPr>
        <p:sp>
          <p:nvSpPr>
            <p:cNvPr id="25691" name="AutoShape 6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055" name="AutoShape 7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56" name="Text Box 8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694" name="Rectangle 9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568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9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13006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726" y="333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8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0068" name="Oval 20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6" name="Oval 2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0070" name="Oval 22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8" name="Oval 2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130073" name="AutoShape 25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4" name="AutoShape 26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5" name="AutoShape 27"/>
              <p:cNvSpPr>
                <a:spLocks noChangeArrowheads="1"/>
              </p:cNvSpPr>
              <p:nvPr/>
            </p:nvSpPr>
            <p:spPr bwMode="gray">
              <a:xfrm rot="10800000" flipH="1">
                <a:off x="2728" y="3332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4" name="Oval 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75" name="Oval 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0078" name="Oval 30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7" name="Oval 3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0080" name="Oval 32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9" name="Oval 3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</p:grpSp>
      <p:sp>
        <p:nvSpPr>
          <p:cNvPr id="130082" name="AutoShape 34"/>
          <p:cNvSpPr>
            <a:spLocks noChangeArrowheads="1"/>
          </p:cNvSpPr>
          <p:nvPr/>
        </p:nvSpPr>
        <p:spPr bwMode="gray">
          <a:xfrm>
            <a:off x="33338" y="7620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Câu phát biểu nào sau đây là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Điện trở tương đương của mạch mắc song song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95250" y="1779588"/>
            <a:ext cx="879475" cy="992187"/>
            <a:chOff x="250" y="1291"/>
            <a:chExt cx="586" cy="625"/>
          </a:xfrm>
        </p:grpSpPr>
        <p:sp>
          <p:nvSpPr>
            <p:cNvPr id="130084" name="AutoShape 36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5" name="AutoShape 37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6" name="AutoShape 38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2" name="Oval 39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63" name="Oval 40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5" name="Oval 42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7" name="Oval 44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0093" name="Freeform 45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5610" name="Object 46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2050" y="3792538"/>
          <a:ext cx="88900" cy="138112"/>
        </p:xfrm>
        <a:graphic>
          <a:graphicData uri="http://schemas.openxmlformats.org/presentationml/2006/ole">
            <p:oleObj spid="_x0000_s37890" name="Equation" r:id="rId4" imgW="0" imgH="0" progId="">
              <p:embed/>
            </p:oleObj>
          </a:graphicData>
        </a:graphic>
      </p:graphicFrame>
      <p:sp>
        <p:nvSpPr>
          <p:cNvPr id="130095" name="Freeform 47"/>
          <p:cNvSpPr>
            <a:spLocks/>
          </p:cNvSpPr>
          <p:nvPr/>
        </p:nvSpPr>
        <p:spPr bwMode="gray">
          <a:xfrm>
            <a:off x="1295400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96" name="Freeform 48"/>
          <p:cNvSpPr>
            <a:spLocks/>
          </p:cNvSpPr>
          <p:nvPr/>
        </p:nvSpPr>
        <p:spPr bwMode="gray">
          <a:xfrm>
            <a:off x="1035050" y="46497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762000" y="3048000"/>
            <a:ext cx="8001000" cy="914400"/>
            <a:chOff x="480" y="1152"/>
            <a:chExt cx="5040" cy="576"/>
          </a:xfrm>
        </p:grpSpPr>
        <p:sp>
          <p:nvSpPr>
            <p:cNvPr id="25655" name="AutoShape 5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099" name="AutoShape 5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0" name="Text Box 5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658" name="Rectangle 53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88900" y="2973388"/>
            <a:ext cx="879475" cy="992187"/>
            <a:chOff x="250" y="1291"/>
            <a:chExt cx="586" cy="625"/>
          </a:xfrm>
        </p:grpSpPr>
        <p:sp>
          <p:nvSpPr>
            <p:cNvPr id="130103" name="AutoShape 5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4" name="AutoShape 5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5" name="AutoShape 5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9" name="Oval 5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50" name="Oval 5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08" name="Oval 60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2" name="Oval 6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10" name="Oval 6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4" name="Oval 6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762000" y="4343400"/>
            <a:ext cx="8001000" cy="914400"/>
            <a:chOff x="480" y="1152"/>
            <a:chExt cx="5040" cy="576"/>
          </a:xfrm>
        </p:grpSpPr>
        <p:sp>
          <p:nvSpPr>
            <p:cNvPr id="25642" name="AutoShape 65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114" name="AutoShape 66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5" name="Text Box 67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645" name="Rectangle 68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79375" y="4294188"/>
            <a:ext cx="879475" cy="992187"/>
            <a:chOff x="250" y="1291"/>
            <a:chExt cx="586" cy="625"/>
          </a:xfrm>
        </p:grpSpPr>
        <p:sp>
          <p:nvSpPr>
            <p:cNvPr id="130118" name="AutoShape 70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9" name="AutoShape 71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20" name="AutoShape 72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6" name="Oval 73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37" name="Oval 74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23" name="Oval 75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9" name="Oval 76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25" name="Oval 77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1" name="Oval 78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762000" y="5486400"/>
            <a:ext cx="8001000" cy="914400"/>
            <a:chOff x="480" y="1152"/>
            <a:chExt cx="5040" cy="576"/>
          </a:xfrm>
        </p:grpSpPr>
        <p:sp>
          <p:nvSpPr>
            <p:cNvPr id="25629" name="AutoShape 8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sz="2000" b="1"/>
            </a:p>
          </p:txBody>
        </p:sp>
        <p:sp>
          <p:nvSpPr>
            <p:cNvPr id="130129" name="AutoShape 8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0" name="Text Box 8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632" name="Rectangle 83"/>
            <p:cNvSpPr>
              <a:spLocks noChangeArrowheads="1"/>
            </p:cNvSpPr>
            <p:nvPr/>
          </p:nvSpPr>
          <p:spPr bwMode="auto">
            <a:xfrm>
              <a:off x="1296" y="121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/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79375" y="5449888"/>
            <a:ext cx="879475" cy="992187"/>
            <a:chOff x="250" y="1291"/>
            <a:chExt cx="586" cy="625"/>
          </a:xfrm>
        </p:grpSpPr>
        <p:sp>
          <p:nvSpPr>
            <p:cNvPr id="130133" name="AutoShape 8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4" name="AutoShape 8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5" name="AutoShape 8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Oval 8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24" name="Oval 8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0138" name="Oval 90"/>
            <p:cNvSpPr>
              <a:spLocks noChangeArrowheads="1"/>
            </p:cNvSpPr>
            <p:nvPr/>
          </p:nvSpPr>
          <p:spPr bwMode="gray">
            <a:xfrm rot="5400000">
              <a:off x="380" y="1394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6" name="Oval 9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140" name="Oval 9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8" name="Oval 9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0142" name="Text Box 94"/>
          <p:cNvSpPr txBox="1">
            <a:spLocks noChangeArrowheads="1"/>
          </p:cNvSpPr>
          <p:nvPr/>
        </p:nvSpPr>
        <p:spPr bwMode="auto">
          <a:xfrm>
            <a:off x="204809" y="4433887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0066"/>
                </a:solidFill>
                <a:latin typeface=".VnTime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905000"/>
            <a:ext cx="5737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 mỗi điện trở thành phần.</a:t>
            </a:r>
            <a:endParaRPr lang="vi-VN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6886" y="4440805"/>
            <a:ext cx="6466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nhỏ hơn mỗi điện trở thành phần. </a:t>
            </a:r>
            <a:r>
              <a:rPr lang="it-IT" sz="2800" dirty="0">
                <a:solidFill>
                  <a:srgbClr val="006600"/>
                </a:solidFill>
              </a:rPr>
              <a:t>	</a:t>
            </a:r>
            <a:endParaRPr lang="vi-VN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822" y="3081993"/>
            <a:ext cx="6537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 tổng các điện trở thành phần</a:t>
            </a:r>
            <a:r>
              <a:rPr lang="it-IT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9543" y="5609759"/>
            <a:ext cx="6433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 hơn mỗi điện trở thành phần.   </a:t>
            </a:r>
            <a:endParaRPr lang="vi-VN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253171"/>
            <a:ext cx="3993258" cy="160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44903"/>
            <a:ext cx="3752591" cy="15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592" y="3473450"/>
            <a:ext cx="252545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750" y="1526118"/>
            <a:ext cx="1276350" cy="117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6650" y="1104900"/>
            <a:ext cx="1436688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508001"/>
            <a:ext cx="1328738" cy="13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901" y="1083733"/>
            <a:ext cx="3313113" cy="2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859617"/>
            <a:ext cx="15748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1753" y="304800"/>
            <a:ext cx="3178175" cy="26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2A6F1AD-8B17-D440-BEB3-259BA80558A9}"/>
                  </a:ext>
                </a:extLst>
              </p:cNvPr>
              <p:cNvSpPr txBox="1"/>
              <p:nvPr/>
            </p:nvSpPr>
            <p:spPr>
              <a:xfrm>
                <a:off x="6400800" y="5814484"/>
                <a:ext cx="2704330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x-none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</m:sub>
                          </m:sSub>
                        </m:den>
                      </m:f>
                      <m:r>
                        <a:rPr lang="vi-V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x-none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vi-V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vi-V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x-none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x-none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vi-V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vi-V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x-none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x-none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x-non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2A6F1AD-8B17-D440-BEB3-259BA8055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814484"/>
                <a:ext cx="2704330" cy="6594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270541" y="3733801"/>
            <a:ext cx="2025436" cy="898973"/>
            <a:chOff x="1632" y="2206"/>
            <a:chExt cx="1728" cy="898"/>
          </a:xfrm>
        </p:grpSpPr>
        <p:sp>
          <p:nvSpPr>
            <p:cNvPr id="15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632" y="2206"/>
              <a:ext cx="172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33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>
              <a:off x="1679" y="2586"/>
              <a:ext cx="46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>
              <a:off x="2439" y="2542"/>
              <a:ext cx="286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>
              <a:off x="2992" y="2542"/>
              <a:ext cx="317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3186" y="2733"/>
              <a:ext cx="1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2614" y="2733"/>
              <a:ext cx="1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3082" y="2220"/>
              <a:ext cx="12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2511" y="2220"/>
              <a:ext cx="12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840" y="2220"/>
              <a:ext cx="1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3020" y="2578"/>
              <a:ext cx="1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i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2467" y="2578"/>
              <a:ext cx="1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i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706" y="2578"/>
              <a:ext cx="1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i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876" y="2735"/>
              <a:ext cx="26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sz="24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  <a:endPara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2796" y="2418"/>
              <a:ext cx="13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2215" y="2394"/>
              <a:ext cx="14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2400" y="258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024" y="258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90554" y="5593920"/>
            <a:ext cx="33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xmlns="" val="1561508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59372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cap="all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94968" y="1268361"/>
            <a:ext cx="8458200" cy="4191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723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alt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45" y="4765982"/>
            <a:ext cx="1825855" cy="209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0297" y="5245919"/>
            <a:ext cx="1333500" cy="323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4763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ình nền PowerPoint cảm ơn đẹp nhất - Tìm đáp án, giải bà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Espaco_00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1981200" cy="1524000"/>
          </a:xfrm>
          <a:prstGeom prst="rect">
            <a:avLst/>
          </a:prstGeom>
          <a:noFill/>
        </p:spPr>
      </p:pic>
      <p:sp>
        <p:nvSpPr>
          <p:cNvPr id="4" name="Oval 13"/>
          <p:cNvSpPr>
            <a:spLocks noChangeArrowheads="1"/>
          </p:cNvSpPr>
          <p:nvPr/>
        </p:nvSpPr>
        <p:spPr bwMode="auto">
          <a:xfrm rot="-3277775">
            <a:off x="314888" y="5138740"/>
            <a:ext cx="2446338" cy="914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 rot="-18061119">
            <a:off x="326743" y="5018007"/>
            <a:ext cx="2416175" cy="1062038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304800" y="5105400"/>
            <a:ext cx="26670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853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cố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gắng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tốt</a:t>
            </a:r>
            <a:endParaRPr lang="en-US" sz="36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609600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vi-VN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vi-VN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676400" y="1371600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= U</a:t>
            </a:r>
            <a:r>
              <a:rPr lang="vi-VN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U</a:t>
            </a:r>
            <a:r>
              <a:rPr lang="vi-VN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752600" y="2362200"/>
          <a:ext cx="2438400" cy="1371600"/>
        </p:xfrm>
        <a:graphic>
          <a:graphicData uri="http://schemas.openxmlformats.org/presentationml/2006/ole">
            <p:oleObj spid="_x0000_s33794" name="Equation" r:id="rId3" imgW="583947" imgH="444307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3886200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vi-VN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vi-VN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81000" y="533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a. Điện trở tương đương của đoạn mạch là:</a:t>
            </a:r>
            <a:endParaRPr lang="en-US" sz="3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219200"/>
            <a:ext cx="752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= R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+ R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+ R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= 5 + 10 + 15 = 30Ω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981200"/>
            <a:ext cx="734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Cường độ dòng điện qua đoạn mạch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2743200"/>
            <a:ext cx="4964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 =12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30 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0,4(A)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3505200"/>
            <a:ext cx="4583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0,4 A 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33+ Hình nền Powerpoint 3D đơn giản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38200" y="4419600"/>
            <a:ext cx="7924800" cy="2209800"/>
            <a:chOff x="384" y="672"/>
            <a:chExt cx="4752" cy="3120"/>
          </a:xfrm>
        </p:grpSpPr>
        <p:pic>
          <p:nvPicPr>
            <p:cNvPr id="7" name="Picture 2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528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1632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ongtacm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289" t="44978" r="23996" b="29916"/>
            <a:stretch>
              <a:fillRect/>
            </a:stretch>
          </p:blipFill>
          <p:spPr bwMode="auto">
            <a:xfrm>
              <a:off x="3072" y="720"/>
              <a:ext cx="158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bongdendeghe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872" y="25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736" y="105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4464" y="1008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136" y="1008"/>
              <a:ext cx="0" cy="17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4080" y="2784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84" y="2832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384" y="1104"/>
              <a:ext cx="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84" y="110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13" descr="bongdendeghe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728" y="13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139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392" y="2208"/>
              <a:ext cx="0" cy="1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392" y="355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55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080" y="2208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3600" y="35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362200" y="228600"/>
            <a:ext cx="4038600" cy="854075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Down Ribbon 26"/>
          <p:cNvSpPr/>
          <p:nvPr/>
        </p:nvSpPr>
        <p:spPr>
          <a:xfrm>
            <a:off x="1066800" y="1143000"/>
            <a:ext cx="6705600" cy="1219200"/>
          </a:xfrm>
          <a:prstGeom prst="ribbon">
            <a:avLst/>
          </a:prstGeom>
          <a:solidFill>
            <a:srgbClr val="EFA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0" y="2362200"/>
            <a:ext cx="9144000" cy="2057400"/>
          </a:xfrm>
          <a:prstGeom prst="horizontalScroll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4800" y="27432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 w="0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MẠCH SONG </a:t>
            </a:r>
            <a:r>
              <a:rPr kumimoji="0" lang="en-US" sz="5400" b="1" i="0" u="none" strike="noStrike" kern="1200" cap="all" spc="0" normalizeH="0" baseline="0" noProof="0" dirty="0" err="1" smtClean="0">
                <a:ln w="0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endParaRPr kumimoji="0" lang="en-US" sz="5400" b="1" i="0" u="none" strike="noStrike" kern="1200" cap="all" spc="0" normalizeH="0" baseline="0" noProof="0" dirty="0">
              <a:ln w="0">
                <a:solidFill>
                  <a:srgbClr val="0066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3505200" cy="3276600"/>
          </a:xfrm>
        </p:spPr>
      </p:pic>
      <p:sp>
        <p:nvSpPr>
          <p:cNvPr id="6" name="Cloud Callout 5"/>
          <p:cNvSpPr/>
          <p:nvPr/>
        </p:nvSpPr>
        <p:spPr>
          <a:xfrm>
            <a:off x="0" y="304800"/>
            <a:ext cx="7239001" cy="3789358"/>
          </a:xfrm>
          <a:prstGeom prst="cloudCallout">
            <a:avLst>
              <a:gd name="adj1" fmla="val 42999"/>
              <a:gd name="adj2" fmla="val 61225"/>
            </a:avLst>
          </a:prstGeom>
          <a:solidFill>
            <a:srgbClr val="0099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7048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3D Đẹp Chuyên Nghiệp, Đơn Giản Mà Tinh T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11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CƯỜNG ĐỘ DÒNG ĐIỆN VÀ HIỆU ĐIỆN THẾ TRONG ĐOẠN MẠCH SONG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906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(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10000" y="1905000"/>
            <a:ext cx="5160241" cy="2209800"/>
            <a:chOff x="1488" y="1104"/>
            <a:chExt cx="3190" cy="172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88" y="1104"/>
              <a:ext cx="2879" cy="1727"/>
              <a:chOff x="384" y="672"/>
              <a:chExt cx="4752" cy="3120"/>
            </a:xfrm>
          </p:grpSpPr>
          <p:pic>
            <p:nvPicPr>
              <p:cNvPr id="10" name="Picture 2" descr="Pinda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528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Pinda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1632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 descr="bongdendeghe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55" y="25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5136" y="1008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384" y="2832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V="1">
                <a:off x="384" y="1104"/>
                <a:ext cx="0" cy="172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" name="Picture 13" descr="bongdendeghe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28" y="13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139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600" y="350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Picture 11" descr="congtacdo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818" t="43306" r="13289" b="38284"/>
              <a:stretch>
                <a:fillRect/>
              </a:stretch>
            </p:blipFill>
            <p:spPr bwMode="auto">
              <a:xfrm>
                <a:off x="3036" y="860"/>
                <a:ext cx="1632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2710" y="1017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4464" y="10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rot="-16200000">
                <a:off x="4848" y="196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rot="-10800000">
                <a:off x="3792" y="350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rot="-10800000">
                <a:off x="3744" y="220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3503" y="1688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3495" y="2400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4390" y="1676"/>
              <a:ext cx="2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971800" y="49530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352800" y="617220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199"/>
            <a:ext cx="9144000" cy="698619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33400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33400"/>
            <a:ext cx="8458200" cy="8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</a:t>
            </a:r>
            <a:r>
              <a:rPr kumimoji="0" lang="en-US" alt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</a:t>
            </a:r>
            <a:r>
              <a:rPr kumimoji="0" lang="en-US" alt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nhau.Nêu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ampe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9341" y="2243797"/>
            <a:ext cx="4038600" cy="2486799"/>
            <a:chOff x="3733800" y="1856601"/>
            <a:chExt cx="5257800" cy="2486799"/>
          </a:xfrm>
        </p:grpSpPr>
        <p:grpSp>
          <p:nvGrpSpPr>
            <p:cNvPr id="7" name="Group 124"/>
            <p:cNvGrpSpPr/>
            <p:nvPr/>
          </p:nvGrpSpPr>
          <p:grpSpPr>
            <a:xfrm>
              <a:off x="3733798" y="1856601"/>
              <a:ext cx="5257800" cy="2486799"/>
              <a:chOff x="4736306" y="1704201"/>
              <a:chExt cx="2895600" cy="1800999"/>
            </a:xfrm>
          </p:grpSpPr>
          <p:grpSp>
            <p:nvGrpSpPr>
              <p:cNvPr id="9" name="Group 122"/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17" name="Straight Connector 16"/>
                <p:cNvCxnSpPr>
                  <a:stCxn id="38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14"/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19" name="Group 66"/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1" name="Straight Connector 40"/>
                    <p:cNvCxnSpPr>
                      <a:stCxn id="40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113"/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Oval 22"/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4" name="Straight Connector 23"/>
                  <p:cNvCxnSpPr>
                    <a:endCxn id="23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23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Straight Connector 27"/>
                  <p:cNvCxnSpPr>
                    <a:stCxn id="26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7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stCxn id="26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>
                    <a:stCxn id="27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876800" y="1946917"/>
                    <a:ext cx="381000" cy="3390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/>
                  <p:cNvSpPr/>
                  <p:nvPr/>
                </p:nvSpPr>
                <p:spPr>
                  <a:xfrm>
                    <a:off x="6069996" y="2133600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" name="Straight Connector 34"/>
                  <p:cNvCxnSpPr>
                    <a:stCxn id="34" idx="2"/>
                  </p:cNvCxnSpPr>
                  <p:nvPr/>
                </p:nvCxnSpPr>
                <p:spPr>
                  <a:xfrm flipH="1">
                    <a:off x="5257800" y="2286000"/>
                    <a:ext cx="8121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4" idx="6"/>
                  </p:cNvCxnSpPr>
                  <p:nvPr/>
                </p:nvCxnSpPr>
                <p:spPr>
                  <a:xfrm>
                    <a:off x="6374796" y="2286000"/>
                    <a:ext cx="85120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7225998" y="1946918"/>
                    <a:ext cx="394002" cy="3390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5638800" y="1704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1752600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75542" y="1752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43246" y="2466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19446" y="3228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0" y="2057400"/>
            <a:ext cx="495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0" y="3048000"/>
            <a:ext cx="495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0" y="4953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0" y="54864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(1),(2)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/>
      <p:bldP spid="43" grpId="0"/>
      <p:bldP spid="44" grpId="0"/>
      <p:bldP spid="4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THPT LÊ QUÝ ĐÔN - TT HOÀN LÃO - BỐ TRẠCH - QUẢNG B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762000" y="228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19400" y="0"/>
            <a:ext cx="1331912" cy="1127125"/>
            <a:chOff x="1776" y="976"/>
            <a:chExt cx="839" cy="71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12" y="134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21" y="97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66" y="1334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857" y="977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90" y="1182"/>
              <a:ext cx="1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495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82"/>
          <p:cNvSpPr>
            <a:spLocks noChangeArrowheads="1"/>
          </p:cNvSpPr>
          <p:nvPr/>
        </p:nvSpPr>
        <p:spPr bwMode="auto">
          <a:xfrm>
            <a:off x="2819400" y="1524000"/>
            <a:ext cx="159357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4"/>
          <p:cNvSpPr>
            <a:spLocks noChangeArrowheads="1"/>
          </p:cNvSpPr>
          <p:nvPr/>
        </p:nvSpPr>
        <p:spPr bwMode="auto">
          <a:xfrm>
            <a:off x="2667000" y="1981200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5"/>
          <p:cNvSpPr>
            <a:spLocks noChangeArrowheads="1"/>
          </p:cNvSpPr>
          <p:nvPr/>
        </p:nvSpPr>
        <p:spPr bwMode="auto">
          <a:xfrm>
            <a:off x="0" y="2590800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=U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28800" y="2971800"/>
          <a:ext cx="4584700" cy="1346200"/>
        </p:xfrm>
        <a:graphic>
          <a:graphicData uri="http://schemas.openxmlformats.org/presentationml/2006/ole">
            <p:oleObj spid="_x0000_s2050" name="Equation" r:id="rId4" imgW="1511280" imgH="444240" progId="">
              <p:embed/>
            </p:oleObj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2514600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2514600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426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ĐIỆN TRỞ TƯƠNG ĐƯƠNG CỦA ĐOẠN MẠCH SONG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0" y="5257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16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1299</Words>
  <Application>Microsoft Office PowerPoint</Application>
  <PresentationFormat>On-screen Show (4:3)</PresentationFormat>
  <Paragraphs>312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Mạch điện song song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61</cp:revision>
  <dcterms:created xsi:type="dcterms:W3CDTF">2022-07-17T03:37:12Z</dcterms:created>
  <dcterms:modified xsi:type="dcterms:W3CDTF">2022-09-19T09:17:20Z</dcterms:modified>
</cp:coreProperties>
</file>