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B071B-B65A-44D0-92E2-C4F205A5AC9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746D-BD49-41E6-AAB8-2706C86E6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29/03/2009</a:t>
            </a: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29/03/2009</a:t>
            </a: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DEF5-D022-440E-AEC6-C8945D897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5A97-33A3-4CEE-9748-93B4A5B50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6F0E-56A5-49A2-8F8B-4A766222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486F-B435-4C71-AC3E-2A7E65F9F5EF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A70B-D4EF-4035-953D-76BCDAB9E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image" Target="../media/image54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ANH DÁN TƯỜNG SPA ĐẸP | Shopee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2"/>
          </a:xfrm>
          <a:prstGeom prst="rect">
            <a:avLst/>
          </a:prstGeom>
          <a:noFill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4290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9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181600"/>
            <a:ext cx="159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14478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9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1219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953000"/>
            <a:ext cx="1600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514600"/>
            <a:ext cx="14478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TOM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47922"/>
            <a:ext cx="1371600" cy="14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0" y="2286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1" name="Line 8"/>
          <p:cNvSpPr>
            <a:spLocks noChangeShapeType="1"/>
          </p:cNvSpPr>
          <p:nvPr/>
        </p:nvSpPr>
        <p:spPr bwMode="auto">
          <a:xfrm>
            <a:off x="-14288" y="17526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381000" y="9144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0" y="1600200"/>
            <a:ext cx="9144000" cy="4267200"/>
          </a:xfrm>
          <a:prstGeom prst="cloudCallout">
            <a:avLst>
              <a:gd name="adj1" fmla="val -47611"/>
              <a:gd name="adj2" fmla="val 119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5x (f=5cm)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3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4191000" y="3387725"/>
            <a:ext cx="733425" cy="15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 flipH="1" flipV="1">
            <a:off x="2362200" y="2168525"/>
            <a:ext cx="1884363" cy="1257300"/>
          </a:xfrm>
          <a:prstGeom prst="line">
            <a:avLst/>
          </a:prstGeom>
          <a:noFill/>
          <a:ln w="1905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 flipH="1" flipV="1">
            <a:off x="2825750" y="2473325"/>
            <a:ext cx="19050" cy="1412875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2674938" y="21272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B’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2651125" y="390048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A’</a:t>
            </a:r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>
            <a:off x="2133600" y="3906838"/>
            <a:ext cx="4876800" cy="14287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4924425" y="2827338"/>
            <a:ext cx="0" cy="2057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 flipV="1">
            <a:off x="4183063" y="3367088"/>
            <a:ext cx="0" cy="552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4024313" y="39147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4044950" y="30464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4959350" y="3006725"/>
            <a:ext cx="30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4640263" y="3921125"/>
            <a:ext cx="306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>
            <a:off x="2286000" y="2244725"/>
            <a:ext cx="2522538" cy="1104900"/>
          </a:xfrm>
          <a:prstGeom prst="line">
            <a:avLst/>
          </a:prstGeom>
          <a:noFill/>
          <a:ln w="1905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 rot="227816">
            <a:off x="4883150" y="3484563"/>
            <a:ext cx="2362200" cy="817562"/>
            <a:chOff x="1680" y="2557"/>
            <a:chExt cx="1488" cy="515"/>
          </a:xfrm>
        </p:grpSpPr>
        <p:sp>
          <p:nvSpPr>
            <p:cNvPr id="6177" name="Line 45"/>
            <p:cNvSpPr>
              <a:spLocks noChangeShapeType="1"/>
            </p:cNvSpPr>
            <p:nvPr/>
          </p:nvSpPr>
          <p:spPr bwMode="auto">
            <a:xfrm>
              <a:off x="1680" y="2557"/>
              <a:ext cx="809" cy="2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46"/>
            <p:cNvSpPr>
              <a:spLocks noChangeShapeType="1"/>
            </p:cNvSpPr>
            <p:nvPr/>
          </p:nvSpPr>
          <p:spPr bwMode="auto">
            <a:xfrm>
              <a:off x="2448" y="2832"/>
              <a:ext cx="720" cy="24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162425" y="3387725"/>
            <a:ext cx="2708275" cy="1793875"/>
            <a:chOff x="1200" y="2544"/>
            <a:chExt cx="1706" cy="1130"/>
          </a:xfrm>
        </p:grpSpPr>
        <p:sp>
          <p:nvSpPr>
            <p:cNvPr id="6174" name="Line 48"/>
            <p:cNvSpPr>
              <a:spLocks noChangeShapeType="1"/>
            </p:cNvSpPr>
            <p:nvPr/>
          </p:nvSpPr>
          <p:spPr bwMode="auto">
            <a:xfrm>
              <a:off x="1200" y="2544"/>
              <a:ext cx="1104" cy="71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49"/>
            <p:cNvSpPr>
              <a:spLocks noChangeShapeType="1"/>
            </p:cNvSpPr>
            <p:nvPr/>
          </p:nvSpPr>
          <p:spPr bwMode="auto">
            <a:xfrm>
              <a:off x="1200" y="2544"/>
              <a:ext cx="288" cy="19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50"/>
            <p:cNvSpPr>
              <a:spLocks noChangeShapeType="1"/>
            </p:cNvSpPr>
            <p:nvPr/>
          </p:nvSpPr>
          <p:spPr bwMode="auto">
            <a:xfrm>
              <a:off x="2282" y="3242"/>
              <a:ext cx="624" cy="43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503613" y="3824288"/>
            <a:ext cx="306387" cy="477837"/>
            <a:chOff x="576" y="2819"/>
            <a:chExt cx="193" cy="301"/>
          </a:xfrm>
        </p:grpSpPr>
        <p:sp>
          <p:nvSpPr>
            <p:cNvPr id="6172" name="Text Box 52"/>
            <p:cNvSpPr txBox="1">
              <a:spLocks noChangeArrowheads="1"/>
            </p:cNvSpPr>
            <p:nvPr/>
          </p:nvSpPr>
          <p:spPr bwMode="auto">
            <a:xfrm>
              <a:off x="576" y="2889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173" name="Line 53"/>
            <p:cNvSpPr>
              <a:spLocks noChangeShapeType="1"/>
            </p:cNvSpPr>
            <p:nvPr/>
          </p:nvSpPr>
          <p:spPr bwMode="auto">
            <a:xfrm>
              <a:off x="672" y="28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943600" y="3852863"/>
            <a:ext cx="457200" cy="511175"/>
            <a:chOff x="2496" y="2837"/>
            <a:chExt cx="288" cy="322"/>
          </a:xfrm>
        </p:grpSpPr>
        <p:sp>
          <p:nvSpPr>
            <p:cNvPr id="6170" name="Text Box 55"/>
            <p:cNvSpPr txBox="1">
              <a:spLocks noChangeArrowheads="1"/>
            </p:cNvSpPr>
            <p:nvPr/>
          </p:nvSpPr>
          <p:spPr bwMode="auto">
            <a:xfrm>
              <a:off x="2496" y="29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F’</a:t>
              </a:r>
            </a:p>
          </p:txBody>
        </p:sp>
        <p:sp>
          <p:nvSpPr>
            <p:cNvPr id="6171" name="Line 56"/>
            <p:cNvSpPr>
              <a:spLocks noChangeShapeType="1"/>
            </p:cNvSpPr>
            <p:nvPr/>
          </p:nvSpPr>
          <p:spPr bwMode="auto">
            <a:xfrm>
              <a:off x="2579" y="283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4810" name="Object 58"/>
          <p:cNvGraphicFramePr>
            <a:graphicFrameLocks noChangeAspect="1"/>
          </p:cNvGraphicFramePr>
          <p:nvPr/>
        </p:nvGraphicFramePr>
        <p:xfrm>
          <a:off x="6707188" y="3463925"/>
          <a:ext cx="322262" cy="381000"/>
        </p:xfrm>
        <a:graphic>
          <a:graphicData uri="http://schemas.openxmlformats.org/presentationml/2006/ole">
            <p:oleObj spid="_x0000_s6146" name="Equation" r:id="rId3" imgW="139579" imgH="164957" progId="Equation.3">
              <p:embed/>
            </p:oleObj>
          </a:graphicData>
        </a:graphic>
      </p:graphicFrame>
      <p:sp>
        <p:nvSpPr>
          <p:cNvPr id="74811" name="Text Box 59"/>
          <p:cNvSpPr txBox="1">
            <a:spLocks noChangeArrowheads="1"/>
          </p:cNvSpPr>
          <p:nvPr/>
        </p:nvSpPr>
        <p:spPr bwMode="auto">
          <a:xfrm>
            <a:off x="798513" y="152400"/>
            <a:ext cx="8345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To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4812" name="Text Box 60"/>
          <p:cNvSpPr txBox="1">
            <a:spLocks noChangeArrowheads="1"/>
          </p:cNvSpPr>
          <p:nvPr/>
        </p:nvSpPr>
        <p:spPr bwMode="auto">
          <a:xfrm>
            <a:off x="457200" y="762000"/>
            <a:ext cx="8877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</a:rPr>
              <a:t>   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457200" y="168275"/>
            <a:ext cx="609600" cy="4572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sp>
        <p:nvSpPr>
          <p:cNvPr id="74814" name="Text Box 62"/>
          <p:cNvSpPr txBox="1">
            <a:spLocks noChangeArrowheads="1"/>
          </p:cNvSpPr>
          <p:nvPr/>
        </p:nvSpPr>
        <p:spPr bwMode="auto">
          <a:xfrm>
            <a:off x="0" y="152400"/>
            <a:ext cx="609600" cy="4572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74815" name="Text Box 63"/>
          <p:cNvSpPr txBox="1">
            <a:spLocks noChangeArrowheads="1"/>
          </p:cNvSpPr>
          <p:nvPr/>
        </p:nvSpPr>
        <p:spPr bwMode="auto">
          <a:xfrm>
            <a:off x="381000" y="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C3,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4816" name="Text Box 64"/>
          <p:cNvSpPr txBox="1">
            <a:spLocks noChangeArrowheads="1"/>
          </p:cNvSpPr>
          <p:nvPr/>
        </p:nvSpPr>
        <p:spPr bwMode="auto">
          <a:xfrm>
            <a:off x="533400" y="12954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(d&lt;f).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52400" y="44958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2.Kết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0" y="5029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5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0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2" grpId="0" animBg="1"/>
      <p:bldP spid="74783" grpId="0" animBg="1"/>
      <p:bldP spid="74784" grpId="0" animBg="1"/>
      <p:bldP spid="74785" grpId="0"/>
      <p:bldP spid="74786" grpId="0"/>
      <p:bldP spid="74787" grpId="0" animBg="1"/>
      <p:bldP spid="74788" grpId="0" animBg="1"/>
      <p:bldP spid="74789" grpId="0" animBg="1"/>
      <p:bldP spid="74790" grpId="0"/>
      <p:bldP spid="74791" grpId="0"/>
      <p:bldP spid="74792" grpId="0"/>
      <p:bldP spid="74793" grpId="0"/>
      <p:bldP spid="74794" grpId="0" animBg="1"/>
      <p:bldP spid="74811" grpId="0"/>
      <p:bldP spid="74811" grpId="1"/>
      <p:bldP spid="74812" grpId="0"/>
      <p:bldP spid="74812" grpId="1"/>
      <p:bldP spid="74813" grpId="0" animBg="1"/>
      <p:bldP spid="74813" grpId="1" animBg="1"/>
      <p:bldP spid="74814" grpId="0" animBg="1"/>
      <p:bldP spid="74815" grpId="0"/>
      <p:bldP spid="74816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2362200" y="12954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pic>
        <p:nvPicPr>
          <p:cNvPr id="57394" name="Picture 50" descr="Kinh lup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38350"/>
            <a:ext cx="3276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1143000" y="38100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96" name="Picture 52" descr="Kinh lup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812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6705600" y="3810000"/>
            <a:ext cx="220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98" name="Picture 54" descr="Kinh_lup_13"/>
          <p:cNvPicPr>
            <a:picLocks noChangeAspect="1" noChangeArrowheads="1"/>
          </p:cNvPicPr>
          <p:nvPr/>
        </p:nvPicPr>
        <p:blipFill>
          <a:blip r:embed="rId4"/>
          <a:srcRect r="28796"/>
          <a:stretch>
            <a:fillRect/>
          </a:stretch>
        </p:blipFill>
        <p:spPr bwMode="auto">
          <a:xfrm>
            <a:off x="533400" y="4222750"/>
            <a:ext cx="31924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99" name="Picture 55" descr="Kinh lup"/>
          <p:cNvPicPr>
            <a:picLocks noChangeAspect="1" noChangeArrowheads="1"/>
          </p:cNvPicPr>
          <p:nvPr/>
        </p:nvPicPr>
        <p:blipFill>
          <a:blip r:embed="rId5"/>
          <a:srcRect t="4286" b="14572"/>
          <a:stretch>
            <a:fillRect/>
          </a:stretch>
        </p:blipFill>
        <p:spPr bwMode="auto">
          <a:xfrm>
            <a:off x="3810000" y="4267200"/>
            <a:ext cx="2122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09600" y="633478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01" name="Text Box 57"/>
          <p:cNvSpPr txBox="1">
            <a:spLocks noChangeArrowheads="1"/>
          </p:cNvSpPr>
          <p:nvPr/>
        </p:nvSpPr>
        <p:spPr bwMode="auto">
          <a:xfrm>
            <a:off x="3846513" y="6416675"/>
            <a:ext cx="2478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402" name="Picture 58" descr="Picture2"/>
          <p:cNvPicPr>
            <a:picLocks noChangeAspect="1" noChangeArrowheads="1"/>
          </p:cNvPicPr>
          <p:nvPr/>
        </p:nvPicPr>
        <p:blipFill>
          <a:blip r:embed="rId6"/>
          <a:srcRect r="9677"/>
          <a:stretch>
            <a:fillRect/>
          </a:stretch>
        </p:blipFill>
        <p:spPr bwMode="auto">
          <a:xfrm>
            <a:off x="3886200" y="1922463"/>
            <a:ext cx="2133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3505200" y="37338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406" name="Picture 62" descr="Pictur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267200"/>
            <a:ext cx="2895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7010400" y="63960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52400" y="228600"/>
            <a:ext cx="720725" cy="52322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838200" y="2286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0" grpId="0"/>
      <p:bldP spid="57395" grpId="0"/>
      <p:bldP spid="57397" grpId="0"/>
      <p:bldP spid="57400" grpId="0"/>
      <p:bldP spid="57401" grpId="0"/>
      <p:bldP spid="57403" grpId="0"/>
      <p:bldP spid="57407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838200" y="242888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pic>
        <p:nvPicPr>
          <p:cNvPr id="80932" name="Picture 36" descr="Kinh lup va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27125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4935538" y="4403725"/>
            <a:ext cx="3675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34" name="Picture 38" descr="Picture3"/>
          <p:cNvPicPr>
            <a:picLocks noChangeAspect="1" noChangeArrowheads="1"/>
          </p:cNvPicPr>
          <p:nvPr/>
        </p:nvPicPr>
        <p:blipFill>
          <a:blip r:embed="rId3"/>
          <a:srcRect t="2649" r="40883" b="13496"/>
          <a:stretch>
            <a:fillRect/>
          </a:stretch>
        </p:blipFill>
        <p:spPr bwMode="auto">
          <a:xfrm>
            <a:off x="228600" y="1112838"/>
            <a:ext cx="35226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228600" y="4403725"/>
            <a:ext cx="3522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3" grpId="0"/>
      <p:bldP spid="809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76200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cứu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chữa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057400"/>
            <a:ext cx="7391400" cy="2180319"/>
            <a:chOff x="192" y="2640"/>
            <a:chExt cx="5184" cy="1709"/>
          </a:xfrm>
        </p:grpSpPr>
        <p:sp>
          <p:nvSpPr>
            <p:cNvPr id="21511" name="Oval 4"/>
            <p:cNvSpPr>
              <a:spLocks noChangeArrowheads="1"/>
            </p:cNvSpPr>
            <p:nvPr/>
          </p:nvSpPr>
          <p:spPr bwMode="auto">
            <a:xfrm>
              <a:off x="192" y="2640"/>
              <a:ext cx="2352" cy="148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2880"/>
              <a:ext cx="153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>
              <a:off x="2544" y="3408"/>
              <a:ext cx="816" cy="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2544" y="3505"/>
              <a:ext cx="2832" cy="84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52888"/>
            <a:ext cx="41148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40200"/>
            <a:ext cx="4038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21796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94063"/>
            <a:ext cx="2286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8768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3733800"/>
            <a:ext cx="2154238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4938" y="3273425"/>
            <a:ext cx="31067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050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09600"/>
            <a:ext cx="2895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38588" y="1676400"/>
            <a:ext cx="21002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2057400"/>
            <a:ext cx="1800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533400"/>
            <a:ext cx="18748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78013" y="1447800"/>
            <a:ext cx="23685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8375" y="3071813"/>
            <a:ext cx="13684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534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Scan0006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828800"/>
            <a:ext cx="3962400" cy="4800600"/>
          </a:xfr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14800" y="1987550"/>
            <a:ext cx="5029200" cy="45249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Di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WordArt 8"/>
          <p:cNvSpPr>
            <a:spLocks noChangeArrowheads="1" noChangeShapeType="1" noTextEdit="1"/>
          </p:cNvSpPr>
          <p:nvPr/>
        </p:nvSpPr>
        <p:spPr bwMode="auto">
          <a:xfrm>
            <a:off x="2362200" y="28575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  KÍNH LUÙP    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52400" y="55563"/>
            <a:ext cx="15970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VNI-Helve" pitchFamily="2" charset="0"/>
                <a:cs typeface="Arial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VNI-Dom" pitchFamily="2" charset="0"/>
                <a:cs typeface="Arial" charset="0"/>
              </a:rPr>
              <a:t>BAØI </a:t>
            </a:r>
            <a:r>
              <a:rPr lang="en-US" sz="2400" b="1">
                <a:solidFill>
                  <a:srgbClr val="0000FF"/>
                </a:solidFill>
              </a:rPr>
              <a:t>50</a:t>
            </a:r>
            <a:r>
              <a:rPr lang="en-US" sz="2400" b="1"/>
              <a:t>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6" name="WordArt 11"/>
          <p:cNvSpPr>
            <a:spLocks noChangeArrowheads="1" noChangeShapeType="1" noTextEdit="1"/>
          </p:cNvSpPr>
          <p:nvPr/>
        </p:nvSpPr>
        <p:spPr bwMode="auto">
          <a:xfrm>
            <a:off x="2362200" y="28575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CÓ THỂ EM CHƯA BIẾT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6172200" cy="2514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năm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1610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ghép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thấu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tụ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phóng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14X</a:t>
            </a:r>
          </a:p>
        </p:txBody>
      </p:sp>
      <p:pic>
        <p:nvPicPr>
          <p:cNvPr id="25603" name="Picture 4" descr="Galile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143000"/>
            <a:ext cx="2819400" cy="3046413"/>
          </a:xfrm>
          <a:noFill/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953000" y="4710113"/>
            <a:ext cx="4148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829300" y="4148138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6" name="Picture 7" descr="Kinh lup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05200"/>
            <a:ext cx="5070475" cy="3001963"/>
          </a:xfrm>
          <a:noFill/>
        </p:spPr>
      </p:pic>
      <p:pic>
        <p:nvPicPr>
          <p:cNvPr id="25607" name="Picture 8" descr="MCj02341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64770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03" descr="FSB_Background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0" y="2133600"/>
            <a:ext cx="6651625" cy="3433763"/>
            <a:chOff x="384" y="532"/>
            <a:chExt cx="4190" cy="2163"/>
          </a:xfrm>
        </p:grpSpPr>
        <p:pic>
          <p:nvPicPr>
            <p:cNvPr id="7204" name="Picture 129" descr="Picture1"/>
            <p:cNvPicPr>
              <a:picLocks noChangeAspect="1" noChangeArrowheads="1"/>
            </p:cNvPicPr>
            <p:nvPr/>
          </p:nvPicPr>
          <p:blipFill>
            <a:blip r:embed="rId5"/>
            <a:srcRect l="87346" t="48509" r="6064" b="42542"/>
            <a:stretch>
              <a:fillRect/>
            </a:stretch>
          </p:blipFill>
          <p:spPr bwMode="auto">
            <a:xfrm>
              <a:off x="4286" y="15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5" name="Text Box 38"/>
            <p:cNvSpPr txBox="1">
              <a:spLocks noChangeArrowheads="1"/>
            </p:cNvSpPr>
            <p:nvPr/>
          </p:nvSpPr>
          <p:spPr bwMode="auto">
            <a:xfrm>
              <a:off x="2640" y="1763"/>
              <a:ext cx="214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7206" name="Line 41"/>
            <p:cNvSpPr>
              <a:spLocks noChangeShapeType="1"/>
            </p:cNvSpPr>
            <p:nvPr/>
          </p:nvSpPr>
          <p:spPr bwMode="auto">
            <a:xfrm>
              <a:off x="2832" y="1008"/>
              <a:ext cx="17" cy="1392"/>
            </a:xfrm>
            <a:prstGeom prst="line">
              <a:avLst/>
            </a:prstGeom>
            <a:noFill/>
            <a:ln w="28575" cap="sq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7" name="Text Box 51"/>
            <p:cNvSpPr txBox="1">
              <a:spLocks noChangeArrowheads="1"/>
            </p:cNvSpPr>
            <p:nvPr/>
          </p:nvSpPr>
          <p:spPr bwMode="auto">
            <a:xfrm>
              <a:off x="2692" y="1408"/>
              <a:ext cx="183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I</a:t>
              </a:r>
            </a:p>
          </p:txBody>
        </p:sp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2256" y="1440"/>
              <a:ext cx="567" cy="48"/>
              <a:chOff x="2745" y="2544"/>
              <a:chExt cx="336" cy="0"/>
            </a:xfrm>
          </p:grpSpPr>
          <p:sp>
            <p:nvSpPr>
              <p:cNvPr id="7234" name="Line 59"/>
              <p:cNvSpPr>
                <a:spLocks noChangeShapeType="1"/>
              </p:cNvSpPr>
              <p:nvPr/>
            </p:nvSpPr>
            <p:spPr bwMode="auto">
              <a:xfrm>
                <a:off x="2745" y="2544"/>
                <a:ext cx="183" cy="0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5" name="Line 60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153" cy="0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35"/>
            <p:cNvGrpSpPr>
              <a:grpSpLocks/>
            </p:cNvGrpSpPr>
            <p:nvPr/>
          </p:nvGrpSpPr>
          <p:grpSpPr bwMode="auto">
            <a:xfrm>
              <a:off x="2832" y="1440"/>
              <a:ext cx="1728" cy="624"/>
              <a:chOff x="2836" y="2444"/>
              <a:chExt cx="943" cy="393"/>
            </a:xfrm>
          </p:grpSpPr>
          <p:sp>
            <p:nvSpPr>
              <p:cNvPr id="7232" name="Line 61"/>
              <p:cNvSpPr>
                <a:spLocks noChangeShapeType="1"/>
              </p:cNvSpPr>
              <p:nvPr/>
            </p:nvSpPr>
            <p:spPr bwMode="auto">
              <a:xfrm>
                <a:off x="2836" y="2444"/>
                <a:ext cx="336" cy="146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3" name="Line 62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611" cy="245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10" name="Line 63"/>
            <p:cNvSpPr>
              <a:spLocks noChangeShapeType="1"/>
            </p:cNvSpPr>
            <p:nvPr/>
          </p:nvSpPr>
          <p:spPr bwMode="auto">
            <a:xfrm flipH="1" flipV="1">
              <a:off x="1056" y="720"/>
              <a:ext cx="1226" cy="72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1" name="Text Box 67"/>
            <p:cNvSpPr txBox="1">
              <a:spLocks noChangeArrowheads="1"/>
            </p:cNvSpPr>
            <p:nvPr/>
          </p:nvSpPr>
          <p:spPr bwMode="auto">
            <a:xfrm>
              <a:off x="1104" y="1776"/>
              <a:ext cx="339" cy="330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7212" name="Text Box 68"/>
            <p:cNvSpPr txBox="1">
              <a:spLocks noChangeArrowheads="1"/>
            </p:cNvSpPr>
            <p:nvPr/>
          </p:nvSpPr>
          <p:spPr bwMode="auto">
            <a:xfrm>
              <a:off x="1117" y="532"/>
              <a:ext cx="467" cy="291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  <p:sp>
          <p:nvSpPr>
            <p:cNvPr id="7213" name="Line 73"/>
            <p:cNvSpPr>
              <a:spLocks noChangeShapeType="1"/>
            </p:cNvSpPr>
            <p:nvPr/>
          </p:nvSpPr>
          <p:spPr bwMode="auto">
            <a:xfrm flipH="1" flipV="1">
              <a:off x="956" y="720"/>
              <a:ext cx="1880" cy="72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4" name="Line 79"/>
            <p:cNvSpPr>
              <a:spLocks noChangeShapeType="1"/>
            </p:cNvSpPr>
            <p:nvPr/>
          </p:nvSpPr>
          <p:spPr bwMode="auto">
            <a:xfrm>
              <a:off x="1248" y="816"/>
              <a:ext cx="0" cy="96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121"/>
            <p:cNvSpPr>
              <a:spLocks noChangeShapeType="1"/>
            </p:cNvSpPr>
            <p:nvPr/>
          </p:nvSpPr>
          <p:spPr bwMode="auto">
            <a:xfrm flipV="1">
              <a:off x="384" y="1776"/>
              <a:ext cx="3984" cy="0"/>
            </a:xfrm>
            <a:prstGeom prst="line">
              <a:avLst/>
            </a:prstGeom>
            <a:noFill/>
            <a:ln w="12700" cap="sq">
              <a:solidFill>
                <a:srgbClr val="00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6" name="Line 123"/>
            <p:cNvSpPr>
              <a:spLocks noChangeShapeType="1"/>
            </p:cNvSpPr>
            <p:nvPr/>
          </p:nvSpPr>
          <p:spPr bwMode="auto">
            <a:xfrm flipV="1">
              <a:off x="2256" y="1429"/>
              <a:ext cx="0" cy="336"/>
            </a:xfrm>
            <a:prstGeom prst="line">
              <a:avLst/>
            </a:prstGeom>
            <a:noFill/>
            <a:ln w="38100" cap="sq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7" name="Text Box 124"/>
            <p:cNvSpPr txBox="1">
              <a:spLocks noChangeArrowheads="1"/>
            </p:cNvSpPr>
            <p:nvPr/>
          </p:nvSpPr>
          <p:spPr bwMode="auto">
            <a:xfrm>
              <a:off x="2042" y="1743"/>
              <a:ext cx="52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A</a:t>
              </a:r>
              <a:r>
                <a:rPr lang="en-US" sz="1800" b="1">
                  <a:solidFill>
                    <a:schemeClr val="tx1"/>
                  </a:solidFill>
                  <a:sym typeface="Symbol" pitchFamily="18" charset="2"/>
                </a:rPr>
                <a:t>C</a:t>
              </a:r>
              <a:r>
                <a:rPr lang="en-US" sz="1800" b="1" baseline="-25000">
                  <a:solidFill>
                    <a:schemeClr val="tx1"/>
                  </a:solidFill>
                  <a:sym typeface="Symbol" pitchFamily="18" charset="2"/>
                </a:rPr>
                <a:t>C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7218" name="Text Box 125"/>
            <p:cNvSpPr txBox="1">
              <a:spLocks noChangeArrowheads="1"/>
            </p:cNvSpPr>
            <p:nvPr/>
          </p:nvSpPr>
          <p:spPr bwMode="auto">
            <a:xfrm>
              <a:off x="2160" y="1200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</a:rPr>
                <a:t>B</a:t>
              </a:r>
            </a:p>
          </p:txBody>
        </p:sp>
        <p:grpSp>
          <p:nvGrpSpPr>
            <p:cNvPr id="5" name="Group 133"/>
            <p:cNvGrpSpPr>
              <a:grpSpLocks/>
            </p:cNvGrpSpPr>
            <p:nvPr/>
          </p:nvGrpSpPr>
          <p:grpSpPr bwMode="auto">
            <a:xfrm>
              <a:off x="2273" y="1440"/>
              <a:ext cx="2187" cy="1255"/>
              <a:chOff x="2273" y="1440"/>
              <a:chExt cx="2187" cy="1255"/>
            </a:xfrm>
          </p:grpSpPr>
          <p:sp>
            <p:nvSpPr>
              <p:cNvPr id="7229" name="Line 57"/>
              <p:cNvSpPr>
                <a:spLocks noChangeShapeType="1"/>
              </p:cNvSpPr>
              <p:nvPr/>
            </p:nvSpPr>
            <p:spPr bwMode="auto">
              <a:xfrm>
                <a:off x="3552" y="2173"/>
                <a:ext cx="908" cy="522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" name="Line 56"/>
              <p:cNvSpPr>
                <a:spLocks noChangeShapeType="1"/>
              </p:cNvSpPr>
              <p:nvPr/>
            </p:nvSpPr>
            <p:spPr bwMode="auto">
              <a:xfrm>
                <a:off x="2592" y="1632"/>
                <a:ext cx="964" cy="550"/>
              </a:xfrm>
              <a:prstGeom prst="line">
                <a:avLst/>
              </a:prstGeom>
              <a:noFill/>
              <a:ln w="12700" cap="sq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1" name="Line 131"/>
              <p:cNvSpPr>
                <a:spLocks noChangeShapeType="1"/>
              </p:cNvSpPr>
              <p:nvPr/>
            </p:nvSpPr>
            <p:spPr bwMode="auto">
              <a:xfrm>
                <a:off x="2273" y="1440"/>
                <a:ext cx="336" cy="192"/>
              </a:xfrm>
              <a:prstGeom prst="line">
                <a:avLst/>
              </a:prstGeom>
              <a:noFill/>
              <a:ln w="317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20" name="Line 136"/>
            <p:cNvSpPr>
              <a:spLocks noChangeShapeType="1"/>
            </p:cNvSpPr>
            <p:nvPr/>
          </p:nvSpPr>
          <p:spPr bwMode="auto">
            <a:xfrm>
              <a:off x="768" y="672"/>
              <a:ext cx="3570" cy="11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Text Box 149"/>
            <p:cNvSpPr txBox="1">
              <a:spLocks noChangeArrowheads="1"/>
            </p:cNvSpPr>
            <p:nvPr/>
          </p:nvSpPr>
          <p:spPr bwMode="auto">
            <a:xfrm>
              <a:off x="1728" y="1785"/>
              <a:ext cx="299" cy="291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F’</a:t>
              </a:r>
            </a:p>
          </p:txBody>
        </p:sp>
        <p:sp>
          <p:nvSpPr>
            <p:cNvPr id="7222" name="Text Box 150"/>
            <p:cNvSpPr txBox="1">
              <a:spLocks noChangeArrowheads="1"/>
            </p:cNvSpPr>
            <p:nvPr/>
          </p:nvSpPr>
          <p:spPr bwMode="auto">
            <a:xfrm>
              <a:off x="3622" y="1790"/>
              <a:ext cx="234" cy="291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7223" name="Line 151"/>
            <p:cNvSpPr>
              <a:spLocks noChangeShapeType="1"/>
            </p:cNvSpPr>
            <p:nvPr/>
          </p:nvSpPr>
          <p:spPr bwMode="auto">
            <a:xfrm>
              <a:off x="1824" y="1728"/>
              <a:ext cx="0" cy="9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152"/>
            <p:cNvSpPr>
              <a:spLocks noChangeShapeType="1"/>
            </p:cNvSpPr>
            <p:nvPr/>
          </p:nvSpPr>
          <p:spPr bwMode="auto">
            <a:xfrm>
              <a:off x="3708" y="1729"/>
              <a:ext cx="0" cy="9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55"/>
            <p:cNvGrpSpPr>
              <a:grpSpLocks/>
            </p:cNvGrpSpPr>
            <p:nvPr/>
          </p:nvGrpSpPr>
          <p:grpSpPr bwMode="auto">
            <a:xfrm>
              <a:off x="3696" y="1510"/>
              <a:ext cx="336" cy="327"/>
              <a:chOff x="4032" y="960"/>
              <a:chExt cx="336" cy="327"/>
            </a:xfrm>
          </p:grpSpPr>
          <p:sp>
            <p:nvSpPr>
              <p:cNvPr id="7226" name="Text Box 143"/>
              <p:cNvSpPr txBox="1">
                <a:spLocks noChangeArrowheads="1"/>
              </p:cNvSpPr>
              <p:nvPr/>
            </p:nvSpPr>
            <p:spPr bwMode="auto">
              <a:xfrm>
                <a:off x="4032" y="960"/>
                <a:ext cx="336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  <a:latin typeface="VNI-Helve" pitchFamily="2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7227" name="Arc 145"/>
              <p:cNvSpPr>
                <a:spLocks/>
              </p:cNvSpPr>
              <p:nvPr/>
            </p:nvSpPr>
            <p:spPr bwMode="auto">
              <a:xfrm rot="20970411" flipH="1">
                <a:off x="4258" y="1100"/>
                <a:ext cx="109" cy="120"/>
              </a:xfrm>
              <a:custGeom>
                <a:avLst/>
                <a:gdLst>
                  <a:gd name="T0" fmla="*/ 0 w 21560"/>
                  <a:gd name="T1" fmla="*/ 0 h 19470"/>
                  <a:gd name="T2" fmla="*/ 0 w 21560"/>
                  <a:gd name="T3" fmla="*/ 0 h 19470"/>
                  <a:gd name="T4" fmla="*/ 0 w 21560"/>
                  <a:gd name="T5" fmla="*/ 0 h 19470"/>
                  <a:gd name="T6" fmla="*/ 0 60000 65536"/>
                  <a:gd name="T7" fmla="*/ 0 60000 65536"/>
                  <a:gd name="T8" fmla="*/ 0 60000 65536"/>
                  <a:gd name="T9" fmla="*/ 0 w 21560"/>
                  <a:gd name="T10" fmla="*/ 0 h 19470"/>
                  <a:gd name="T11" fmla="*/ 21560 w 21560"/>
                  <a:gd name="T12" fmla="*/ 19470 h 194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0" h="19470" fill="none" extrusionOk="0">
                    <a:moveTo>
                      <a:pt x="9353" y="-1"/>
                    </a:moveTo>
                    <a:cubicBezTo>
                      <a:pt x="16413" y="3391"/>
                      <a:pt x="21083" y="10339"/>
                      <a:pt x="21560" y="18156"/>
                    </a:cubicBezTo>
                  </a:path>
                  <a:path w="21560" h="19470" stroke="0" extrusionOk="0">
                    <a:moveTo>
                      <a:pt x="9353" y="-1"/>
                    </a:moveTo>
                    <a:cubicBezTo>
                      <a:pt x="16413" y="3391"/>
                      <a:pt x="21083" y="10339"/>
                      <a:pt x="21560" y="18156"/>
                    </a:cubicBezTo>
                    <a:lnTo>
                      <a:pt x="0" y="19470"/>
                    </a:lnTo>
                    <a:close/>
                  </a:path>
                </a:pathLst>
              </a:cu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Arc 154"/>
              <p:cNvSpPr>
                <a:spLocks/>
              </p:cNvSpPr>
              <p:nvPr/>
            </p:nvSpPr>
            <p:spPr bwMode="auto">
              <a:xfrm rot="20970411" flipH="1">
                <a:off x="4294" y="1130"/>
                <a:ext cx="61" cy="72"/>
              </a:xfrm>
              <a:custGeom>
                <a:avLst/>
                <a:gdLst>
                  <a:gd name="T0" fmla="*/ 0 w 21560"/>
                  <a:gd name="T1" fmla="*/ 0 h 19470"/>
                  <a:gd name="T2" fmla="*/ 0 w 21560"/>
                  <a:gd name="T3" fmla="*/ 0 h 19470"/>
                  <a:gd name="T4" fmla="*/ 0 w 21560"/>
                  <a:gd name="T5" fmla="*/ 0 h 19470"/>
                  <a:gd name="T6" fmla="*/ 0 60000 65536"/>
                  <a:gd name="T7" fmla="*/ 0 60000 65536"/>
                  <a:gd name="T8" fmla="*/ 0 60000 65536"/>
                  <a:gd name="T9" fmla="*/ 0 w 21560"/>
                  <a:gd name="T10" fmla="*/ 0 h 19470"/>
                  <a:gd name="T11" fmla="*/ 21560 w 21560"/>
                  <a:gd name="T12" fmla="*/ 19470 h 194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0" h="19470" fill="none" extrusionOk="0">
                    <a:moveTo>
                      <a:pt x="9353" y="-1"/>
                    </a:moveTo>
                    <a:cubicBezTo>
                      <a:pt x="16413" y="3391"/>
                      <a:pt x="21083" y="10339"/>
                      <a:pt x="21560" y="18156"/>
                    </a:cubicBezTo>
                  </a:path>
                  <a:path w="21560" h="19470" stroke="0" extrusionOk="0">
                    <a:moveTo>
                      <a:pt x="9353" y="-1"/>
                    </a:moveTo>
                    <a:cubicBezTo>
                      <a:pt x="16413" y="3391"/>
                      <a:pt x="21083" y="10339"/>
                      <a:pt x="21560" y="18156"/>
                    </a:cubicBezTo>
                    <a:lnTo>
                      <a:pt x="0" y="19470"/>
                    </a:lnTo>
                    <a:close/>
                  </a:path>
                </a:pathLst>
              </a:cu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1371600" y="5456238"/>
            <a:ext cx="5280025" cy="1344612"/>
            <a:chOff x="1248" y="672"/>
            <a:chExt cx="3326" cy="847"/>
          </a:xfrm>
        </p:grpSpPr>
        <p:sp>
          <p:nvSpPr>
            <p:cNvPr id="7194" name="Line 158"/>
            <p:cNvSpPr>
              <a:spLocks noChangeShapeType="1"/>
            </p:cNvSpPr>
            <p:nvPr/>
          </p:nvSpPr>
          <p:spPr bwMode="auto">
            <a:xfrm flipV="1">
              <a:off x="1248" y="1261"/>
              <a:ext cx="312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5" name="Line 159"/>
            <p:cNvSpPr>
              <a:spLocks noChangeShapeType="1"/>
            </p:cNvSpPr>
            <p:nvPr/>
          </p:nvSpPr>
          <p:spPr bwMode="auto">
            <a:xfrm>
              <a:off x="1440" y="781"/>
              <a:ext cx="2880" cy="48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6" name="Line 160"/>
            <p:cNvSpPr>
              <a:spLocks noChangeShapeType="1"/>
            </p:cNvSpPr>
            <p:nvPr/>
          </p:nvSpPr>
          <p:spPr bwMode="auto">
            <a:xfrm flipV="1">
              <a:off x="2256" y="914"/>
              <a:ext cx="0" cy="336"/>
            </a:xfrm>
            <a:prstGeom prst="line">
              <a:avLst/>
            </a:prstGeom>
            <a:noFill/>
            <a:ln w="38100" cap="sq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7" name="Text Box 161"/>
            <p:cNvSpPr txBox="1">
              <a:spLocks noChangeArrowheads="1"/>
            </p:cNvSpPr>
            <p:nvPr/>
          </p:nvSpPr>
          <p:spPr bwMode="auto">
            <a:xfrm>
              <a:off x="2064" y="1228"/>
              <a:ext cx="81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C</a:t>
              </a:r>
              <a:r>
                <a:rPr lang="en-US" sz="24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8" name="Text Box 162"/>
            <p:cNvSpPr txBox="1">
              <a:spLocks noChangeArrowheads="1"/>
            </p:cNvSpPr>
            <p:nvPr/>
          </p:nvSpPr>
          <p:spPr bwMode="auto">
            <a:xfrm>
              <a:off x="2160" y="672"/>
              <a:ext cx="33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8" name="Group 168"/>
            <p:cNvGrpSpPr>
              <a:grpSpLocks/>
            </p:cNvGrpSpPr>
            <p:nvPr/>
          </p:nvGrpSpPr>
          <p:grpSpPr bwMode="auto">
            <a:xfrm>
              <a:off x="3250" y="973"/>
              <a:ext cx="372" cy="327"/>
              <a:chOff x="3263" y="1209"/>
              <a:chExt cx="372" cy="327"/>
            </a:xfrm>
          </p:grpSpPr>
          <p:sp>
            <p:nvSpPr>
              <p:cNvPr id="7201" name="Text Box 163"/>
              <p:cNvSpPr txBox="1">
                <a:spLocks noChangeArrowheads="1"/>
              </p:cNvSpPr>
              <p:nvPr/>
            </p:nvSpPr>
            <p:spPr bwMode="auto">
              <a:xfrm>
                <a:off x="3263" y="1209"/>
                <a:ext cx="240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  <a:latin typeface="VNI-Helve" pitchFamily="2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7202" name="Text Box 164"/>
              <p:cNvSpPr txBox="1">
                <a:spLocks noChangeArrowheads="1"/>
              </p:cNvSpPr>
              <p:nvPr/>
            </p:nvSpPr>
            <p:spPr bwMode="auto">
              <a:xfrm>
                <a:off x="3407" y="1344"/>
                <a:ext cx="192" cy="19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99"/>
                    </a:solidFill>
                    <a:latin typeface="VNI-Helve" pitchFamily="2" charset="0"/>
                  </a:rPr>
                  <a:t>o</a:t>
                </a:r>
              </a:p>
            </p:txBody>
          </p:sp>
          <p:sp>
            <p:nvSpPr>
              <p:cNvPr id="7203" name="Arc 165"/>
              <p:cNvSpPr>
                <a:spLocks/>
              </p:cNvSpPr>
              <p:nvPr/>
            </p:nvSpPr>
            <p:spPr bwMode="auto">
              <a:xfrm rot="20970411" flipH="1">
                <a:off x="3554" y="1368"/>
                <a:ext cx="81" cy="123"/>
              </a:xfrm>
              <a:custGeom>
                <a:avLst/>
                <a:gdLst>
                  <a:gd name="T0" fmla="*/ 0 w 21600"/>
                  <a:gd name="T1" fmla="*/ 0 h 25650"/>
                  <a:gd name="T2" fmla="*/ 0 w 21600"/>
                  <a:gd name="T3" fmla="*/ 0 h 25650"/>
                  <a:gd name="T4" fmla="*/ 0 w 21600"/>
                  <a:gd name="T5" fmla="*/ 0 h 256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650"/>
                  <a:gd name="T11" fmla="*/ 21600 w 21600"/>
                  <a:gd name="T12" fmla="*/ 25650 h 256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650" fill="none" extrusionOk="0">
                    <a:moveTo>
                      <a:pt x="9353" y="-1"/>
                    </a:moveTo>
                    <a:cubicBezTo>
                      <a:pt x="16838" y="3596"/>
                      <a:pt x="21600" y="11165"/>
                      <a:pt x="21600" y="19470"/>
                    </a:cubicBezTo>
                    <a:cubicBezTo>
                      <a:pt x="21600" y="21562"/>
                      <a:pt x="21295" y="23644"/>
                      <a:pt x="20697" y="25650"/>
                    </a:cubicBezTo>
                  </a:path>
                  <a:path w="21600" h="25650" stroke="0" extrusionOk="0">
                    <a:moveTo>
                      <a:pt x="9353" y="-1"/>
                    </a:moveTo>
                    <a:cubicBezTo>
                      <a:pt x="16838" y="3596"/>
                      <a:pt x="21600" y="11165"/>
                      <a:pt x="21600" y="19470"/>
                    </a:cubicBezTo>
                    <a:cubicBezTo>
                      <a:pt x="21600" y="21562"/>
                      <a:pt x="21295" y="23644"/>
                      <a:pt x="20697" y="25650"/>
                    </a:cubicBezTo>
                    <a:lnTo>
                      <a:pt x="0" y="19470"/>
                    </a:lnTo>
                    <a:close/>
                  </a:path>
                </a:pathLst>
              </a:cu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200" name="Picture 166" descr="Picture1"/>
            <p:cNvPicPr>
              <a:picLocks noChangeAspect="1" noChangeArrowheads="1"/>
            </p:cNvPicPr>
            <p:nvPr/>
          </p:nvPicPr>
          <p:blipFill>
            <a:blip r:embed="rId5"/>
            <a:srcRect l="87346" t="48509" r="6064" b="42542"/>
            <a:stretch>
              <a:fillRect/>
            </a:stretch>
          </p:blipFill>
          <p:spPr bwMode="auto">
            <a:xfrm>
              <a:off x="4286" y="106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81"/>
          <p:cNvGrpSpPr>
            <a:grpSpLocks/>
          </p:cNvGrpSpPr>
          <p:nvPr/>
        </p:nvGrpSpPr>
        <p:grpSpPr bwMode="auto">
          <a:xfrm>
            <a:off x="6858000" y="3200400"/>
            <a:ext cx="2071688" cy="1101725"/>
            <a:chOff x="2160" y="3600"/>
            <a:chExt cx="1488" cy="694"/>
          </a:xfrm>
        </p:grpSpPr>
        <p:sp>
          <p:nvSpPr>
            <p:cNvPr id="7189" name="Rectangle 174"/>
            <p:cNvSpPr>
              <a:spLocks noChangeArrowheads="1"/>
            </p:cNvSpPr>
            <p:nvPr/>
          </p:nvSpPr>
          <p:spPr bwMode="auto">
            <a:xfrm>
              <a:off x="2160" y="3622"/>
              <a:ext cx="1488" cy="67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177"/>
            <p:cNvSpPr>
              <a:spLocks noChangeShapeType="1"/>
            </p:cNvSpPr>
            <p:nvPr/>
          </p:nvSpPr>
          <p:spPr bwMode="auto">
            <a:xfrm>
              <a:off x="2859" y="3953"/>
              <a:ext cx="6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Rectangle 178"/>
            <p:cNvSpPr>
              <a:spLocks noChangeArrowheads="1"/>
            </p:cNvSpPr>
            <p:nvPr/>
          </p:nvSpPr>
          <p:spPr bwMode="auto">
            <a:xfrm>
              <a:off x="2917" y="3600"/>
              <a:ext cx="521" cy="346"/>
            </a:xfrm>
            <a:prstGeom prst="rect">
              <a:avLst/>
            </a:prstGeom>
            <a:noFill/>
            <a:ln w="76200">
              <a:noFill/>
              <a:miter lim="800000"/>
              <a:headEnd type="none" w="sm" len="sm"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VNI-Helve" pitchFamily="2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7192" name="Rectangle 179"/>
            <p:cNvSpPr>
              <a:spLocks noChangeArrowheads="1"/>
            </p:cNvSpPr>
            <p:nvPr/>
          </p:nvSpPr>
          <p:spPr bwMode="auto">
            <a:xfrm>
              <a:off x="2935" y="3888"/>
              <a:ext cx="521" cy="346"/>
            </a:xfrm>
            <a:prstGeom prst="rect">
              <a:avLst/>
            </a:prstGeom>
            <a:noFill/>
            <a:ln w="76200">
              <a:noFill/>
              <a:miter lim="800000"/>
              <a:headEnd type="none" w="sm" len="sm"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VNI-Helve" pitchFamily="2" charset="0"/>
                  <a:sym typeface="Symbol" pitchFamily="18" charset="2"/>
                </a:rPr>
                <a:t></a:t>
              </a:r>
              <a:r>
                <a:rPr lang="en-US" sz="2400" baseline="-25000">
                  <a:solidFill>
                    <a:schemeClr val="tx1"/>
                  </a:solidFill>
                  <a:latin typeface="VNI-Helve" pitchFamily="2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7193" name="Rectangle 180"/>
            <p:cNvSpPr>
              <a:spLocks noChangeArrowheads="1"/>
            </p:cNvSpPr>
            <p:nvPr/>
          </p:nvSpPr>
          <p:spPr bwMode="auto">
            <a:xfrm>
              <a:off x="2318" y="3790"/>
              <a:ext cx="58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 =</a:t>
              </a:r>
              <a:r>
                <a:rPr lang="en-US" sz="3000" dirty="0">
                  <a:solidFill>
                    <a:schemeClr val="tx1"/>
                  </a:solidFill>
                  <a:latin typeface="VNI-Helve" pitchFamily="2" charset="0"/>
                  <a:cs typeface="Arial" charset="0"/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10" name="Group 182"/>
          <p:cNvGrpSpPr>
            <a:grpSpLocks/>
          </p:cNvGrpSpPr>
          <p:nvPr/>
        </p:nvGrpSpPr>
        <p:grpSpPr bwMode="auto">
          <a:xfrm>
            <a:off x="1371600" y="3170238"/>
            <a:ext cx="5280025" cy="1249362"/>
            <a:chOff x="1248" y="672"/>
            <a:chExt cx="3326" cy="787"/>
          </a:xfrm>
        </p:grpSpPr>
        <p:sp>
          <p:nvSpPr>
            <p:cNvPr id="7179" name="Line 183"/>
            <p:cNvSpPr>
              <a:spLocks noChangeShapeType="1"/>
            </p:cNvSpPr>
            <p:nvPr/>
          </p:nvSpPr>
          <p:spPr bwMode="auto">
            <a:xfrm flipV="1">
              <a:off x="1248" y="1261"/>
              <a:ext cx="312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Line 184"/>
            <p:cNvSpPr>
              <a:spLocks noChangeShapeType="1"/>
            </p:cNvSpPr>
            <p:nvPr/>
          </p:nvSpPr>
          <p:spPr bwMode="auto">
            <a:xfrm>
              <a:off x="1440" y="781"/>
              <a:ext cx="2880" cy="48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185"/>
            <p:cNvSpPr>
              <a:spLocks noChangeShapeType="1"/>
            </p:cNvSpPr>
            <p:nvPr/>
          </p:nvSpPr>
          <p:spPr bwMode="auto">
            <a:xfrm flipV="1">
              <a:off x="2256" y="914"/>
              <a:ext cx="0" cy="336"/>
            </a:xfrm>
            <a:prstGeom prst="line">
              <a:avLst/>
            </a:prstGeom>
            <a:noFill/>
            <a:ln w="38100" cap="sq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Text Box 186"/>
            <p:cNvSpPr txBox="1">
              <a:spLocks noChangeArrowheads="1"/>
            </p:cNvSpPr>
            <p:nvPr/>
          </p:nvSpPr>
          <p:spPr bwMode="auto">
            <a:xfrm>
              <a:off x="2064" y="1228"/>
              <a:ext cx="52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C</a:t>
              </a:r>
              <a:r>
                <a:rPr lang="en-US" sz="18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endPara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3" name="Text Box 187"/>
            <p:cNvSpPr txBox="1">
              <a:spLocks noChangeArrowheads="1"/>
            </p:cNvSpPr>
            <p:nvPr/>
          </p:nvSpPr>
          <p:spPr bwMode="auto">
            <a:xfrm>
              <a:off x="2160" y="672"/>
              <a:ext cx="336" cy="29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1" name="Group 188"/>
            <p:cNvGrpSpPr>
              <a:grpSpLocks/>
            </p:cNvGrpSpPr>
            <p:nvPr/>
          </p:nvGrpSpPr>
          <p:grpSpPr bwMode="auto">
            <a:xfrm>
              <a:off x="3250" y="973"/>
              <a:ext cx="372" cy="327"/>
              <a:chOff x="3263" y="1209"/>
              <a:chExt cx="372" cy="327"/>
            </a:xfrm>
          </p:grpSpPr>
          <p:sp>
            <p:nvSpPr>
              <p:cNvPr id="7186" name="Text Box 189"/>
              <p:cNvSpPr txBox="1">
                <a:spLocks noChangeArrowheads="1"/>
              </p:cNvSpPr>
              <p:nvPr/>
            </p:nvSpPr>
            <p:spPr bwMode="auto">
              <a:xfrm>
                <a:off x="3263" y="1209"/>
                <a:ext cx="240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  <a:latin typeface="VNI-Helve" pitchFamily="2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7187" name="Text Box 190"/>
              <p:cNvSpPr txBox="1">
                <a:spLocks noChangeArrowheads="1"/>
              </p:cNvSpPr>
              <p:nvPr/>
            </p:nvSpPr>
            <p:spPr bwMode="auto">
              <a:xfrm>
                <a:off x="3407" y="1344"/>
                <a:ext cx="192" cy="19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99"/>
                    </a:solidFill>
                    <a:latin typeface="VNI-Helve" pitchFamily="2" charset="0"/>
                  </a:rPr>
                  <a:t>o</a:t>
                </a:r>
              </a:p>
            </p:txBody>
          </p:sp>
          <p:sp>
            <p:nvSpPr>
              <p:cNvPr id="7188" name="Arc 191"/>
              <p:cNvSpPr>
                <a:spLocks/>
              </p:cNvSpPr>
              <p:nvPr/>
            </p:nvSpPr>
            <p:spPr bwMode="auto">
              <a:xfrm rot="20970411" flipH="1">
                <a:off x="3554" y="1368"/>
                <a:ext cx="81" cy="123"/>
              </a:xfrm>
              <a:custGeom>
                <a:avLst/>
                <a:gdLst>
                  <a:gd name="T0" fmla="*/ 0 w 21600"/>
                  <a:gd name="T1" fmla="*/ 0 h 25650"/>
                  <a:gd name="T2" fmla="*/ 0 w 21600"/>
                  <a:gd name="T3" fmla="*/ 0 h 25650"/>
                  <a:gd name="T4" fmla="*/ 0 w 21600"/>
                  <a:gd name="T5" fmla="*/ 0 h 256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650"/>
                  <a:gd name="T11" fmla="*/ 21600 w 21600"/>
                  <a:gd name="T12" fmla="*/ 25650 h 256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650" fill="none" extrusionOk="0">
                    <a:moveTo>
                      <a:pt x="9353" y="-1"/>
                    </a:moveTo>
                    <a:cubicBezTo>
                      <a:pt x="16838" y="3596"/>
                      <a:pt x="21600" y="11165"/>
                      <a:pt x="21600" y="19470"/>
                    </a:cubicBezTo>
                    <a:cubicBezTo>
                      <a:pt x="21600" y="21562"/>
                      <a:pt x="21295" y="23644"/>
                      <a:pt x="20697" y="25650"/>
                    </a:cubicBezTo>
                  </a:path>
                  <a:path w="21600" h="25650" stroke="0" extrusionOk="0">
                    <a:moveTo>
                      <a:pt x="9353" y="-1"/>
                    </a:moveTo>
                    <a:cubicBezTo>
                      <a:pt x="16838" y="3596"/>
                      <a:pt x="21600" y="11165"/>
                      <a:pt x="21600" y="19470"/>
                    </a:cubicBezTo>
                    <a:cubicBezTo>
                      <a:pt x="21600" y="21562"/>
                      <a:pt x="21295" y="23644"/>
                      <a:pt x="20697" y="25650"/>
                    </a:cubicBezTo>
                    <a:lnTo>
                      <a:pt x="0" y="19470"/>
                    </a:lnTo>
                    <a:close/>
                  </a:path>
                </a:pathLst>
              </a:cu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185" name="Picture 192" descr="Picture1"/>
            <p:cNvPicPr>
              <a:picLocks noChangeAspect="1" noChangeArrowheads="1"/>
            </p:cNvPicPr>
            <p:nvPr/>
          </p:nvPicPr>
          <p:blipFill>
            <a:blip r:embed="rId5"/>
            <a:srcRect l="87346" t="48509" r="6064" b="42542"/>
            <a:stretch>
              <a:fillRect/>
            </a:stretch>
          </p:blipFill>
          <p:spPr bwMode="auto">
            <a:xfrm>
              <a:off x="4286" y="106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6" name="AutoShape 19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400800"/>
            <a:ext cx="533400" cy="228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94"/>
          <p:cNvSpPr txBox="1">
            <a:spLocks noChangeArrowheads="1"/>
          </p:cNvSpPr>
          <p:nvPr/>
        </p:nvSpPr>
        <p:spPr bwMode="auto">
          <a:xfrm>
            <a:off x="0" y="228600"/>
            <a:ext cx="8991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3923" name="Object 195"/>
          <p:cNvGraphicFramePr>
            <a:graphicFrameLocks noChangeAspect="1"/>
          </p:cNvGraphicFramePr>
          <p:nvPr/>
        </p:nvGraphicFramePr>
        <p:xfrm>
          <a:off x="6981825" y="5029200"/>
          <a:ext cx="1905000" cy="914400"/>
        </p:xfrm>
        <a:graphic>
          <a:graphicData uri="http://schemas.openxmlformats.org/presentationml/2006/ole">
            <p:oleObj spid="_x0000_s7170" name="Equation" r:id="rId7" imgW="508000" imgH="431800" progId="Equation.3">
              <p:embed/>
            </p:oleObj>
          </a:graphicData>
        </a:graphic>
      </p:graphicFrame>
      <p:sp>
        <p:nvSpPr>
          <p:cNvPr id="73924" name="Line 196"/>
          <p:cNvSpPr>
            <a:spLocks noChangeShapeType="1"/>
          </p:cNvSpPr>
          <p:nvPr/>
        </p:nvSpPr>
        <p:spPr bwMode="auto">
          <a:xfrm>
            <a:off x="7848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8991600" cy="39703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50.3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50.10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50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51</a:t>
            </a:r>
          </a:p>
        </p:txBody>
      </p:sp>
      <p:pic>
        <p:nvPicPr>
          <p:cNvPr id="26628" name="Picture 5" descr="Book-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1524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3276600" y="533400"/>
            <a:ext cx="41910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về nhà: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228600" y="685800"/>
            <a:ext cx="86868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AB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đặt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vi-VN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tụ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dựng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đặt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vi-VN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cự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TK (f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).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đặc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vi-VN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8" name="WordArt 8"/>
          <p:cNvSpPr>
            <a:spLocks noChangeArrowheads="1" noChangeShapeType="1" noTextEdit="1"/>
          </p:cNvSpPr>
          <p:nvPr/>
        </p:nvSpPr>
        <p:spPr bwMode="auto">
          <a:xfrm>
            <a:off x="2508250" y="119063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2209800" y="4038600"/>
            <a:ext cx="733425" cy="15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381000" y="2819400"/>
            <a:ext cx="1884363" cy="1257300"/>
          </a:xfrm>
          <a:prstGeom prst="line">
            <a:avLst/>
          </a:prstGeom>
          <a:noFill/>
          <a:ln w="1905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 flipV="1">
            <a:off x="844550" y="3124200"/>
            <a:ext cx="19050" cy="1412875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93738" y="27781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B’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669925" y="45513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A’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152400" y="4557713"/>
            <a:ext cx="5486400" cy="14287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2943225" y="3478213"/>
            <a:ext cx="0" cy="2057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2201863" y="4017963"/>
            <a:ext cx="0" cy="552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043113" y="45656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2063750" y="3697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2978150" y="3657600"/>
            <a:ext cx="30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2879725" y="4613275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304800" y="2895600"/>
            <a:ext cx="2522538" cy="1104900"/>
          </a:xfrm>
          <a:prstGeom prst="line">
            <a:avLst/>
          </a:prstGeom>
          <a:noFill/>
          <a:ln w="1905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57200" y="5410200"/>
            <a:ext cx="2351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&gt; OA (f  &gt; d)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227816">
            <a:off x="2901950" y="4135438"/>
            <a:ext cx="2362200" cy="817562"/>
            <a:chOff x="1680" y="2557"/>
            <a:chExt cx="1488" cy="515"/>
          </a:xfrm>
        </p:grpSpPr>
        <p:sp>
          <p:nvSpPr>
            <p:cNvPr id="1055" name="Line 11"/>
            <p:cNvSpPr>
              <a:spLocks noChangeShapeType="1"/>
            </p:cNvSpPr>
            <p:nvPr/>
          </p:nvSpPr>
          <p:spPr bwMode="auto">
            <a:xfrm>
              <a:off x="1680" y="2557"/>
              <a:ext cx="809" cy="2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3"/>
            <p:cNvSpPr>
              <a:spLocks noChangeShapeType="1"/>
            </p:cNvSpPr>
            <p:nvPr/>
          </p:nvSpPr>
          <p:spPr bwMode="auto">
            <a:xfrm>
              <a:off x="2448" y="2832"/>
              <a:ext cx="720" cy="24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181225" y="4038600"/>
            <a:ext cx="2708275" cy="1793875"/>
            <a:chOff x="1200" y="2544"/>
            <a:chExt cx="1706" cy="1130"/>
          </a:xfrm>
        </p:grpSpPr>
        <p:sp>
          <p:nvSpPr>
            <p:cNvPr id="1052" name="Line 9"/>
            <p:cNvSpPr>
              <a:spLocks noChangeShapeType="1"/>
            </p:cNvSpPr>
            <p:nvPr/>
          </p:nvSpPr>
          <p:spPr bwMode="auto">
            <a:xfrm>
              <a:off x="1200" y="2544"/>
              <a:ext cx="1104" cy="71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31"/>
            <p:cNvSpPr>
              <a:spLocks noChangeShapeType="1"/>
            </p:cNvSpPr>
            <p:nvPr/>
          </p:nvSpPr>
          <p:spPr bwMode="auto">
            <a:xfrm>
              <a:off x="1200" y="2544"/>
              <a:ext cx="288" cy="19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6"/>
            <p:cNvSpPr>
              <a:spLocks noChangeShapeType="1"/>
            </p:cNvSpPr>
            <p:nvPr/>
          </p:nvSpPr>
          <p:spPr bwMode="auto">
            <a:xfrm>
              <a:off x="2282" y="3242"/>
              <a:ext cx="624" cy="43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522413" y="4475163"/>
            <a:ext cx="306387" cy="477837"/>
            <a:chOff x="576" y="2819"/>
            <a:chExt cx="193" cy="301"/>
          </a:xfrm>
        </p:grpSpPr>
        <p:sp>
          <p:nvSpPr>
            <p:cNvPr id="1050" name="Text Box 16"/>
            <p:cNvSpPr txBox="1">
              <a:spLocks noChangeArrowheads="1"/>
            </p:cNvSpPr>
            <p:nvPr/>
          </p:nvSpPr>
          <p:spPr bwMode="auto">
            <a:xfrm>
              <a:off x="576" y="2889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051" name="Line 38"/>
            <p:cNvSpPr>
              <a:spLocks noChangeShapeType="1"/>
            </p:cNvSpPr>
            <p:nvPr/>
          </p:nvSpPr>
          <p:spPr bwMode="auto">
            <a:xfrm>
              <a:off x="672" y="28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962400" y="4503738"/>
            <a:ext cx="457200" cy="511175"/>
            <a:chOff x="2496" y="2837"/>
            <a:chExt cx="288" cy="322"/>
          </a:xfrm>
        </p:grpSpPr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2496" y="29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F’</a:t>
              </a:r>
            </a:p>
          </p:txBody>
        </p:sp>
        <p:sp>
          <p:nvSpPr>
            <p:cNvPr id="1049" name="Line 39"/>
            <p:cNvSpPr>
              <a:spLocks noChangeShapeType="1"/>
            </p:cNvSpPr>
            <p:nvPr/>
          </p:nvSpPr>
          <p:spPr bwMode="auto">
            <a:xfrm>
              <a:off x="2579" y="283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5754688" y="3322638"/>
            <a:ext cx="3160712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 &lt; f,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TKHT: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85" name="Object 49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4156075"/>
          <a:ext cx="344488" cy="407988"/>
        </p:xfrm>
        <a:graphic>
          <a:graphicData uri="http://schemas.openxmlformats.org/presentationml/2006/ole">
            <p:oleObj spid="_x0000_s1026" name="Equation" r:id="rId4" imgW="139579" imgH="164957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6" grpId="0" animBg="1"/>
      <p:bldP spid="65548" grpId="0" animBg="1"/>
      <p:bldP spid="65549" grpId="0" animBg="1"/>
      <p:bldP spid="65553" grpId="0"/>
      <p:bldP spid="65554" grpId="0"/>
      <p:bldP spid="65556" grpId="0" animBg="1"/>
      <p:bldP spid="65557" grpId="0" animBg="1"/>
      <p:bldP spid="65558" grpId="0" animBg="1"/>
      <p:bldP spid="65561" grpId="0"/>
      <p:bldP spid="65562" grpId="0"/>
      <p:bldP spid="65563" grpId="0"/>
      <p:bldP spid="65564" grpId="0"/>
      <p:bldP spid="65565" grpId="0" animBg="1"/>
      <p:bldP spid="65566" grpId="0" animBg="1"/>
      <p:bldP spid="655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38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</a:t>
            </a:r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9144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CÁC EM HỌC SINH</a:t>
            </a:r>
          </a:p>
          <a:p>
            <a:pPr algn="ctr"/>
            <a:r>
              <a:rPr lang="vi-VN" sz="3600" b="1" kern="10" dirty="0" smtClean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CÓ MỘT NĂM HỌC ĐẠT KẾT QUẢ TỐT</a:t>
            </a:r>
            <a:r>
              <a:rPr lang="en-US" sz="3600" b="1" kern="10" dirty="0" smtClean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dirty="0">
              <a:ln w="28575">
                <a:solidFill>
                  <a:srgbClr val="FEF8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SuyNgh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1325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1524000" y="3465513"/>
            <a:ext cx="7315200" cy="2209800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?...</a:t>
            </a:r>
          </a:p>
          <a:p>
            <a:pPr algn="ctr" eaLnBrk="1" hangingPunct="1"/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8" name="Picture 4" descr="Kinh l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63" y="76200"/>
            <a:ext cx="40846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Mglas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8036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2" descr="Oak"/>
          <p:cNvSpPr txBox="1">
            <a:spLocks noChangeArrowheads="1"/>
          </p:cNvSpPr>
          <p:nvPr/>
        </p:nvSpPr>
        <p:spPr bwMode="auto">
          <a:xfrm>
            <a:off x="838200" y="846138"/>
            <a:ext cx="723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4053" dir="3542175" algn="ctr" rotWithShape="0">
              <a:srgbClr val="000000">
                <a:alpha val="50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-Bài </a:t>
            </a:r>
            <a:r>
              <a:rPr lang="en-US" sz="7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6084888" cy="2438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 LÚP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kinh lu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7675" y="1617663"/>
            <a:ext cx="45894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28600" y="1851025"/>
            <a:ext cx="2971800" cy="822288"/>
          </a:xfrm>
          <a:prstGeom prst="ellipse">
            <a:avLst/>
          </a:prstGeom>
          <a:solidFill>
            <a:srgbClr val="FFCCFF">
              <a:alpha val="47842"/>
            </a:srgb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0" y="2924175"/>
            <a:ext cx="3505200" cy="1514756"/>
          </a:xfrm>
          <a:prstGeom prst="ellipse">
            <a:avLst/>
          </a:prstGeom>
          <a:solidFill>
            <a:srgbClr val="FFCCFF">
              <a:alpha val="47842"/>
            </a:srgb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 rot="20383824">
            <a:off x="606136" y="4698558"/>
            <a:ext cx="2787060" cy="822288"/>
          </a:xfrm>
          <a:prstGeom prst="ellipse">
            <a:avLst/>
          </a:prstGeom>
          <a:solidFill>
            <a:srgbClr val="FFCCFF">
              <a:alpha val="47842"/>
            </a:srgb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951163" y="2230438"/>
            <a:ext cx="1814512" cy="5000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3176588" y="2987675"/>
            <a:ext cx="1125537" cy="2524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3276600" y="4186237"/>
            <a:ext cx="2960688" cy="5381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52400" y="1143000"/>
            <a:ext cx="8237538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61925" y="147638"/>
            <a:ext cx="4105275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KÍNH LÚP LÀ GÌ?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096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2" grpId="1" animBg="1"/>
      <p:bldP spid="47113" grpId="0" animBg="1"/>
      <p:bldP spid="47114" grpId="0" animBg="1"/>
      <p:bldP spid="47115" grpId="0" animBg="1"/>
      <p:bldP spid="47115" grpId="1" animBg="1"/>
      <p:bldP spid="47116" grpId="0" animBg="1"/>
      <p:bldP spid="47117" grpId="0"/>
      <p:bldP spid="4712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TKHT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Equation" r:id="rId3" imgW="114151" imgH="215619" progId="Equation.3">
              <p:embed/>
            </p:oleObj>
          </a:graphicData>
        </a:graphic>
      </p:graphicFrame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53872" y="762000"/>
            <a:ext cx="4799127" cy="3470439"/>
            <a:chOff x="1344" y="1562"/>
            <a:chExt cx="1386" cy="1330"/>
          </a:xfrm>
        </p:grpSpPr>
        <p:pic>
          <p:nvPicPr>
            <p:cNvPr id="2063" name="Picture 30" descr="Ky niem(2279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1562"/>
              <a:ext cx="1338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Text Box 40" descr="Purple mesh"/>
            <p:cNvSpPr txBox="1">
              <a:spLocks noChangeArrowheads="1"/>
            </p:cNvSpPr>
            <p:nvPr/>
          </p:nvSpPr>
          <p:spPr bwMode="auto">
            <a:xfrm>
              <a:off x="1344" y="2574"/>
              <a:ext cx="138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05160" y="762000"/>
            <a:ext cx="4038839" cy="3067028"/>
            <a:chOff x="2606" y="1536"/>
            <a:chExt cx="1104" cy="1238"/>
          </a:xfrm>
        </p:grpSpPr>
        <p:pic>
          <p:nvPicPr>
            <p:cNvPr id="2061" name="Picture 31" descr="kinh lup23"/>
            <p:cNvPicPr>
              <a:picLocks noChangeAspect="1" noChangeArrowheads="1"/>
            </p:cNvPicPr>
            <p:nvPr/>
          </p:nvPicPr>
          <p:blipFill>
            <a:blip r:embed="rId5"/>
            <a:srcRect t="4666" r="46397" b="4666"/>
            <a:stretch>
              <a:fillRect/>
            </a:stretch>
          </p:blipFill>
          <p:spPr bwMode="auto">
            <a:xfrm>
              <a:off x="2627" y="1536"/>
              <a:ext cx="99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Text Box 41" descr="Purple mesh"/>
            <p:cNvSpPr txBox="1">
              <a:spLocks noChangeArrowheads="1"/>
            </p:cNvSpPr>
            <p:nvPr/>
          </p:nvSpPr>
          <p:spPr bwMode="auto">
            <a:xfrm>
              <a:off x="2606" y="2588"/>
              <a:ext cx="110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257800" y="3962400"/>
            <a:ext cx="3733800" cy="2767144"/>
            <a:chOff x="3600" y="1584"/>
            <a:chExt cx="1104" cy="851"/>
          </a:xfrm>
        </p:grpSpPr>
        <p:pic>
          <p:nvPicPr>
            <p:cNvPr id="2059" name="Picture 32" descr="Kinh lup(4)"/>
            <p:cNvPicPr>
              <a:picLocks noChangeAspect="1" noChangeArrowheads="1"/>
            </p:cNvPicPr>
            <p:nvPr/>
          </p:nvPicPr>
          <p:blipFill>
            <a:blip r:embed="rId6"/>
            <a:srcRect l="14076" r="7097" b="6177"/>
            <a:stretch>
              <a:fillRect/>
            </a:stretch>
          </p:blipFill>
          <p:spPr bwMode="auto">
            <a:xfrm>
              <a:off x="3792" y="1584"/>
              <a:ext cx="676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 Box 42" descr="Purple mesh"/>
            <p:cNvSpPr txBox="1">
              <a:spLocks noChangeArrowheads="1"/>
            </p:cNvSpPr>
            <p:nvPr/>
          </p:nvSpPr>
          <p:spPr bwMode="auto">
            <a:xfrm>
              <a:off x="3600" y="2293"/>
              <a:ext cx="110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đeo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28600" y="3962399"/>
            <a:ext cx="3581400" cy="2568575"/>
            <a:chOff x="2312" y="2832"/>
            <a:chExt cx="1248" cy="1618"/>
          </a:xfrm>
        </p:grpSpPr>
        <p:pic>
          <p:nvPicPr>
            <p:cNvPr id="2057" name="Picture 56" descr="324"/>
            <p:cNvPicPr>
              <a:picLocks noChangeAspect="1" noChangeArrowheads="1"/>
            </p:cNvPicPr>
            <p:nvPr/>
          </p:nvPicPr>
          <p:blipFill>
            <a:blip r:embed="rId7"/>
            <a:srcRect b="16913"/>
            <a:stretch>
              <a:fillRect/>
            </a:stretch>
          </p:blipFill>
          <p:spPr bwMode="auto">
            <a:xfrm>
              <a:off x="2312" y="2832"/>
              <a:ext cx="1248" cy="1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058" name="Text Box 59"/>
            <p:cNvSpPr txBox="1">
              <a:spLocks noChangeArrowheads="1"/>
            </p:cNvSpPr>
            <p:nvPr/>
          </p:nvSpPr>
          <p:spPr bwMode="auto">
            <a:xfrm>
              <a:off x="2381" y="4159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Equation" r:id="rId3" imgW="114151" imgH="215619" progId="Equation.3">
              <p:embed/>
            </p:oleObj>
          </a:graphicData>
        </a:graphic>
      </p:graphicFrame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5800" y="4572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Rectangle 68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84" name="Picture 72" descr="Mo bai"/>
          <p:cNvPicPr>
            <a:picLocks noChangeAspect="1" noChangeArrowheads="1"/>
          </p:cNvPicPr>
          <p:nvPr/>
        </p:nvPicPr>
        <p:blipFill>
          <a:blip r:embed="rId4"/>
          <a:srcRect t="3419" r="9485"/>
          <a:stretch>
            <a:fillRect/>
          </a:stretch>
        </p:blipFill>
        <p:spPr bwMode="auto">
          <a:xfrm>
            <a:off x="304800" y="1143000"/>
            <a:ext cx="35941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5" name="Picture 73" descr="Kinh_lup_13"/>
          <p:cNvPicPr>
            <a:picLocks noChangeAspect="1" noChangeArrowheads="1"/>
          </p:cNvPicPr>
          <p:nvPr/>
        </p:nvPicPr>
        <p:blipFill>
          <a:blip r:embed="rId5"/>
          <a:srcRect r="39267" b="20689"/>
          <a:stretch>
            <a:fillRect/>
          </a:stretch>
        </p:blipFill>
        <p:spPr bwMode="auto">
          <a:xfrm>
            <a:off x="4267200" y="1143000"/>
            <a:ext cx="44958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6" name="Picture 74" descr="Kinh lup(2)"/>
          <p:cNvPicPr>
            <a:picLocks noChangeAspect="1" noChangeArrowheads="1"/>
          </p:cNvPicPr>
          <p:nvPr/>
        </p:nvPicPr>
        <p:blipFill>
          <a:blip r:embed="rId6"/>
          <a:srcRect b="7692"/>
          <a:stretch>
            <a:fillRect/>
          </a:stretch>
        </p:blipFill>
        <p:spPr bwMode="auto">
          <a:xfrm>
            <a:off x="228600" y="4038600"/>
            <a:ext cx="365918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Picture 82" descr="Kinh lup"/>
          <p:cNvPicPr>
            <a:picLocks noChangeAspect="1" noChangeArrowheads="1"/>
          </p:cNvPicPr>
          <p:nvPr/>
        </p:nvPicPr>
        <p:blipFill>
          <a:blip r:embed="rId7"/>
          <a:srcRect t="2286" b="13142"/>
          <a:stretch>
            <a:fillRect/>
          </a:stretch>
        </p:blipFill>
        <p:spPr bwMode="auto">
          <a:xfrm>
            <a:off x="4662488" y="3962400"/>
            <a:ext cx="41767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0" name="Picture 42" descr="Kinh lup(4)"/>
          <p:cNvPicPr>
            <a:picLocks noChangeAspect="1" noChangeArrowheads="1"/>
          </p:cNvPicPr>
          <p:nvPr/>
        </p:nvPicPr>
        <p:blipFill>
          <a:blip r:embed="rId3"/>
          <a:srcRect l="11261" r="4282" b="6177"/>
          <a:stretch>
            <a:fillRect/>
          </a:stretch>
        </p:blipFill>
        <p:spPr bwMode="auto">
          <a:xfrm>
            <a:off x="3505200" y="33528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12813" y="3035300"/>
            <a:ext cx="2474912" cy="3236913"/>
            <a:chOff x="3408" y="1728"/>
            <a:chExt cx="2064" cy="2352"/>
          </a:xfrm>
        </p:grpSpPr>
        <p:pic>
          <p:nvPicPr>
            <p:cNvPr id="4112" name="Picture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728"/>
              <a:ext cx="206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35"/>
            <p:cNvSpPr txBox="1">
              <a:spLocks noChangeArrowheads="1"/>
            </p:cNvSpPr>
            <p:nvPr/>
          </p:nvSpPr>
          <p:spPr bwMode="auto">
            <a:xfrm rot="1747566">
              <a:off x="4196" y="2854"/>
              <a:ext cx="33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CCCC00"/>
                  </a:solidFill>
                  <a:latin typeface="Arial" charset="0"/>
                </a:rPr>
                <a:t>3X</a:t>
              </a:r>
            </a:p>
          </p:txBody>
        </p:sp>
      </p:grp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1,5x, 2x, 3x, 5x,...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0" y="1295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0" y="2209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 :</a:t>
            </a:r>
          </a:p>
        </p:txBody>
      </p:sp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7086600" y="2209800"/>
          <a:ext cx="1371600" cy="914400"/>
        </p:xfrm>
        <a:graphic>
          <a:graphicData uri="http://schemas.openxmlformats.org/presentationml/2006/ole">
            <p:oleObj spid="_x0000_s4098" name="Equation" r:id="rId5" imgW="508000" imgH="431800" progId="Equation.3">
              <p:embed/>
            </p:oleObj>
          </a:graphicData>
        </a:graphic>
      </p:graphicFrame>
      <p:graphicFrame>
        <p:nvGraphicFramePr>
          <p:cNvPr id="4099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9" name="Equation" r:id="rId6" imgW="114151" imgH="215619" progId="Equation.3">
              <p:embed/>
            </p:oleObj>
          </a:graphicData>
        </a:graphic>
      </p:graphicFrame>
      <p:sp>
        <p:nvSpPr>
          <p:cNvPr id="4106" name="Rectangle 25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116138" y="4503738"/>
            <a:ext cx="3829050" cy="1849437"/>
            <a:chOff x="2627" y="2970"/>
            <a:chExt cx="1463" cy="1095"/>
          </a:xfrm>
        </p:grpSpPr>
        <p:sp>
          <p:nvSpPr>
            <p:cNvPr id="4108" name="Text Box 36"/>
            <p:cNvSpPr txBox="1">
              <a:spLocks noChangeArrowheads="1"/>
            </p:cNvSpPr>
            <p:nvPr/>
          </p:nvSpPr>
          <p:spPr bwMode="auto">
            <a:xfrm>
              <a:off x="2712" y="3792"/>
              <a:ext cx="137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2627" y="2970"/>
              <a:ext cx="880" cy="822"/>
              <a:chOff x="2627" y="2970"/>
              <a:chExt cx="880" cy="822"/>
            </a:xfrm>
          </p:grpSpPr>
          <p:sp>
            <p:nvSpPr>
              <p:cNvPr id="4110" name="Line 37"/>
              <p:cNvSpPr>
                <a:spLocks noChangeShapeType="1"/>
              </p:cNvSpPr>
              <p:nvPr/>
            </p:nvSpPr>
            <p:spPr bwMode="auto">
              <a:xfrm flipH="1" flipV="1">
                <a:off x="2627" y="3120"/>
                <a:ext cx="541" cy="67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43"/>
              <p:cNvSpPr>
                <a:spLocks noChangeShapeType="1"/>
              </p:cNvSpPr>
              <p:nvPr/>
            </p:nvSpPr>
            <p:spPr bwMode="auto">
              <a:xfrm flipV="1">
                <a:off x="3168" y="2970"/>
                <a:ext cx="339" cy="82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100" name="Object 1"/>
          <p:cNvGraphicFramePr>
            <a:graphicFrameLocks noChangeAspect="1"/>
          </p:cNvGraphicFramePr>
          <p:nvPr/>
        </p:nvGraphicFramePr>
        <p:xfrm>
          <a:off x="3302000" y="2362200"/>
          <a:ext cx="914400" cy="198438"/>
        </p:xfrm>
        <a:graphic>
          <a:graphicData uri="http://schemas.openxmlformats.org/presentationml/2006/ole">
            <p:oleObj spid="_x0000_s4100" name="Equation" r:id="rId7" imgW="435285" imgH="67710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228600" y="381000"/>
            <a:ext cx="609600" cy="4572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914400" y="1524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152400" y="1524000"/>
            <a:ext cx="609600" cy="4572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838200" y="1295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1,5x.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128" name="Rectangle 43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2584450"/>
            <a:ext cx="5688013" cy="855663"/>
            <a:chOff x="1371600" y="2583924"/>
            <a:chExt cx="5687786" cy="856347"/>
          </a:xfrm>
        </p:grpSpPr>
        <p:graphicFrame>
          <p:nvGraphicFramePr>
            <p:cNvPr id="5122" name="Object 41"/>
            <p:cNvGraphicFramePr>
              <a:graphicFrameLocks noChangeAspect="1"/>
            </p:cNvGraphicFramePr>
            <p:nvPr/>
          </p:nvGraphicFramePr>
          <p:xfrm>
            <a:off x="2514269" y="2646296"/>
            <a:ext cx="1524661" cy="788260"/>
          </p:xfrm>
          <a:graphic>
            <a:graphicData uri="http://schemas.openxmlformats.org/presentationml/2006/ole">
              <p:oleObj spid="_x0000_s5122" name="Equation" r:id="rId3" imgW="825500" imgH="431800" progId="Equation.3">
                <p:embed/>
              </p:oleObj>
            </a:graphicData>
          </a:graphic>
        </p:graphicFrame>
        <p:graphicFrame>
          <p:nvGraphicFramePr>
            <p:cNvPr id="5123" name="Object 40"/>
            <p:cNvGraphicFramePr>
              <a:graphicFrameLocks noChangeAspect="1"/>
            </p:cNvGraphicFramePr>
            <p:nvPr/>
          </p:nvGraphicFramePr>
          <p:xfrm>
            <a:off x="4195537" y="2583924"/>
            <a:ext cx="2863849" cy="856347"/>
          </p:xfrm>
          <a:graphic>
            <a:graphicData uri="http://schemas.openxmlformats.org/presentationml/2006/ole">
              <p:oleObj spid="_x0000_s5123" name="Equation" r:id="rId4" imgW="1397000" imgH="419100" progId="Equation.3">
                <p:embed/>
              </p:oleObj>
            </a:graphicData>
          </a:graphic>
        </p:graphicFrame>
        <p:sp>
          <p:nvSpPr>
            <p:cNvPr id="5142" name="Text Box 44"/>
            <p:cNvSpPr txBox="1">
              <a:spLocks noChangeArrowheads="1"/>
            </p:cNvSpPr>
            <p:nvPr/>
          </p:nvSpPr>
          <p:spPr bwMode="auto">
            <a:xfrm>
              <a:off x="1371600" y="2667000"/>
              <a:ext cx="1341438" cy="52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0" y="35052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28600" y="3810000"/>
            <a:ext cx="8382000" cy="2795588"/>
            <a:chOff x="685586" y="3491706"/>
            <a:chExt cx="7848164" cy="2796186"/>
          </a:xfrm>
        </p:grpSpPr>
        <p:sp>
          <p:nvSpPr>
            <p:cNvPr id="5132" name="Text Box 53"/>
            <p:cNvSpPr txBox="1">
              <a:spLocks noChangeArrowheads="1"/>
            </p:cNvSpPr>
            <p:nvPr/>
          </p:nvSpPr>
          <p:spPr bwMode="auto">
            <a:xfrm>
              <a:off x="685586" y="4456251"/>
              <a:ext cx="1828766" cy="5849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lúp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2505395" y="3491706"/>
              <a:ext cx="5411788" cy="1198562"/>
              <a:chOff x="2208" y="1815"/>
              <a:chExt cx="3409" cy="755"/>
            </a:xfrm>
          </p:grpSpPr>
          <p:sp>
            <p:nvSpPr>
              <p:cNvPr id="5140" name="Text Box 54"/>
              <p:cNvSpPr txBox="1">
                <a:spLocks noChangeArrowheads="1"/>
              </p:cNvSpPr>
              <p:nvPr/>
            </p:nvSpPr>
            <p:spPr bwMode="auto">
              <a:xfrm>
                <a:off x="2636" y="1815"/>
                <a:ext cx="298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thấu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hội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tụ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5141" name="Line 57"/>
              <p:cNvSpPr>
                <a:spLocks noChangeShapeType="1"/>
              </p:cNvSpPr>
              <p:nvPr/>
            </p:nvSpPr>
            <p:spPr bwMode="auto">
              <a:xfrm flipV="1">
                <a:off x="2208" y="2112"/>
                <a:ext cx="432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2514352" y="4339592"/>
              <a:ext cx="4800600" cy="636587"/>
              <a:chOff x="2544" y="2815"/>
              <a:chExt cx="3024" cy="401"/>
            </a:xfrm>
          </p:grpSpPr>
          <p:sp>
            <p:nvSpPr>
              <p:cNvPr id="5138" name="Text Box 55"/>
              <p:cNvSpPr txBox="1">
                <a:spLocks noChangeArrowheads="1"/>
              </p:cNvSpPr>
              <p:nvPr/>
            </p:nvSpPr>
            <p:spPr bwMode="auto">
              <a:xfrm>
                <a:off x="2976" y="2815"/>
                <a:ext cx="25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5139" name="Line 58"/>
              <p:cNvSpPr>
                <a:spLocks noChangeShapeType="1"/>
              </p:cNvSpPr>
              <p:nvPr/>
            </p:nvSpPr>
            <p:spPr bwMode="auto">
              <a:xfrm flipV="1">
                <a:off x="2544" y="3024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2514352" y="5334000"/>
              <a:ext cx="6019398" cy="953892"/>
              <a:chOff x="1837" y="3550"/>
              <a:chExt cx="4275" cy="961"/>
            </a:xfrm>
          </p:grpSpPr>
          <p:sp>
            <p:nvSpPr>
              <p:cNvPr id="5136" name="Text Box 56"/>
              <p:cNvSpPr txBox="1">
                <a:spLocks noChangeArrowheads="1"/>
              </p:cNvSpPr>
              <p:nvPr/>
            </p:nvSpPr>
            <p:spPr bwMode="auto">
              <a:xfrm>
                <a:off x="2269" y="3550"/>
                <a:ext cx="3843" cy="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gấp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5137" name="Line 59"/>
              <p:cNvSpPr>
                <a:spLocks noChangeShapeType="1"/>
              </p:cNvSpPr>
              <p:nvPr/>
            </p:nvSpPr>
            <p:spPr bwMode="auto">
              <a:xfrm>
                <a:off x="1837" y="3554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8" grpId="0" animBg="1"/>
      <p:bldP spid="49189" grpId="0"/>
      <p:bldP spid="49190" grpId="0" animBg="1"/>
      <p:bldP spid="491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896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Microsoft Equation 3.0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2022-11-15T14:24:56Z</dcterms:created>
  <dcterms:modified xsi:type="dcterms:W3CDTF">2023-03-27T17:13:27Z</dcterms:modified>
</cp:coreProperties>
</file>