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0" r:id="rId3"/>
    <p:sldId id="257" r:id="rId4"/>
    <p:sldId id="272" r:id="rId5"/>
    <p:sldId id="273" r:id="rId6"/>
    <p:sldId id="274" r:id="rId7"/>
    <p:sldId id="275" r:id="rId8"/>
    <p:sldId id="276" r:id="rId9"/>
    <p:sldId id="261" r:id="rId10"/>
    <p:sldId id="277" r:id="rId11"/>
    <p:sldId id="262" r:id="rId12"/>
    <p:sldId id="263" r:id="rId13"/>
    <p:sldId id="278" r:id="rId14"/>
    <p:sldId id="264" r:id="rId15"/>
    <p:sldId id="279" r:id="rId16"/>
    <p:sldId id="266" r:id="rId17"/>
    <p:sldId id="280" r:id="rId18"/>
    <p:sldId id="267" r:id="rId19"/>
    <p:sldId id="281" r:id="rId20"/>
    <p:sldId id="282" r:id="rId21"/>
    <p:sldId id="268" r:id="rId22"/>
    <p:sldId id="269" r:id="rId23"/>
    <p:sldId id="270" r:id="rId24"/>
    <p:sldId id="271" r:id="rId25"/>
    <p:sldId id="285" r:id="rId26"/>
    <p:sldId id="286" r:id="rId27"/>
    <p:sldId id="287" r:id="rId28"/>
    <p:sldId id="288" r:id="rId29"/>
    <p:sldId id="289" r:id="rId30"/>
    <p:sldId id="290" r:id="rId31"/>
    <p:sldId id="258" r:id="rId32"/>
    <p:sldId id="283" r:id="rId33"/>
    <p:sldId id="284" r:id="rId34"/>
    <p:sldId id="26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ACAF2E-4256-4F3A-BD8E-44F8563A4858}" type="datetimeFigureOut">
              <a:rPr lang="en-US" smtClean="0"/>
              <a:pPr/>
              <a:t>8/4/2023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EC4D6-B6D7-405A-BFC4-EDA6E7581FC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475D14E-28FA-4B97-8EAD-461F6B4CB949}" type="slidenum">
              <a:rPr lang="en-US" smtClean="0"/>
              <a:pPr/>
              <a:t>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B840FFA-8669-406E-A024-8181B12C2A58}" type="slidenum">
              <a:rPr lang="en-US" smtClean="0"/>
              <a:pPr/>
              <a:t>7</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07F47D9-1DC9-41C5-8E51-0AB4403E3830}" type="slidenum">
              <a:rPr lang="en-US" smtClean="0"/>
              <a:pPr/>
              <a:t>8</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38F2488-A2EF-4DED-AB68-9B7AEA9B61D3}" type="slidenum">
              <a:rPr lang="en-US" smtClean="0"/>
              <a:pPr/>
              <a:t>10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E7E57B-2B90-4D9B-9667-B48B9095A502}"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E7E57B-2B90-4D9B-9667-B48B9095A502}"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E7E57B-2B90-4D9B-9667-B48B9095A502}"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fld id="{414B7A8A-DD0E-433A-AEE9-C889BF8EE4FF}" type="datetime13">
              <a:rPr lang="vi-VN"/>
              <a:pPr>
                <a:defRPr/>
              </a:pPr>
              <a:t>15:38:38</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CA61549-8A29-4762-8AD9-065B94BDA4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E7E57B-2B90-4D9B-9667-B48B9095A502}"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E7E57B-2B90-4D9B-9667-B48B9095A502}"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E7E57B-2B90-4D9B-9667-B48B9095A502}"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E7E57B-2B90-4D9B-9667-B48B9095A502}" type="datetimeFigureOut">
              <a:rPr lang="en-US" smtClean="0"/>
              <a:pPr/>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E7E57B-2B90-4D9B-9667-B48B9095A502}" type="datetimeFigureOut">
              <a:rPr lang="en-US" smtClean="0"/>
              <a:pPr/>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7E57B-2B90-4D9B-9667-B48B9095A502}" type="datetimeFigureOut">
              <a:rPr lang="en-US" smtClean="0"/>
              <a:pPr/>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E7E57B-2B90-4D9B-9667-B48B9095A502}"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E7E57B-2B90-4D9B-9667-B48B9095A502}"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7E57B-2B90-4D9B-9667-B48B9095A502}" type="datetimeFigureOut">
              <a:rPr lang="en-US" smtClean="0"/>
              <a:pPr/>
              <a:t>8/4/2023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32691-BBFE-4C3C-B17D-F0E4AEAAF2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wmf"/><Relationship Id="rId7" Type="http://schemas.openxmlformats.org/officeDocument/2006/relationships/image" Target="../media/image26.jpeg"/><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oleObject" Target="../embeddings/oleObject3.bin"/><Relationship Id="rId4" Type="http://schemas.openxmlformats.org/officeDocument/2006/relationships/image" Target="../media/image31.wmf"/></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image" Target="../media/image42.wmf"/><Relationship Id="rId4" Type="http://schemas.openxmlformats.org/officeDocument/2006/relationships/image" Target="../media/image41.w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a background, Water, Stones, Orchid, Flower, HD wallpaper | Peakpx"/>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5" name="WordArt 5"/>
          <p:cNvSpPr>
            <a:spLocks noChangeArrowheads="1" noChangeShapeType="1" noTextEdit="1"/>
          </p:cNvSpPr>
          <p:nvPr/>
        </p:nvSpPr>
        <p:spPr bwMode="auto">
          <a:xfrm>
            <a:off x="0" y="609600"/>
            <a:ext cx="8915400" cy="2743200"/>
          </a:xfrm>
          <a:prstGeom prst="rect">
            <a:avLst/>
          </a:prstGeom>
        </p:spPr>
        <p:txBody>
          <a:bodyPr wrap="none" fromWordArt="1">
            <a:prstTxWarp prst="textPlain">
              <a:avLst>
                <a:gd name="adj" fmla="val 50000"/>
              </a:avLst>
            </a:prstTxWarp>
          </a:bodyPr>
          <a:lstStyle/>
          <a:p>
            <a:pPr algn="ctr"/>
            <a:r>
              <a:rPr lang="en-US" b="1" kern="10" dirty="0">
                <a:ln w="12700">
                  <a:solidFill>
                    <a:srgbClr val="000000"/>
                  </a:solidFill>
                  <a:round/>
                  <a:headEnd/>
                  <a:tailEnd/>
                </a:ln>
                <a:solidFill>
                  <a:srgbClr val="002060"/>
                </a:solidFill>
                <a:effectLst>
                  <a:outerShdw dist="35921" dir="2700000" sy="50000" kx="2115830" algn="bl" rotWithShape="0">
                    <a:srgbClr val="C0C0C0">
                      <a:alpha val="79999"/>
                    </a:srgbClr>
                  </a:outerShdw>
                </a:effectLst>
                <a:latin typeface="Times New Roman"/>
                <a:cs typeface="Times New Roman"/>
              </a:rPr>
              <a:t>NHIỆT LIỆT CHÀO MỪNG QUÝ THẦY CÔ</a:t>
            </a:r>
          </a:p>
          <a:p>
            <a:pPr algn="ctr"/>
            <a:r>
              <a:rPr lang="en-US" b="1" kern="10" dirty="0">
                <a:ln w="12700">
                  <a:solidFill>
                    <a:srgbClr val="000000"/>
                  </a:solidFill>
                  <a:round/>
                  <a:headEnd/>
                  <a:tailEnd/>
                </a:ln>
                <a:solidFill>
                  <a:srgbClr val="002060"/>
                </a:solidFill>
                <a:effectLst>
                  <a:outerShdw dist="35921" dir="2700000" sy="50000" kx="2115830" algn="bl" rotWithShape="0">
                    <a:srgbClr val="C0C0C0">
                      <a:alpha val="79999"/>
                    </a:srgbClr>
                  </a:outerShdw>
                </a:effectLst>
                <a:latin typeface="Times New Roman"/>
                <a:cs typeface="Times New Roman"/>
              </a:rPr>
              <a:t> VỀ DỰ GIỜ THĂM LỚP </a:t>
            </a:r>
          </a:p>
        </p:txBody>
      </p:sp>
      <p:sp>
        <p:nvSpPr>
          <p:cNvPr id="7" name="Rectangle 6"/>
          <p:cNvSpPr/>
          <p:nvPr/>
        </p:nvSpPr>
        <p:spPr>
          <a:xfrm>
            <a:off x="1828800" y="3505200"/>
            <a:ext cx="6324600" cy="1015663"/>
          </a:xfrm>
          <a:prstGeom prst="rect">
            <a:avLst/>
          </a:prstGeom>
        </p:spPr>
        <p:txBody>
          <a:bodyPr wrap="square">
            <a:spAutoFit/>
          </a:bodyPr>
          <a:lstStyle/>
          <a:p>
            <a:pPr>
              <a:defRPr/>
            </a:pPr>
            <a:r>
              <a:rPr lang="vi-VN" sz="6000" b="1" kern="10" dirty="0">
                <a:ln w="19050">
                  <a:solidFill>
                    <a:srgbClr val="A50021"/>
                  </a:solidFill>
                  <a:round/>
                  <a:headEnd/>
                  <a:tailEnd/>
                </a:ln>
                <a:solidFill>
                  <a:srgbClr val="FF0000"/>
                </a:solidFill>
                <a:latin typeface="Times New Roman" pitchFamily="18" charset="0"/>
                <a:cs typeface="Times New Roman" pitchFamily="18" charset="0"/>
              </a:rPr>
              <a:t>MÔN VẬT LÝ 9</a:t>
            </a:r>
            <a:endParaRPr lang="en-US" sz="6000" b="1" kern="10" dirty="0">
              <a:ln w="19050">
                <a:solidFill>
                  <a:srgbClr val="A50021"/>
                </a:solidFill>
                <a:round/>
                <a:headEnd/>
                <a:tailEnd/>
              </a:ln>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par>
                          <p:cTn id="8" fill="hold">
                            <p:stCondLst>
                              <p:cond delay="2000"/>
                            </p:stCondLst>
                            <p:childTnLst>
                              <p:par>
                                <p:cTn id="9" presetID="5" presetClass="entr" presetSubtype="10"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2500"/>
                            </p:stCondLst>
                            <p:childTnLst>
                              <p:par>
                                <p:cTn id="13" presetID="20" presetClass="entr" presetSubtype="0" fill="hold" grpId="2"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childTnLst>
                          </p:cTn>
                        </p:par>
                        <p:par>
                          <p:cTn id="16" fill="hold">
                            <p:stCondLst>
                              <p:cond delay="4500"/>
                            </p:stCondLst>
                            <p:childTnLst>
                              <p:par>
                                <p:cTn id="17" presetID="24" presetClass="entr" presetSubtype="0" fill="hold" grpId="3" nodeType="afterEffect">
                                  <p:stCondLst>
                                    <p:cond delay="0"/>
                                  </p:stCondLst>
                                  <p:childTnLst>
                                    <p:set>
                                      <p:cBhvr>
                                        <p:cTn id="18" dur="1" fill="hold">
                                          <p:stCondLst>
                                            <p:cond delay="0"/>
                                          </p:stCondLst>
                                        </p:cTn>
                                        <p:tgtEl>
                                          <p:spTgt spid="5"/>
                                        </p:tgtEl>
                                        <p:attrNameLst>
                                          <p:attrName>style.visibility</p:attrName>
                                        </p:attrNameLst>
                                      </p:cBhvr>
                                      <p:to>
                                        <p:strVal val="visible"/>
                                      </p:to>
                                    </p:set>
                                    <p:anim to="" calcmode="lin" valueType="num">
                                      <p:cBhvr>
                                        <p:cTn id="19"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 Box 92"/>
          <p:cNvSpPr txBox="1">
            <a:spLocks noChangeArrowheads="1"/>
          </p:cNvSpPr>
          <p:nvPr/>
        </p:nvSpPr>
        <p:spPr bwMode="auto">
          <a:xfrm>
            <a:off x="228600" y="304800"/>
            <a:ext cx="8763000" cy="1754188"/>
          </a:xfrm>
          <a:prstGeom prst="rect">
            <a:avLst/>
          </a:prstGeom>
          <a:noFill/>
          <a:ln w="9525">
            <a:noFill/>
            <a:miter lim="800000"/>
            <a:headEnd/>
            <a:tailEnd/>
          </a:ln>
        </p:spPr>
        <p:txBody>
          <a:bodyPr>
            <a:spAutoFit/>
          </a:bodyPr>
          <a:lstStyle/>
          <a:p>
            <a:pPr>
              <a:spcBef>
                <a:spcPct val="50000"/>
              </a:spcBef>
              <a:defRPr/>
            </a:pPr>
            <a:r>
              <a:rPr lang="en-US" sz="3600" u="sng" dirty="0">
                <a:solidFill>
                  <a:srgbClr val="FF0000"/>
                </a:solidFill>
                <a:latin typeface="Times New Roman" pitchFamily="18" charset="0"/>
                <a:cs typeface="Times New Roman" pitchFamily="18" charset="0"/>
              </a:rPr>
              <a:t>C4:</a:t>
            </a:r>
            <a:r>
              <a:rPr lang="en-US" sz="3600" dirty="0">
                <a:solidFill>
                  <a:srgbClr val="FF000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10.2 </a:t>
            </a:r>
            <a:r>
              <a:rPr lang="en-US" sz="3600" dirty="0" err="1">
                <a:latin typeface="Times New Roman" pitchFamily="18" charset="0"/>
                <a:cs typeface="Times New Roman" pitchFamily="18" charset="0"/>
              </a:rPr>
              <a:t>vẽ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Hãy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a:t>
            </a:r>
            <a:r>
              <a:rPr lang="en-US" sz="3600" dirty="0">
                <a:latin typeface="Times New Roman" pitchFamily="18" charset="0"/>
                <a:cs typeface="Times New Roman" pitchFamily="18" charset="0"/>
              </a:rPr>
              <a:t> a, b, c. </a:t>
            </a:r>
            <a:endParaRPr lang="en-US" sz="3600" i="1" dirty="0">
              <a:latin typeface="Times New Roman" pitchFamily="18" charset="0"/>
              <a:cs typeface="Times New Roman" pitchFamily="18" charset="0"/>
            </a:endParaRPr>
          </a:p>
        </p:txBody>
      </p:sp>
      <p:grpSp>
        <p:nvGrpSpPr>
          <p:cNvPr id="2" name="Group 93"/>
          <p:cNvGrpSpPr>
            <a:grpSpLocks/>
          </p:cNvGrpSpPr>
          <p:nvPr/>
        </p:nvGrpSpPr>
        <p:grpSpPr bwMode="auto">
          <a:xfrm>
            <a:off x="457200" y="2720974"/>
            <a:ext cx="8153400" cy="1394461"/>
            <a:chOff x="288" y="1192"/>
            <a:chExt cx="5136" cy="758"/>
          </a:xfrm>
        </p:grpSpPr>
        <p:grpSp>
          <p:nvGrpSpPr>
            <p:cNvPr id="3" name="Group 94"/>
            <p:cNvGrpSpPr>
              <a:grpSpLocks/>
            </p:cNvGrpSpPr>
            <p:nvPr/>
          </p:nvGrpSpPr>
          <p:grpSpPr bwMode="auto">
            <a:xfrm>
              <a:off x="288" y="1264"/>
              <a:ext cx="952" cy="321"/>
              <a:chOff x="384" y="1152"/>
              <a:chExt cx="952" cy="321"/>
            </a:xfrm>
          </p:grpSpPr>
          <p:sp>
            <p:nvSpPr>
              <p:cNvPr id="14385" name="Rectangle 95"/>
              <p:cNvSpPr>
                <a:spLocks noChangeArrowheads="1"/>
              </p:cNvSpPr>
              <p:nvPr/>
            </p:nvSpPr>
            <p:spPr bwMode="auto">
              <a:xfrm>
                <a:off x="720" y="1248"/>
                <a:ext cx="384" cy="96"/>
              </a:xfrm>
              <a:prstGeom prst="rect">
                <a:avLst/>
              </a:prstGeom>
              <a:solidFill>
                <a:srgbClr val="3399FF"/>
              </a:solidFill>
              <a:ln w="28575">
                <a:solidFill>
                  <a:srgbClr val="FF9900"/>
                </a:solidFill>
                <a:miter lim="800000"/>
                <a:headEnd/>
                <a:tailEnd/>
              </a:ln>
            </p:spPr>
            <p:txBody>
              <a:bodyPr wrap="none" anchor="ctr"/>
              <a:lstStyle/>
              <a:p>
                <a:endParaRPr lang="vi-VN"/>
              </a:p>
            </p:txBody>
          </p:sp>
          <p:sp>
            <p:nvSpPr>
              <p:cNvPr id="14386" name="Line 96"/>
              <p:cNvSpPr>
                <a:spLocks noChangeShapeType="1"/>
              </p:cNvSpPr>
              <p:nvPr/>
            </p:nvSpPr>
            <p:spPr bwMode="auto">
              <a:xfrm>
                <a:off x="384" y="1296"/>
                <a:ext cx="336" cy="0"/>
              </a:xfrm>
              <a:prstGeom prst="line">
                <a:avLst/>
              </a:prstGeom>
              <a:noFill/>
              <a:ln w="28575">
                <a:solidFill>
                  <a:srgbClr val="FF9900"/>
                </a:solidFill>
                <a:round/>
                <a:headEnd/>
                <a:tailEnd/>
              </a:ln>
            </p:spPr>
            <p:txBody>
              <a:bodyPr/>
              <a:lstStyle/>
              <a:p>
                <a:endParaRPr lang="en-US"/>
              </a:p>
            </p:txBody>
          </p:sp>
          <p:sp>
            <p:nvSpPr>
              <p:cNvPr id="14387" name="Line 97"/>
              <p:cNvSpPr>
                <a:spLocks noChangeShapeType="1"/>
              </p:cNvSpPr>
              <p:nvPr/>
            </p:nvSpPr>
            <p:spPr bwMode="auto">
              <a:xfrm>
                <a:off x="912" y="1152"/>
                <a:ext cx="0" cy="96"/>
              </a:xfrm>
              <a:prstGeom prst="line">
                <a:avLst/>
              </a:prstGeom>
              <a:noFill/>
              <a:ln w="28575">
                <a:solidFill>
                  <a:srgbClr val="FF9900"/>
                </a:solidFill>
                <a:round/>
                <a:headEnd/>
                <a:tailEnd type="triangle" w="med" len="med"/>
              </a:ln>
            </p:spPr>
            <p:txBody>
              <a:bodyPr/>
              <a:lstStyle/>
              <a:p>
                <a:endParaRPr lang="en-US"/>
              </a:p>
            </p:txBody>
          </p:sp>
          <p:sp>
            <p:nvSpPr>
              <p:cNvPr id="14388" name="Line 98"/>
              <p:cNvSpPr>
                <a:spLocks noChangeShapeType="1"/>
              </p:cNvSpPr>
              <p:nvPr/>
            </p:nvSpPr>
            <p:spPr bwMode="auto">
              <a:xfrm>
                <a:off x="904" y="1152"/>
                <a:ext cx="432" cy="0"/>
              </a:xfrm>
              <a:prstGeom prst="line">
                <a:avLst/>
              </a:prstGeom>
              <a:noFill/>
              <a:ln w="28575">
                <a:solidFill>
                  <a:srgbClr val="FF9900"/>
                </a:solidFill>
                <a:round/>
                <a:headEnd/>
                <a:tailEnd/>
              </a:ln>
            </p:spPr>
            <p:txBody>
              <a:bodyPr/>
              <a:lstStyle/>
              <a:p>
                <a:endParaRPr lang="en-US"/>
              </a:p>
            </p:txBody>
          </p:sp>
          <p:sp>
            <p:nvSpPr>
              <p:cNvPr id="14389" name="Text Box 99"/>
              <p:cNvSpPr txBox="1">
                <a:spLocks noChangeArrowheads="1"/>
              </p:cNvSpPr>
              <p:nvPr/>
            </p:nvSpPr>
            <p:spPr bwMode="auto">
              <a:xfrm>
                <a:off x="432" y="1272"/>
                <a:ext cx="336" cy="201"/>
              </a:xfrm>
              <a:prstGeom prst="rect">
                <a:avLst/>
              </a:prstGeom>
              <a:noFill/>
              <a:ln w="9525">
                <a:noFill/>
                <a:miter lim="800000"/>
                <a:headEnd/>
                <a:tailEnd/>
              </a:ln>
            </p:spPr>
            <p:txBody>
              <a:bodyPr>
                <a:spAutoFit/>
              </a:bodyPr>
              <a:lstStyle/>
              <a:p>
                <a:pPr>
                  <a:spcBef>
                    <a:spcPct val="50000"/>
                  </a:spcBef>
                </a:pPr>
                <a:r>
                  <a:rPr lang="en-US">
                    <a:latin typeface="Calibri" pitchFamily="34" charset="0"/>
                  </a:rPr>
                  <a:t>a)</a:t>
                </a:r>
              </a:p>
            </p:txBody>
          </p:sp>
        </p:grpSp>
        <p:grpSp>
          <p:nvGrpSpPr>
            <p:cNvPr id="4" name="Group 100"/>
            <p:cNvGrpSpPr>
              <a:grpSpLocks/>
            </p:cNvGrpSpPr>
            <p:nvPr/>
          </p:nvGrpSpPr>
          <p:grpSpPr bwMode="auto">
            <a:xfrm>
              <a:off x="1488" y="1232"/>
              <a:ext cx="1240" cy="361"/>
              <a:chOff x="1632" y="1152"/>
              <a:chExt cx="1240" cy="361"/>
            </a:xfrm>
          </p:grpSpPr>
          <p:grpSp>
            <p:nvGrpSpPr>
              <p:cNvPr id="5" name="Group 101"/>
              <p:cNvGrpSpPr>
                <a:grpSpLocks/>
              </p:cNvGrpSpPr>
              <p:nvPr/>
            </p:nvGrpSpPr>
            <p:grpSpPr bwMode="auto">
              <a:xfrm>
                <a:off x="1680" y="1152"/>
                <a:ext cx="1192" cy="192"/>
                <a:chOff x="1680" y="1152"/>
                <a:chExt cx="1192" cy="192"/>
              </a:xfrm>
            </p:grpSpPr>
            <p:sp>
              <p:nvSpPr>
                <p:cNvPr id="14373" name="Line 102"/>
                <p:cNvSpPr>
                  <a:spLocks noChangeShapeType="1"/>
                </p:cNvSpPr>
                <p:nvPr/>
              </p:nvSpPr>
              <p:spPr bwMode="auto">
                <a:xfrm>
                  <a:off x="1680" y="1344"/>
                  <a:ext cx="288" cy="0"/>
                </a:xfrm>
                <a:prstGeom prst="line">
                  <a:avLst/>
                </a:prstGeom>
                <a:noFill/>
                <a:ln w="28575">
                  <a:solidFill>
                    <a:srgbClr val="FF9900"/>
                  </a:solidFill>
                  <a:round/>
                  <a:headEnd/>
                  <a:tailEnd/>
                </a:ln>
              </p:spPr>
              <p:txBody>
                <a:bodyPr/>
                <a:lstStyle/>
                <a:p>
                  <a:endParaRPr lang="en-US"/>
                </a:p>
              </p:txBody>
            </p:sp>
            <p:sp>
              <p:nvSpPr>
                <p:cNvPr id="14374" name="Line 103"/>
                <p:cNvSpPr>
                  <a:spLocks noChangeShapeType="1"/>
                </p:cNvSpPr>
                <p:nvPr/>
              </p:nvSpPr>
              <p:spPr bwMode="auto">
                <a:xfrm flipV="1">
                  <a:off x="1968" y="1248"/>
                  <a:ext cx="96" cy="96"/>
                </a:xfrm>
                <a:prstGeom prst="line">
                  <a:avLst/>
                </a:prstGeom>
                <a:noFill/>
                <a:ln w="28575">
                  <a:solidFill>
                    <a:srgbClr val="FF9900"/>
                  </a:solidFill>
                  <a:round/>
                  <a:headEnd/>
                  <a:tailEnd/>
                </a:ln>
              </p:spPr>
              <p:txBody>
                <a:bodyPr/>
                <a:lstStyle/>
                <a:p>
                  <a:endParaRPr lang="en-US"/>
                </a:p>
              </p:txBody>
            </p:sp>
            <p:sp>
              <p:nvSpPr>
                <p:cNvPr id="14375" name="Line 104"/>
                <p:cNvSpPr>
                  <a:spLocks noChangeShapeType="1"/>
                </p:cNvSpPr>
                <p:nvPr/>
              </p:nvSpPr>
              <p:spPr bwMode="auto">
                <a:xfrm flipV="1">
                  <a:off x="2112" y="1248"/>
                  <a:ext cx="96" cy="96"/>
                </a:xfrm>
                <a:prstGeom prst="line">
                  <a:avLst/>
                </a:prstGeom>
                <a:noFill/>
                <a:ln w="28575">
                  <a:solidFill>
                    <a:srgbClr val="FF9900"/>
                  </a:solidFill>
                  <a:round/>
                  <a:headEnd/>
                  <a:tailEnd/>
                </a:ln>
              </p:spPr>
              <p:txBody>
                <a:bodyPr/>
                <a:lstStyle/>
                <a:p>
                  <a:endParaRPr lang="en-US"/>
                </a:p>
              </p:txBody>
            </p:sp>
            <p:sp>
              <p:nvSpPr>
                <p:cNvPr id="14376" name="Line 105"/>
                <p:cNvSpPr>
                  <a:spLocks noChangeShapeType="1"/>
                </p:cNvSpPr>
                <p:nvPr/>
              </p:nvSpPr>
              <p:spPr bwMode="auto">
                <a:xfrm flipV="1">
                  <a:off x="2256" y="1248"/>
                  <a:ext cx="96" cy="96"/>
                </a:xfrm>
                <a:prstGeom prst="line">
                  <a:avLst/>
                </a:prstGeom>
                <a:noFill/>
                <a:ln w="28575">
                  <a:solidFill>
                    <a:srgbClr val="FF9900"/>
                  </a:solidFill>
                  <a:round/>
                  <a:headEnd/>
                  <a:tailEnd/>
                </a:ln>
              </p:spPr>
              <p:txBody>
                <a:bodyPr/>
                <a:lstStyle/>
                <a:p>
                  <a:endParaRPr lang="en-US"/>
                </a:p>
              </p:txBody>
            </p:sp>
            <p:sp>
              <p:nvSpPr>
                <p:cNvPr id="14377" name="Line 106"/>
                <p:cNvSpPr>
                  <a:spLocks noChangeShapeType="1"/>
                </p:cNvSpPr>
                <p:nvPr/>
              </p:nvSpPr>
              <p:spPr bwMode="auto">
                <a:xfrm flipV="1">
                  <a:off x="2400" y="1248"/>
                  <a:ext cx="96" cy="96"/>
                </a:xfrm>
                <a:prstGeom prst="line">
                  <a:avLst/>
                </a:prstGeom>
                <a:noFill/>
                <a:ln w="28575">
                  <a:solidFill>
                    <a:srgbClr val="FF9900"/>
                  </a:solidFill>
                  <a:round/>
                  <a:headEnd/>
                  <a:tailEnd/>
                </a:ln>
              </p:spPr>
              <p:txBody>
                <a:bodyPr/>
                <a:lstStyle/>
                <a:p>
                  <a:endParaRPr lang="en-US"/>
                </a:p>
              </p:txBody>
            </p:sp>
            <p:sp>
              <p:nvSpPr>
                <p:cNvPr id="14378" name="Line 107"/>
                <p:cNvSpPr>
                  <a:spLocks noChangeShapeType="1"/>
                </p:cNvSpPr>
                <p:nvPr/>
              </p:nvSpPr>
              <p:spPr bwMode="auto">
                <a:xfrm>
                  <a:off x="2064" y="1248"/>
                  <a:ext cx="48" cy="96"/>
                </a:xfrm>
                <a:prstGeom prst="line">
                  <a:avLst/>
                </a:prstGeom>
                <a:noFill/>
                <a:ln w="28575">
                  <a:solidFill>
                    <a:srgbClr val="FF9900"/>
                  </a:solidFill>
                  <a:round/>
                  <a:headEnd/>
                  <a:tailEnd/>
                </a:ln>
              </p:spPr>
              <p:txBody>
                <a:bodyPr/>
                <a:lstStyle/>
                <a:p>
                  <a:endParaRPr lang="en-US"/>
                </a:p>
              </p:txBody>
            </p:sp>
            <p:sp>
              <p:nvSpPr>
                <p:cNvPr id="14379" name="Line 108"/>
                <p:cNvSpPr>
                  <a:spLocks noChangeShapeType="1"/>
                </p:cNvSpPr>
                <p:nvPr/>
              </p:nvSpPr>
              <p:spPr bwMode="auto">
                <a:xfrm>
                  <a:off x="2208" y="1248"/>
                  <a:ext cx="48" cy="96"/>
                </a:xfrm>
                <a:prstGeom prst="line">
                  <a:avLst/>
                </a:prstGeom>
                <a:noFill/>
                <a:ln w="28575">
                  <a:solidFill>
                    <a:srgbClr val="FF9900"/>
                  </a:solidFill>
                  <a:round/>
                  <a:headEnd/>
                  <a:tailEnd/>
                </a:ln>
              </p:spPr>
              <p:txBody>
                <a:bodyPr/>
                <a:lstStyle/>
                <a:p>
                  <a:endParaRPr lang="en-US"/>
                </a:p>
              </p:txBody>
            </p:sp>
            <p:sp>
              <p:nvSpPr>
                <p:cNvPr id="14380" name="Line 109"/>
                <p:cNvSpPr>
                  <a:spLocks noChangeShapeType="1"/>
                </p:cNvSpPr>
                <p:nvPr/>
              </p:nvSpPr>
              <p:spPr bwMode="auto">
                <a:xfrm>
                  <a:off x="2352" y="1248"/>
                  <a:ext cx="48" cy="96"/>
                </a:xfrm>
                <a:prstGeom prst="line">
                  <a:avLst/>
                </a:prstGeom>
                <a:noFill/>
                <a:ln w="28575">
                  <a:solidFill>
                    <a:srgbClr val="FF9900"/>
                  </a:solidFill>
                  <a:round/>
                  <a:headEnd/>
                  <a:tailEnd/>
                </a:ln>
              </p:spPr>
              <p:txBody>
                <a:bodyPr/>
                <a:lstStyle/>
                <a:p>
                  <a:endParaRPr lang="en-US"/>
                </a:p>
              </p:txBody>
            </p:sp>
            <p:sp>
              <p:nvSpPr>
                <p:cNvPr id="14381" name="Line 110"/>
                <p:cNvSpPr>
                  <a:spLocks noChangeShapeType="1"/>
                </p:cNvSpPr>
                <p:nvPr/>
              </p:nvSpPr>
              <p:spPr bwMode="auto">
                <a:xfrm>
                  <a:off x="2496" y="1248"/>
                  <a:ext cx="48" cy="96"/>
                </a:xfrm>
                <a:prstGeom prst="line">
                  <a:avLst/>
                </a:prstGeom>
                <a:noFill/>
                <a:ln w="28575">
                  <a:solidFill>
                    <a:srgbClr val="FF9900"/>
                  </a:solidFill>
                  <a:round/>
                  <a:headEnd/>
                  <a:tailEnd/>
                </a:ln>
              </p:spPr>
              <p:txBody>
                <a:bodyPr/>
                <a:lstStyle/>
                <a:p>
                  <a:endParaRPr lang="en-US"/>
                </a:p>
              </p:txBody>
            </p:sp>
            <p:sp>
              <p:nvSpPr>
                <p:cNvPr id="14382" name="Line 111"/>
                <p:cNvSpPr>
                  <a:spLocks noChangeShapeType="1"/>
                </p:cNvSpPr>
                <p:nvPr/>
              </p:nvSpPr>
              <p:spPr bwMode="auto">
                <a:xfrm flipV="1">
                  <a:off x="2544" y="1296"/>
                  <a:ext cx="48" cy="48"/>
                </a:xfrm>
                <a:prstGeom prst="line">
                  <a:avLst/>
                </a:prstGeom>
                <a:noFill/>
                <a:ln w="28575">
                  <a:solidFill>
                    <a:srgbClr val="FF9900"/>
                  </a:solidFill>
                  <a:round/>
                  <a:headEnd/>
                  <a:tailEnd/>
                </a:ln>
              </p:spPr>
              <p:txBody>
                <a:bodyPr/>
                <a:lstStyle/>
                <a:p>
                  <a:endParaRPr lang="en-US"/>
                </a:p>
              </p:txBody>
            </p:sp>
            <p:sp>
              <p:nvSpPr>
                <p:cNvPr id="14383" name="Line 112"/>
                <p:cNvSpPr>
                  <a:spLocks noChangeShapeType="1"/>
                </p:cNvSpPr>
                <p:nvPr/>
              </p:nvSpPr>
              <p:spPr bwMode="auto">
                <a:xfrm>
                  <a:off x="2352" y="1152"/>
                  <a:ext cx="0" cy="96"/>
                </a:xfrm>
                <a:prstGeom prst="line">
                  <a:avLst/>
                </a:prstGeom>
                <a:noFill/>
                <a:ln w="28575">
                  <a:solidFill>
                    <a:srgbClr val="FF9900"/>
                  </a:solidFill>
                  <a:round/>
                  <a:headEnd/>
                  <a:tailEnd type="triangle" w="med" len="med"/>
                </a:ln>
              </p:spPr>
              <p:txBody>
                <a:bodyPr/>
                <a:lstStyle/>
                <a:p>
                  <a:endParaRPr lang="en-US"/>
                </a:p>
              </p:txBody>
            </p:sp>
            <p:sp>
              <p:nvSpPr>
                <p:cNvPr id="14384" name="Line 113"/>
                <p:cNvSpPr>
                  <a:spLocks noChangeShapeType="1"/>
                </p:cNvSpPr>
                <p:nvPr/>
              </p:nvSpPr>
              <p:spPr bwMode="auto">
                <a:xfrm>
                  <a:off x="2344" y="1152"/>
                  <a:ext cx="528" cy="0"/>
                </a:xfrm>
                <a:prstGeom prst="line">
                  <a:avLst/>
                </a:prstGeom>
                <a:noFill/>
                <a:ln w="28575">
                  <a:solidFill>
                    <a:srgbClr val="FF9900"/>
                  </a:solidFill>
                  <a:round/>
                  <a:headEnd/>
                  <a:tailEnd/>
                </a:ln>
              </p:spPr>
              <p:txBody>
                <a:bodyPr/>
                <a:lstStyle/>
                <a:p>
                  <a:endParaRPr lang="en-US"/>
                </a:p>
              </p:txBody>
            </p:sp>
          </p:grpSp>
          <p:sp>
            <p:nvSpPr>
              <p:cNvPr id="14372" name="Text Box 114"/>
              <p:cNvSpPr txBox="1">
                <a:spLocks noChangeArrowheads="1"/>
              </p:cNvSpPr>
              <p:nvPr/>
            </p:nvSpPr>
            <p:spPr bwMode="auto">
              <a:xfrm>
                <a:off x="1632" y="1312"/>
                <a:ext cx="336" cy="201"/>
              </a:xfrm>
              <a:prstGeom prst="rect">
                <a:avLst/>
              </a:prstGeom>
              <a:noFill/>
              <a:ln w="9525">
                <a:noFill/>
                <a:miter lim="800000"/>
                <a:headEnd/>
                <a:tailEnd/>
              </a:ln>
            </p:spPr>
            <p:txBody>
              <a:bodyPr>
                <a:spAutoFit/>
              </a:bodyPr>
              <a:lstStyle/>
              <a:p>
                <a:pPr>
                  <a:spcBef>
                    <a:spcPct val="50000"/>
                  </a:spcBef>
                </a:pPr>
                <a:r>
                  <a:rPr lang="en-US">
                    <a:latin typeface="Calibri" pitchFamily="34" charset="0"/>
                  </a:rPr>
                  <a:t>b)</a:t>
                </a:r>
              </a:p>
            </p:txBody>
          </p:sp>
        </p:grpSp>
        <p:grpSp>
          <p:nvGrpSpPr>
            <p:cNvPr id="6" name="Group 115"/>
            <p:cNvGrpSpPr>
              <a:grpSpLocks/>
            </p:cNvGrpSpPr>
            <p:nvPr/>
          </p:nvGrpSpPr>
          <p:grpSpPr bwMode="auto">
            <a:xfrm>
              <a:off x="2832" y="1240"/>
              <a:ext cx="1152" cy="305"/>
              <a:chOff x="2832" y="1096"/>
              <a:chExt cx="1152" cy="305"/>
            </a:xfrm>
          </p:grpSpPr>
          <p:grpSp>
            <p:nvGrpSpPr>
              <p:cNvPr id="7" name="Group 116"/>
              <p:cNvGrpSpPr>
                <a:grpSpLocks/>
              </p:cNvGrpSpPr>
              <p:nvPr/>
            </p:nvGrpSpPr>
            <p:grpSpPr bwMode="auto">
              <a:xfrm>
                <a:off x="2832" y="1096"/>
                <a:ext cx="1152" cy="200"/>
                <a:chOff x="2832" y="1096"/>
                <a:chExt cx="1152" cy="200"/>
              </a:xfrm>
            </p:grpSpPr>
            <p:sp>
              <p:nvSpPr>
                <p:cNvPr id="14365" name="Rectangle 117"/>
                <p:cNvSpPr>
                  <a:spLocks noChangeArrowheads="1"/>
                </p:cNvSpPr>
                <p:nvPr/>
              </p:nvSpPr>
              <p:spPr bwMode="auto">
                <a:xfrm>
                  <a:off x="3216" y="1200"/>
                  <a:ext cx="384" cy="96"/>
                </a:xfrm>
                <a:prstGeom prst="rect">
                  <a:avLst/>
                </a:prstGeom>
                <a:solidFill>
                  <a:srgbClr val="3399FF"/>
                </a:solidFill>
                <a:ln w="28575">
                  <a:solidFill>
                    <a:srgbClr val="FF9900"/>
                  </a:solidFill>
                  <a:miter lim="800000"/>
                  <a:headEnd/>
                  <a:tailEnd/>
                </a:ln>
              </p:spPr>
              <p:txBody>
                <a:bodyPr wrap="none" anchor="ctr"/>
                <a:lstStyle/>
                <a:p>
                  <a:endParaRPr lang="vi-VN"/>
                </a:p>
              </p:txBody>
            </p:sp>
            <p:sp>
              <p:nvSpPr>
                <p:cNvPr id="14366" name="Line 118"/>
                <p:cNvSpPr>
                  <a:spLocks noChangeShapeType="1"/>
                </p:cNvSpPr>
                <p:nvPr/>
              </p:nvSpPr>
              <p:spPr bwMode="auto">
                <a:xfrm>
                  <a:off x="2832" y="1248"/>
                  <a:ext cx="384" cy="0"/>
                </a:xfrm>
                <a:prstGeom prst="line">
                  <a:avLst/>
                </a:prstGeom>
                <a:noFill/>
                <a:ln w="28575">
                  <a:solidFill>
                    <a:srgbClr val="FF9900"/>
                  </a:solidFill>
                  <a:round/>
                  <a:headEnd/>
                  <a:tailEnd/>
                </a:ln>
              </p:spPr>
              <p:txBody>
                <a:bodyPr/>
                <a:lstStyle/>
                <a:p>
                  <a:endParaRPr lang="en-US"/>
                </a:p>
              </p:txBody>
            </p:sp>
            <p:sp>
              <p:nvSpPr>
                <p:cNvPr id="14367" name="Line 119"/>
                <p:cNvSpPr>
                  <a:spLocks noChangeShapeType="1"/>
                </p:cNvSpPr>
                <p:nvPr/>
              </p:nvSpPr>
              <p:spPr bwMode="auto">
                <a:xfrm>
                  <a:off x="3600" y="1248"/>
                  <a:ext cx="384" cy="0"/>
                </a:xfrm>
                <a:prstGeom prst="line">
                  <a:avLst/>
                </a:prstGeom>
                <a:noFill/>
                <a:ln w="28575">
                  <a:solidFill>
                    <a:srgbClr val="FF9900"/>
                  </a:solidFill>
                  <a:round/>
                  <a:headEnd/>
                  <a:tailEnd/>
                </a:ln>
              </p:spPr>
              <p:txBody>
                <a:bodyPr/>
                <a:lstStyle/>
                <a:p>
                  <a:endParaRPr lang="en-US"/>
                </a:p>
              </p:txBody>
            </p:sp>
            <p:sp>
              <p:nvSpPr>
                <p:cNvPr id="14368" name="Line 120"/>
                <p:cNvSpPr>
                  <a:spLocks noChangeShapeType="1"/>
                </p:cNvSpPr>
                <p:nvPr/>
              </p:nvSpPr>
              <p:spPr bwMode="auto">
                <a:xfrm>
                  <a:off x="3416" y="1096"/>
                  <a:ext cx="0" cy="96"/>
                </a:xfrm>
                <a:prstGeom prst="line">
                  <a:avLst/>
                </a:prstGeom>
                <a:noFill/>
                <a:ln w="28575">
                  <a:solidFill>
                    <a:srgbClr val="FF9900"/>
                  </a:solidFill>
                  <a:round/>
                  <a:headEnd/>
                  <a:tailEnd type="triangle" w="med" len="med"/>
                </a:ln>
              </p:spPr>
              <p:txBody>
                <a:bodyPr/>
                <a:lstStyle/>
                <a:p>
                  <a:endParaRPr lang="en-US"/>
                </a:p>
              </p:txBody>
            </p:sp>
            <p:sp>
              <p:nvSpPr>
                <p:cNvPr id="14369" name="Line 121"/>
                <p:cNvSpPr>
                  <a:spLocks noChangeShapeType="1"/>
                </p:cNvSpPr>
                <p:nvPr/>
              </p:nvSpPr>
              <p:spPr bwMode="auto">
                <a:xfrm>
                  <a:off x="3408" y="1096"/>
                  <a:ext cx="384" cy="0"/>
                </a:xfrm>
                <a:prstGeom prst="line">
                  <a:avLst/>
                </a:prstGeom>
                <a:noFill/>
                <a:ln w="28575">
                  <a:solidFill>
                    <a:srgbClr val="FF9900"/>
                  </a:solidFill>
                  <a:round/>
                  <a:headEnd/>
                  <a:tailEnd/>
                </a:ln>
              </p:spPr>
              <p:txBody>
                <a:bodyPr/>
                <a:lstStyle/>
                <a:p>
                  <a:endParaRPr lang="en-US"/>
                </a:p>
              </p:txBody>
            </p:sp>
            <p:sp>
              <p:nvSpPr>
                <p:cNvPr id="14370" name="Line 122"/>
                <p:cNvSpPr>
                  <a:spLocks noChangeShapeType="1"/>
                </p:cNvSpPr>
                <p:nvPr/>
              </p:nvSpPr>
              <p:spPr bwMode="auto">
                <a:xfrm>
                  <a:off x="3784" y="1104"/>
                  <a:ext cx="0" cy="144"/>
                </a:xfrm>
                <a:prstGeom prst="line">
                  <a:avLst/>
                </a:prstGeom>
                <a:noFill/>
                <a:ln w="28575">
                  <a:solidFill>
                    <a:srgbClr val="FF9900"/>
                  </a:solidFill>
                  <a:round/>
                  <a:headEnd/>
                  <a:tailEnd/>
                </a:ln>
              </p:spPr>
              <p:txBody>
                <a:bodyPr/>
                <a:lstStyle/>
                <a:p>
                  <a:endParaRPr lang="en-US"/>
                </a:p>
              </p:txBody>
            </p:sp>
          </p:grpSp>
          <p:sp>
            <p:nvSpPr>
              <p:cNvPr id="14364" name="Text Box 123"/>
              <p:cNvSpPr txBox="1">
                <a:spLocks noChangeArrowheads="1"/>
              </p:cNvSpPr>
              <p:nvPr/>
            </p:nvSpPr>
            <p:spPr bwMode="auto">
              <a:xfrm>
                <a:off x="2856" y="1200"/>
                <a:ext cx="336" cy="201"/>
              </a:xfrm>
              <a:prstGeom prst="rect">
                <a:avLst/>
              </a:prstGeom>
              <a:noFill/>
              <a:ln w="9525">
                <a:noFill/>
                <a:miter lim="800000"/>
                <a:headEnd/>
                <a:tailEnd/>
              </a:ln>
            </p:spPr>
            <p:txBody>
              <a:bodyPr>
                <a:spAutoFit/>
              </a:bodyPr>
              <a:lstStyle/>
              <a:p>
                <a:pPr>
                  <a:spcBef>
                    <a:spcPct val="50000"/>
                  </a:spcBef>
                </a:pPr>
                <a:r>
                  <a:rPr lang="en-US">
                    <a:latin typeface="Calibri" pitchFamily="34" charset="0"/>
                  </a:rPr>
                  <a:t>c)</a:t>
                </a:r>
              </a:p>
            </p:txBody>
          </p:sp>
        </p:grpSp>
        <p:grpSp>
          <p:nvGrpSpPr>
            <p:cNvPr id="8" name="Group 124"/>
            <p:cNvGrpSpPr>
              <a:grpSpLocks/>
            </p:cNvGrpSpPr>
            <p:nvPr/>
          </p:nvGrpSpPr>
          <p:grpSpPr bwMode="auto">
            <a:xfrm>
              <a:off x="4272" y="1192"/>
              <a:ext cx="1152" cy="377"/>
              <a:chOff x="4080" y="1072"/>
              <a:chExt cx="1152" cy="377"/>
            </a:xfrm>
          </p:grpSpPr>
          <p:sp>
            <p:nvSpPr>
              <p:cNvPr id="14358" name="Rectangle 125"/>
              <p:cNvSpPr>
                <a:spLocks noChangeArrowheads="1"/>
              </p:cNvSpPr>
              <p:nvPr/>
            </p:nvSpPr>
            <p:spPr bwMode="auto">
              <a:xfrm>
                <a:off x="4464" y="1208"/>
                <a:ext cx="384" cy="96"/>
              </a:xfrm>
              <a:prstGeom prst="rect">
                <a:avLst/>
              </a:prstGeom>
              <a:solidFill>
                <a:srgbClr val="3399FF"/>
              </a:solidFill>
              <a:ln w="28575">
                <a:solidFill>
                  <a:srgbClr val="FF9900"/>
                </a:solidFill>
                <a:miter lim="800000"/>
                <a:headEnd/>
                <a:tailEnd/>
              </a:ln>
            </p:spPr>
            <p:txBody>
              <a:bodyPr wrap="none" anchor="ctr"/>
              <a:lstStyle/>
              <a:p>
                <a:endParaRPr lang="vi-VN"/>
              </a:p>
            </p:txBody>
          </p:sp>
          <p:sp>
            <p:nvSpPr>
              <p:cNvPr id="14359" name="Line 126"/>
              <p:cNvSpPr>
                <a:spLocks noChangeShapeType="1"/>
              </p:cNvSpPr>
              <p:nvPr/>
            </p:nvSpPr>
            <p:spPr bwMode="auto">
              <a:xfrm>
                <a:off x="4080" y="1256"/>
                <a:ext cx="384" cy="0"/>
              </a:xfrm>
              <a:prstGeom prst="line">
                <a:avLst/>
              </a:prstGeom>
              <a:noFill/>
              <a:ln w="28575">
                <a:solidFill>
                  <a:srgbClr val="FF9900"/>
                </a:solidFill>
                <a:round/>
                <a:headEnd/>
                <a:tailEnd/>
              </a:ln>
            </p:spPr>
            <p:txBody>
              <a:bodyPr/>
              <a:lstStyle/>
              <a:p>
                <a:endParaRPr lang="en-US"/>
              </a:p>
            </p:txBody>
          </p:sp>
          <p:sp>
            <p:nvSpPr>
              <p:cNvPr id="14360" name="Line 127"/>
              <p:cNvSpPr>
                <a:spLocks noChangeShapeType="1"/>
              </p:cNvSpPr>
              <p:nvPr/>
            </p:nvSpPr>
            <p:spPr bwMode="auto">
              <a:xfrm>
                <a:off x="4848" y="1256"/>
                <a:ext cx="384" cy="0"/>
              </a:xfrm>
              <a:prstGeom prst="line">
                <a:avLst/>
              </a:prstGeom>
              <a:noFill/>
              <a:ln w="28575">
                <a:solidFill>
                  <a:srgbClr val="FF9900"/>
                </a:solidFill>
                <a:round/>
                <a:headEnd/>
                <a:tailEnd/>
              </a:ln>
            </p:spPr>
            <p:txBody>
              <a:bodyPr/>
              <a:lstStyle/>
              <a:p>
                <a:endParaRPr lang="en-US"/>
              </a:p>
            </p:txBody>
          </p:sp>
          <p:sp>
            <p:nvSpPr>
              <p:cNvPr id="14361" name="Line 128"/>
              <p:cNvSpPr>
                <a:spLocks noChangeShapeType="1"/>
              </p:cNvSpPr>
              <p:nvPr/>
            </p:nvSpPr>
            <p:spPr bwMode="auto">
              <a:xfrm flipV="1">
                <a:off x="4480" y="1072"/>
                <a:ext cx="384" cy="336"/>
              </a:xfrm>
              <a:prstGeom prst="line">
                <a:avLst/>
              </a:prstGeom>
              <a:noFill/>
              <a:ln w="28575">
                <a:solidFill>
                  <a:srgbClr val="FF9900"/>
                </a:solidFill>
                <a:round/>
                <a:headEnd/>
                <a:tailEnd type="triangle" w="med" len="med"/>
              </a:ln>
            </p:spPr>
            <p:txBody>
              <a:bodyPr/>
              <a:lstStyle/>
              <a:p>
                <a:endParaRPr lang="en-US"/>
              </a:p>
            </p:txBody>
          </p:sp>
          <p:sp>
            <p:nvSpPr>
              <p:cNvPr id="14362" name="Text Box 129"/>
              <p:cNvSpPr txBox="1">
                <a:spLocks noChangeArrowheads="1"/>
              </p:cNvSpPr>
              <p:nvPr/>
            </p:nvSpPr>
            <p:spPr bwMode="auto">
              <a:xfrm>
                <a:off x="4080" y="1248"/>
                <a:ext cx="336" cy="201"/>
              </a:xfrm>
              <a:prstGeom prst="rect">
                <a:avLst/>
              </a:prstGeom>
              <a:noFill/>
              <a:ln w="9525">
                <a:noFill/>
                <a:miter lim="800000"/>
                <a:headEnd/>
                <a:tailEnd/>
              </a:ln>
            </p:spPr>
            <p:txBody>
              <a:bodyPr>
                <a:spAutoFit/>
              </a:bodyPr>
              <a:lstStyle/>
              <a:p>
                <a:pPr>
                  <a:spcBef>
                    <a:spcPct val="50000"/>
                  </a:spcBef>
                </a:pPr>
                <a:r>
                  <a:rPr lang="en-US">
                    <a:latin typeface="Calibri" pitchFamily="34" charset="0"/>
                  </a:rPr>
                  <a:t>d)</a:t>
                </a:r>
              </a:p>
            </p:txBody>
          </p:sp>
        </p:grpSp>
        <p:sp>
          <p:nvSpPr>
            <p:cNvPr id="11284" name="Text Box 130"/>
            <p:cNvSpPr txBox="1">
              <a:spLocks noChangeArrowheads="1"/>
            </p:cNvSpPr>
            <p:nvPr/>
          </p:nvSpPr>
          <p:spPr bwMode="auto">
            <a:xfrm>
              <a:off x="2256" y="1632"/>
              <a:ext cx="1536" cy="318"/>
            </a:xfrm>
            <a:prstGeom prst="rect">
              <a:avLst/>
            </a:prstGeom>
            <a:noFill/>
            <a:ln w="9525">
              <a:noFill/>
              <a:miter lim="800000"/>
              <a:headEnd/>
              <a:tailEnd/>
            </a:ln>
          </p:spPr>
          <p:txBody>
            <a:bodyPr>
              <a:spAutoFit/>
            </a:bodyPr>
            <a:lstStyle/>
            <a:p>
              <a:pPr>
                <a:spcBef>
                  <a:spcPct val="50000"/>
                </a:spcBef>
                <a:defRPr/>
              </a:pPr>
              <a:r>
                <a:rPr lang="en-US" sz="3200" b="1" i="1" dirty="0" err="1">
                  <a:latin typeface="Times New Roman" pitchFamily="18" charset="0"/>
                  <a:cs typeface="Times New Roman" pitchFamily="18" charset="0"/>
                </a:rPr>
                <a:t>Hình</a:t>
              </a:r>
              <a:r>
                <a:rPr lang="en-US" sz="3200" b="1" i="1" dirty="0">
                  <a:latin typeface="Times New Roman" pitchFamily="18" charset="0"/>
                  <a:cs typeface="Times New Roman" pitchFamily="18" charset="0"/>
                </a:rPr>
                <a:t> 10.2</a:t>
              </a:r>
            </a:p>
          </p:txBody>
        </p:sp>
      </p:grpSp>
      <p:grpSp>
        <p:nvGrpSpPr>
          <p:cNvPr id="9" name="Group 7"/>
          <p:cNvGrpSpPr>
            <a:grpSpLocks/>
          </p:cNvGrpSpPr>
          <p:nvPr/>
        </p:nvGrpSpPr>
        <p:grpSpPr bwMode="auto">
          <a:xfrm>
            <a:off x="1371600" y="5130800"/>
            <a:ext cx="2971800" cy="228600"/>
            <a:chOff x="288" y="3024"/>
            <a:chExt cx="2400" cy="144"/>
          </a:xfrm>
        </p:grpSpPr>
        <p:sp>
          <p:nvSpPr>
            <p:cNvPr id="130" name="Rectangle 8"/>
            <p:cNvSpPr>
              <a:spLocks noChangeArrowheads="1"/>
            </p:cNvSpPr>
            <p:nvPr/>
          </p:nvSpPr>
          <p:spPr bwMode="auto">
            <a:xfrm>
              <a:off x="1152" y="3024"/>
              <a:ext cx="1536" cy="144"/>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pPr>
                <a:defRPr/>
              </a:pPr>
              <a:endParaRPr lang="vi-VN"/>
            </a:p>
          </p:txBody>
        </p:sp>
        <p:sp>
          <p:nvSpPr>
            <p:cNvPr id="131" name="Line 9"/>
            <p:cNvSpPr>
              <a:spLocks noChangeShapeType="1"/>
            </p:cNvSpPr>
            <p:nvPr/>
          </p:nvSpPr>
          <p:spPr bwMode="auto">
            <a:xfrm>
              <a:off x="288" y="3100"/>
              <a:ext cx="864"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vi-VN"/>
            </a:p>
          </p:txBody>
        </p:sp>
      </p:grpSp>
      <p:sp>
        <p:nvSpPr>
          <p:cNvPr id="132" name="Line 10"/>
          <p:cNvSpPr>
            <a:spLocks noChangeShapeType="1"/>
          </p:cNvSpPr>
          <p:nvPr/>
        </p:nvSpPr>
        <p:spPr bwMode="auto">
          <a:xfrm>
            <a:off x="4343400" y="5221288"/>
            <a:ext cx="2133600"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vi-VN"/>
          </a:p>
        </p:txBody>
      </p:sp>
      <p:grpSp>
        <p:nvGrpSpPr>
          <p:cNvPr id="10" name="Group 12"/>
          <p:cNvGrpSpPr>
            <a:grpSpLocks/>
          </p:cNvGrpSpPr>
          <p:nvPr/>
        </p:nvGrpSpPr>
        <p:grpSpPr bwMode="auto">
          <a:xfrm>
            <a:off x="2438400" y="4826000"/>
            <a:ext cx="1828800" cy="317500"/>
            <a:chOff x="1872" y="2832"/>
            <a:chExt cx="864" cy="192"/>
          </a:xfrm>
        </p:grpSpPr>
        <p:sp>
          <p:nvSpPr>
            <p:cNvPr id="134" name="Line 13"/>
            <p:cNvSpPr>
              <a:spLocks noChangeShapeType="1"/>
            </p:cNvSpPr>
            <p:nvPr/>
          </p:nvSpPr>
          <p:spPr bwMode="auto">
            <a:xfrm>
              <a:off x="1872" y="2832"/>
              <a:ext cx="0" cy="19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vi-VN"/>
            </a:p>
          </p:txBody>
        </p:sp>
        <p:sp>
          <p:nvSpPr>
            <p:cNvPr id="135" name="Line 14"/>
            <p:cNvSpPr>
              <a:spLocks noChangeShapeType="1"/>
            </p:cNvSpPr>
            <p:nvPr/>
          </p:nvSpPr>
          <p:spPr bwMode="auto">
            <a:xfrm>
              <a:off x="1872" y="2832"/>
              <a:ext cx="864"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vi-VN"/>
            </a:p>
          </p:txBody>
        </p:sp>
      </p:grpSp>
      <p:sp>
        <p:nvSpPr>
          <p:cNvPr id="136" name="Line 17"/>
          <p:cNvSpPr>
            <a:spLocks noChangeShapeType="1"/>
          </p:cNvSpPr>
          <p:nvPr/>
        </p:nvSpPr>
        <p:spPr bwMode="auto">
          <a:xfrm>
            <a:off x="5562600" y="4826000"/>
            <a:ext cx="0" cy="3810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vi-VN"/>
          </a:p>
        </p:txBody>
      </p:sp>
      <p:cxnSp>
        <p:nvCxnSpPr>
          <p:cNvPr id="137" name="Straight Connector 136"/>
          <p:cNvCxnSpPr/>
          <p:nvPr/>
        </p:nvCxnSpPr>
        <p:spPr bwMode="auto">
          <a:xfrm>
            <a:off x="4191000" y="4826000"/>
            <a:ext cx="1371600" cy="158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4345" name="Rectangle 52"/>
          <p:cNvSpPr>
            <a:spLocks noChangeArrowheads="1"/>
          </p:cNvSpPr>
          <p:nvPr/>
        </p:nvSpPr>
        <p:spPr bwMode="auto">
          <a:xfrm>
            <a:off x="152400" y="5638800"/>
            <a:ext cx="8839200" cy="954088"/>
          </a:xfrm>
          <a:prstGeom prst="rect">
            <a:avLst/>
          </a:prstGeom>
          <a:noFill/>
          <a:ln w="9525">
            <a:noFill/>
            <a:miter lim="800000"/>
            <a:headEnd/>
            <a:tailEnd/>
          </a:ln>
        </p:spPr>
        <p:txBody>
          <a:bodyPr>
            <a:spAutoFit/>
          </a:bodyPr>
          <a:lstStyle/>
          <a:p>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mắc</a:t>
            </a:r>
            <a:r>
              <a:rPr lang="en-US" sz="2800" dirty="0">
                <a:solidFill>
                  <a:srgbClr val="9933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chốt</a:t>
            </a:r>
            <a:r>
              <a:rPr lang="en-US" sz="2800" dirty="0">
                <a:solidFill>
                  <a:srgbClr val="FF0000"/>
                </a:solidFill>
                <a:latin typeface="Times New Roman" pitchFamily="18" charset="0"/>
                <a:cs typeface="Times New Roman" pitchFamily="18" charset="0"/>
              </a:rPr>
              <a:t> A, N</a:t>
            </a:r>
            <a:r>
              <a:rPr lang="en-US" sz="2800" dirty="0">
                <a:solidFill>
                  <a:srgbClr val="9933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solidFill>
                  <a:srgbClr val="9933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chuyển</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chạy</a:t>
            </a:r>
            <a:r>
              <a:rPr lang="en-US" sz="2800" dirty="0">
                <a:solidFill>
                  <a:srgbClr val="FF0000"/>
                </a:solidFill>
                <a:latin typeface="Times New Roman" pitchFamily="18" charset="0"/>
                <a:cs typeface="Times New Roman" pitchFamily="18" charset="0"/>
              </a:rPr>
              <a:t> 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chỉnh</a:t>
            </a:r>
            <a:endParaRPr lang="en-US" sz="2800" dirty="0"/>
          </a:p>
        </p:txBody>
      </p:sp>
      <p:sp>
        <p:nvSpPr>
          <p:cNvPr id="59" name="Text Box 187"/>
          <p:cNvSpPr txBox="1">
            <a:spLocks noChangeArrowheads="1"/>
          </p:cNvSpPr>
          <p:nvPr/>
        </p:nvSpPr>
        <p:spPr bwMode="auto">
          <a:xfrm>
            <a:off x="1447800" y="4800600"/>
            <a:ext cx="882650" cy="442913"/>
          </a:xfrm>
          <a:prstGeom prst="rect">
            <a:avLst/>
          </a:prstGeom>
          <a:noFill/>
          <a:ln w="19050" algn="ctr">
            <a:noFill/>
            <a:miter lim="800000"/>
            <a:headEnd/>
            <a:tailEnd/>
          </a:ln>
        </p:spPr>
        <p:txBody>
          <a:bodyPr lIns="133731" tIns="66866" rIns="133731" bIns="66866">
            <a:spAutoFit/>
          </a:bodyPr>
          <a:lstStyle/>
          <a:p>
            <a:pPr>
              <a:spcBef>
                <a:spcPct val="50000"/>
              </a:spcBef>
            </a:pPr>
            <a:r>
              <a:rPr lang="en-US" sz="2000" b="1">
                <a:solidFill>
                  <a:srgbClr val="FF0066"/>
                </a:solidFill>
                <a:latin typeface="Times New Roman" pitchFamily="18" charset="0"/>
                <a:cs typeface="Times New Roman" pitchFamily="18" charset="0"/>
              </a:rPr>
              <a:t>A</a:t>
            </a:r>
          </a:p>
        </p:txBody>
      </p:sp>
      <p:sp>
        <p:nvSpPr>
          <p:cNvPr id="14347" name="Text Box 184"/>
          <p:cNvSpPr txBox="1">
            <a:spLocks noChangeArrowheads="1"/>
          </p:cNvSpPr>
          <p:nvPr/>
        </p:nvSpPr>
        <p:spPr bwMode="auto">
          <a:xfrm>
            <a:off x="2057400" y="4800600"/>
            <a:ext cx="369888" cy="400050"/>
          </a:xfrm>
          <a:prstGeom prst="rect">
            <a:avLst/>
          </a:prstGeom>
          <a:noFill/>
          <a:ln w="12700">
            <a:noFill/>
            <a:miter lim="800000"/>
            <a:headEnd/>
            <a:tailEnd/>
          </a:ln>
        </p:spPr>
        <p:txBody>
          <a:bodyPr wrap="none">
            <a:spAutoFit/>
          </a:bodyPr>
          <a:lstStyle/>
          <a:p>
            <a:r>
              <a:rPr lang="en-US" sz="2000" b="1">
                <a:latin typeface="Times New Roman" pitchFamily="18" charset="0"/>
                <a:cs typeface="Times New Roman" pitchFamily="18" charset="0"/>
              </a:rPr>
              <a:t>C</a:t>
            </a:r>
          </a:p>
        </p:txBody>
      </p:sp>
      <p:sp>
        <p:nvSpPr>
          <p:cNvPr id="61" name="Text Box 188"/>
          <p:cNvSpPr txBox="1">
            <a:spLocks noChangeArrowheads="1"/>
          </p:cNvSpPr>
          <p:nvPr/>
        </p:nvSpPr>
        <p:spPr bwMode="auto">
          <a:xfrm>
            <a:off x="5257800" y="5257800"/>
            <a:ext cx="881063" cy="412750"/>
          </a:xfrm>
          <a:prstGeom prst="rect">
            <a:avLst/>
          </a:prstGeom>
          <a:noFill/>
          <a:ln w="19050" algn="ctr">
            <a:noFill/>
            <a:miter lim="800000"/>
            <a:headEnd/>
            <a:tailEnd/>
          </a:ln>
        </p:spPr>
        <p:txBody>
          <a:bodyPr lIns="133731" tIns="66866" rIns="133731" bIns="66866">
            <a:spAutoFit/>
          </a:bodyPr>
          <a:lstStyle/>
          <a:p>
            <a:pPr>
              <a:spcBef>
                <a:spcPct val="50000"/>
              </a:spcBef>
            </a:pPr>
            <a:r>
              <a:rPr lang="en-US" b="1">
                <a:solidFill>
                  <a:srgbClr val="FF0066"/>
                </a:solidFill>
                <a:latin typeface="Times New Roman" pitchFamily="18" charset="0"/>
                <a:cs typeface="Times New Roman" pitchFamily="18" charset="0"/>
              </a:rPr>
              <a:t>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blinds(horizontal)">
                                      <p:cBhvr>
                                        <p:cTn id="10" dur="500"/>
                                        <p:tgtEl>
                                          <p:spTgt spid="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37"/>
                                        </p:tgtEl>
                                        <p:attrNameLst>
                                          <p:attrName>style.visibility</p:attrName>
                                        </p:attrNameLst>
                                      </p:cBhvr>
                                      <p:to>
                                        <p:strVal val="visible"/>
                                      </p:to>
                                    </p:set>
                                    <p:animEffect transition="in" filter="blinds(horizontal)">
                                      <p:cBhvr>
                                        <p:cTn id="15" dur="500"/>
                                        <p:tgtEl>
                                          <p:spTgt spid="137"/>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nodeType="with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blinds(horizontal)">
                                      <p:cBhvr>
                                        <p:cTn id="21" dur="500"/>
                                        <p:tgtEl>
                                          <p:spTgt spid="136"/>
                                        </p:tgtEl>
                                      </p:cBhvr>
                                    </p:animEffect>
                                  </p:childTnLst>
                                </p:cTn>
                              </p:par>
                              <p:par>
                                <p:cTn id="22" presetID="3" presetClass="entr" presetSubtype="10" fill="hold" nodeType="with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blinds(horizontal)">
                                      <p:cBhvr>
                                        <p:cTn id="24" dur="500"/>
                                        <p:tgtEl>
                                          <p:spTgt spid="132"/>
                                        </p:tgtEl>
                                      </p:cBhvr>
                                    </p:animEffect>
                                  </p:childTnLst>
                                </p:cTn>
                              </p:par>
                              <p:par>
                                <p:cTn id="25" presetID="3" presetClass="entr" presetSubtype="1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3" presetClass="path" presetSubtype="0" repeatCount="indefinite" accel="50000" decel="50000" fill="hold" nodeType="clickEffect">
                                  <p:stCondLst>
                                    <p:cond delay="0"/>
                                  </p:stCondLst>
                                  <p:endCondLst>
                                    <p:cond evt="onNext" delay="0">
                                      <p:tgtEl>
                                        <p:sldTgt/>
                                      </p:tgtEl>
                                    </p:cond>
                                  </p:endCondLst>
                                  <p:childTnLst>
                                    <p:animMotion origin="layout" path="M 3.33333E-6 0.00185 L 0.14166 0.00093 " pathEditMode="relative" rAng="0" ptsTypes="AA">
                                      <p:cBhvr>
                                        <p:cTn id="31" dur="5000" fill="hold"/>
                                        <p:tgtEl>
                                          <p:spTgt spid="10"/>
                                        </p:tgtEl>
                                        <p:attrNameLst>
                                          <p:attrName>ppt_x</p:attrName>
                                          <p:attrName>ppt_y</p:attrName>
                                        </p:attrNameLst>
                                      </p:cBhvr>
                                      <p:rCtr x="71" y="0"/>
                                    </p:animMotion>
                                  </p:childTnLst>
                                </p:cTn>
                              </p:par>
                            </p:childTnLst>
                          </p:cTn>
                        </p:par>
                        <p:par>
                          <p:cTn id="32" fill="hold">
                            <p:stCondLst>
                              <p:cond delay="5000"/>
                            </p:stCondLst>
                            <p:childTnLst>
                              <p:par>
                                <p:cTn id="33" presetID="3" presetClass="entr" presetSubtype="10"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blinds(horizontal)">
                                      <p:cBhvr>
                                        <p:cTn id="35" dur="500"/>
                                        <p:tgtEl>
                                          <p:spTgt spid="5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blinds(horizontal)">
                                      <p:cBhvr>
                                        <p:cTn id="38" dur="500"/>
                                        <p:tgtEl>
                                          <p:spTgt spid="6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14345"/>
                                        </p:tgtEl>
                                        <p:attrNameLst>
                                          <p:attrName>style.visibility</p:attrName>
                                        </p:attrNameLst>
                                      </p:cBhvr>
                                      <p:to>
                                        <p:strVal val="visible"/>
                                      </p:to>
                                    </p:set>
                                    <p:animEffect transition="in" filter="barn(inHorizontal)">
                                      <p:cBhvr>
                                        <p:cTn id="43"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14345" grpId="0"/>
      <p:bldP spid="59"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te powerpoint wallpaper | Hình nền, Giáo dục, Hình 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8"/>
          <p:cNvSpPr txBox="1">
            <a:spLocks noChangeArrowheads="1"/>
          </p:cNvSpPr>
          <p:nvPr/>
        </p:nvSpPr>
        <p:spPr bwMode="auto">
          <a:xfrm>
            <a:off x="1" y="0"/>
            <a:ext cx="9144000" cy="1200329"/>
          </a:xfrm>
          <a:prstGeom prst="rect">
            <a:avLst/>
          </a:prstGeom>
          <a:noFill/>
          <a:ln w="9525">
            <a:noFill/>
            <a:miter lim="800000"/>
            <a:headEnd/>
            <a:tailEnd/>
          </a:ln>
        </p:spPr>
        <p:txBody>
          <a:bodyPr wrap="square">
            <a:spAutoFit/>
          </a:bodyPr>
          <a:lstStyle/>
          <a:p>
            <a:pPr eaLnBrk="1" hangingPunct="1">
              <a:defRPr/>
            </a:pP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trở</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điều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chỉnh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cường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dòng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điện</a:t>
            </a:r>
            <a:endParaRPr lang="en-US" sz="3600" b="1" dirty="0">
              <a:solidFill>
                <a:srgbClr val="FF0000"/>
              </a:solidFill>
              <a:latin typeface="Times New Roman" pitchFamily="18" charset="0"/>
              <a:cs typeface="Times New Roman" pitchFamily="18" charset="0"/>
            </a:endParaRPr>
          </a:p>
        </p:txBody>
      </p:sp>
      <p:sp>
        <p:nvSpPr>
          <p:cNvPr id="4" name="Text Box 47"/>
          <p:cNvSpPr txBox="1">
            <a:spLocks noChangeArrowheads="1"/>
          </p:cNvSpPr>
          <p:nvPr/>
        </p:nvSpPr>
        <p:spPr bwMode="auto">
          <a:xfrm>
            <a:off x="0" y="1143000"/>
            <a:ext cx="9144000" cy="1754326"/>
          </a:xfrm>
          <a:prstGeom prst="rect">
            <a:avLst/>
          </a:prstGeom>
          <a:noFill/>
          <a:ln w="9525">
            <a:noFill/>
            <a:miter lim="800000"/>
            <a:headEnd/>
            <a:tailEnd/>
          </a:ln>
        </p:spPr>
        <p:txBody>
          <a:bodyPr wrap="square">
            <a:spAutoFit/>
          </a:bodyPr>
          <a:lstStyle/>
          <a:p>
            <a:pPr>
              <a:spcBef>
                <a:spcPct val="50000"/>
              </a:spcBef>
              <a:defRPr/>
            </a:pPr>
            <a:r>
              <a:rPr lang="en-US" sz="3600" u="sng" dirty="0" err="1">
                <a:latin typeface="Times New Roman" pitchFamily="18" charset="0"/>
                <a:cs typeface="Times New Roman" pitchFamily="18" charset="0"/>
              </a:rPr>
              <a:t>Nhóm</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Quan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nhóm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thích</a:t>
            </a:r>
            <a:r>
              <a:rPr lang="en-US" sz="3600" dirty="0">
                <a:latin typeface="Times New Roman" pitchFamily="18" charset="0"/>
                <a:cs typeface="Times New Roman" pitchFamily="18" charset="0"/>
              </a:rPr>
              <a:t> ý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a:t>
            </a:r>
          </a:p>
        </p:txBody>
      </p:sp>
      <p:grpSp>
        <p:nvGrpSpPr>
          <p:cNvPr id="5" name="Group 9"/>
          <p:cNvGrpSpPr>
            <a:grpSpLocks/>
          </p:cNvGrpSpPr>
          <p:nvPr/>
        </p:nvGrpSpPr>
        <p:grpSpPr bwMode="auto">
          <a:xfrm>
            <a:off x="1676400" y="2438400"/>
            <a:ext cx="5643563" cy="2428875"/>
            <a:chOff x="1285852" y="1477020"/>
            <a:chExt cx="7358114" cy="3237864"/>
          </a:xfrm>
        </p:grpSpPr>
        <p:pic>
          <p:nvPicPr>
            <p:cNvPr id="6" name="Picture 97" descr="Bien tro(5)"/>
            <p:cNvPicPr>
              <a:picLocks noChangeAspect="1" noChangeArrowheads="1"/>
            </p:cNvPicPr>
            <p:nvPr/>
          </p:nvPicPr>
          <p:blipFill>
            <a:blip r:embed="rId3"/>
            <a:srcRect t="13333" b="16667"/>
            <a:stretch>
              <a:fillRect/>
            </a:stretch>
          </p:blipFill>
          <p:spPr bwMode="auto">
            <a:xfrm>
              <a:off x="1285852" y="2143116"/>
              <a:ext cx="7358114" cy="2571768"/>
            </a:xfrm>
            <a:prstGeom prst="rect">
              <a:avLst/>
            </a:prstGeom>
            <a:noFill/>
            <a:ln w="9525">
              <a:noFill/>
              <a:miter lim="800000"/>
              <a:headEnd/>
              <a:tailEnd/>
            </a:ln>
          </p:spPr>
        </p:pic>
        <p:sp>
          <p:nvSpPr>
            <p:cNvPr id="7" name="Text Box 98"/>
            <p:cNvSpPr txBox="1">
              <a:spLocks noChangeArrowheads="1"/>
            </p:cNvSpPr>
            <p:nvPr/>
          </p:nvSpPr>
          <p:spPr bwMode="auto">
            <a:xfrm>
              <a:off x="3889651" y="1512997"/>
              <a:ext cx="3636627" cy="779547"/>
            </a:xfrm>
            <a:prstGeom prst="rect">
              <a:avLst/>
            </a:prstGeom>
            <a:noFill/>
            <a:ln w="9525">
              <a:noFill/>
              <a:miter lim="800000"/>
              <a:headEnd/>
              <a:tailEnd/>
            </a:ln>
          </p:spPr>
          <p:txBody>
            <a:bodyPr>
              <a:spAutoFit/>
            </a:bodyPr>
            <a:lstStyle/>
            <a:p>
              <a:pPr>
                <a:spcBef>
                  <a:spcPct val="50000"/>
                </a:spcBef>
                <a:defRPr/>
              </a:pPr>
              <a:r>
                <a:rPr lang="en-US" sz="3200" dirty="0">
                  <a:latin typeface="Times New Roman" pitchFamily="18" charset="0"/>
                  <a:cs typeface="Times New Roman" pitchFamily="18" charset="0"/>
                </a:rPr>
                <a:t>20    - 2A</a:t>
              </a:r>
            </a:p>
          </p:txBody>
        </p:sp>
        <p:sp>
          <p:nvSpPr>
            <p:cNvPr id="8" name="Rectangle 12"/>
            <p:cNvSpPr>
              <a:spLocks noChangeArrowheads="1"/>
            </p:cNvSpPr>
            <p:nvPr/>
          </p:nvSpPr>
          <p:spPr bwMode="auto">
            <a:xfrm>
              <a:off x="4143372" y="1477020"/>
              <a:ext cx="1649811" cy="523220"/>
            </a:xfrm>
            <a:prstGeom prst="rect">
              <a:avLst/>
            </a:prstGeom>
            <a:noFill/>
            <a:ln w="9525">
              <a:noFill/>
              <a:miter lim="800000"/>
              <a:headEnd/>
              <a:tailEnd/>
            </a:ln>
          </p:spPr>
          <p:txBody>
            <a:bodyPr wrap="none">
              <a:spAutoFit/>
            </a:bodyPr>
            <a:lstStyle/>
            <a:p>
              <a:r>
                <a:rPr lang="en-US" sz="2800" i="1">
                  <a:latin typeface="Calibri" pitchFamily="34" charset="0"/>
                  <a:cs typeface="Times New Roman" pitchFamily="18" charset="0"/>
                </a:rPr>
                <a:t>   Ω           </a:t>
              </a:r>
              <a:r>
                <a:rPr lang="en-US" sz="2800" i="1">
                  <a:latin typeface="Calibri" pitchFamily="34" charset="0"/>
                </a:rPr>
                <a:t> </a:t>
              </a:r>
              <a:endParaRPr lang="vi-VN" sz="2800"/>
            </a:p>
          </p:txBody>
        </p:sp>
      </p:grpSp>
      <p:sp>
        <p:nvSpPr>
          <p:cNvPr id="9" name="Text Box 62"/>
          <p:cNvSpPr txBox="1">
            <a:spLocks noChangeArrowheads="1"/>
          </p:cNvSpPr>
          <p:nvPr/>
        </p:nvSpPr>
        <p:spPr bwMode="auto">
          <a:xfrm>
            <a:off x="0" y="4953000"/>
            <a:ext cx="9144000" cy="1754326"/>
          </a:xfrm>
          <a:prstGeom prst="rect">
            <a:avLst/>
          </a:prstGeom>
          <a:noFill/>
          <a:ln w="9525">
            <a:noFill/>
            <a:miter lim="800000"/>
            <a:headEnd/>
            <a:tailEnd/>
          </a:ln>
        </p:spPr>
        <p:txBody>
          <a:bodyPr>
            <a:spAutoFit/>
          </a:bodyPr>
          <a:lstStyle/>
          <a:p>
            <a:pPr>
              <a:spcBef>
                <a:spcPct val="50000"/>
              </a:spcBef>
              <a:defRPr/>
            </a:pPr>
            <a:r>
              <a:rPr lang="en-US" sz="3600" b="1" dirty="0">
                <a:solidFill>
                  <a:srgbClr val="0000FF"/>
                </a:solidFill>
                <a:latin typeface="Times New Roman" pitchFamily="18" charset="0"/>
                <a:cs typeface="Times New Roman" pitchFamily="18" charset="0"/>
              </a:rPr>
              <a:t>( 20 Ω -2A ) </a:t>
            </a:r>
            <a:r>
              <a:rPr lang="en-US" sz="3600" b="1" dirty="0" err="1">
                <a:solidFill>
                  <a:srgbClr val="0000FF"/>
                </a:solidFill>
                <a:latin typeface="Times New Roman" pitchFamily="18" charset="0"/>
                <a:cs typeface="Times New Roman" pitchFamily="18" charset="0"/>
              </a:rPr>
              <a:t>Có</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nghĩa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là</a:t>
            </a:r>
            <a:r>
              <a:rPr lang="en-US" sz="3600" b="1" dirty="0">
                <a:solidFill>
                  <a:srgbClr val="0000FF"/>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điện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trở</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lớn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nhất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biến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trở</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là</a:t>
            </a:r>
            <a:r>
              <a:rPr lang="en-US" sz="3600" b="1" dirty="0">
                <a:solidFill>
                  <a:srgbClr val="002060"/>
                </a:solidFill>
                <a:latin typeface="Times New Roman" pitchFamily="18" charset="0"/>
                <a:cs typeface="Times New Roman" pitchFamily="18" charset="0"/>
              </a:rPr>
              <a:t> 20 Ω, </a:t>
            </a:r>
            <a:r>
              <a:rPr lang="en-US" sz="3600" b="1" dirty="0" err="1">
                <a:solidFill>
                  <a:srgbClr val="990033"/>
                </a:solidFill>
                <a:latin typeface="Times New Roman" pitchFamily="18" charset="0"/>
                <a:cs typeface="Times New Roman" pitchFamily="18" charset="0"/>
              </a:rPr>
              <a:t>cường</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độ</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dòng</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điện</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tối</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đa</a:t>
            </a:r>
            <a:r>
              <a:rPr lang="en-US" sz="3600" b="1" dirty="0">
                <a:solidFill>
                  <a:srgbClr val="990033"/>
                </a:solidFill>
                <a:latin typeface="Times New Roman" pitchFamily="18" charset="0"/>
                <a:cs typeface="Times New Roman" pitchFamily="18" charset="0"/>
              </a:rPr>
              <a:t> qua </a:t>
            </a:r>
            <a:r>
              <a:rPr lang="en-US" sz="3600" b="1" dirty="0" err="1">
                <a:solidFill>
                  <a:srgbClr val="990033"/>
                </a:solidFill>
                <a:latin typeface="Times New Roman" pitchFamily="18" charset="0"/>
                <a:cs typeface="Times New Roman" pitchFamily="18" charset="0"/>
              </a:rPr>
              <a:t>biến</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trở</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là</a:t>
            </a:r>
            <a:r>
              <a:rPr lang="en-US" sz="3600" b="1" dirty="0">
                <a:solidFill>
                  <a:srgbClr val="990033"/>
                </a:solidFill>
                <a:latin typeface="Times New Roman" pitchFamily="18" charset="0"/>
                <a:cs typeface="Times New Roman" pitchFamily="18" charset="0"/>
              </a:rPr>
              <a:t> 2A.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ình Nền Slide Powerpoint Học Tập Đẹp, Đơn Giản, Dễ Thương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66"/>
          <p:cNvSpPr txBox="1">
            <a:spLocks noChangeArrowheads="1"/>
          </p:cNvSpPr>
          <p:nvPr/>
        </p:nvSpPr>
        <p:spPr bwMode="auto">
          <a:xfrm>
            <a:off x="149224" y="1346200"/>
            <a:ext cx="8994775" cy="2062095"/>
          </a:xfrm>
          <a:prstGeom prst="rect">
            <a:avLst/>
          </a:prstGeom>
          <a:noFill/>
          <a:ln w="19050" algn="ctr">
            <a:noFill/>
            <a:miter lim="800000"/>
            <a:headEnd/>
            <a:tailEnd/>
          </a:ln>
        </p:spPr>
        <p:txBody>
          <a:bodyPr wrap="square" lIns="91432" tIns="45716" rIns="91432" bIns="45716">
            <a:spAutoFit/>
          </a:bodyPr>
          <a:lstStyle/>
          <a:p>
            <a:pPr marL="341313" indent="-341313">
              <a:spcBef>
                <a:spcPts val="413"/>
              </a:spcBef>
            </a:pPr>
            <a:r>
              <a:rPr lang="en-US" sz="2200" b="1" dirty="0">
                <a:solidFill>
                  <a:srgbClr val="0000CC"/>
                </a:solidFill>
                <a:latin typeface="Times New Roman" pitchFamily="18" charset="0"/>
                <a:cs typeface="Times New Roman" pitchFamily="18" charset="0"/>
              </a:rPr>
              <a:t>HOẠT ĐỘNG NHÓM </a:t>
            </a:r>
          </a:p>
          <a:p>
            <a:pPr marL="341313" indent="-341313">
              <a:spcBef>
                <a:spcPts val="413"/>
              </a:spcBef>
              <a:buFontTx/>
              <a:buAutoNum type="alphaLcPeriod"/>
            </a:pPr>
            <a:r>
              <a:rPr lang="en-US" sz="3200" b="1" i="1" dirty="0" err="1">
                <a:solidFill>
                  <a:srgbClr val="FF0000"/>
                </a:solidFill>
                <a:latin typeface="Times New Roman" pitchFamily="18" charset="0"/>
                <a:cs typeface="Times New Roman" pitchFamily="18" charset="0"/>
              </a:rPr>
              <a:t>Vẽ</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sơ</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đồ</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mạch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điện</a:t>
            </a:r>
            <a:r>
              <a:rPr lang="en-US" sz="3200" b="1" i="1" dirty="0">
                <a:solidFill>
                  <a:srgbClr val="FF0000"/>
                </a:solidFill>
                <a:latin typeface="Times New Roman" pitchFamily="18" charset="0"/>
                <a:cs typeface="Times New Roman" pitchFamily="18" charset="0"/>
              </a:rPr>
              <a:t>.</a:t>
            </a:r>
          </a:p>
          <a:p>
            <a:pPr marL="341313" indent="-341313">
              <a:spcBef>
                <a:spcPts val="413"/>
              </a:spcBef>
            </a:pPr>
            <a:r>
              <a:rPr lang="en-US" sz="3200" b="1" i="1" dirty="0">
                <a:solidFill>
                  <a:srgbClr val="FF0000"/>
                </a:solidFill>
                <a:latin typeface="Times New Roman" pitchFamily="18" charset="0"/>
                <a:cs typeface="Times New Roman" pitchFamily="18" charset="0"/>
              </a:rPr>
              <a:t>b. </a:t>
            </a:r>
            <a:r>
              <a:rPr lang="en-US" sz="3200" b="1" i="1" dirty="0" err="1">
                <a:solidFill>
                  <a:srgbClr val="FF0000"/>
                </a:solidFill>
                <a:latin typeface="Times New Roman" pitchFamily="18" charset="0"/>
                <a:cs typeface="Times New Roman" pitchFamily="18" charset="0"/>
              </a:rPr>
              <a:t>Mắc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mạch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điện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theo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sơ</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đồ</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mạch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điện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vừa</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vẽ</a:t>
            </a:r>
            <a:r>
              <a:rPr lang="en-US" sz="3200" b="1" i="1" dirty="0">
                <a:solidFill>
                  <a:srgbClr val="FF0000"/>
                </a:solidFill>
                <a:latin typeface="Times New Roman" pitchFamily="18" charset="0"/>
                <a:cs typeface="Times New Roman" pitchFamily="18" charset="0"/>
              </a:rPr>
              <a:t>.</a:t>
            </a:r>
          </a:p>
          <a:p>
            <a:pPr marL="341313" indent="-341313">
              <a:spcBef>
                <a:spcPts val="413"/>
              </a:spcBef>
            </a:pPr>
            <a:r>
              <a:rPr lang="en-US" sz="3200" b="1" i="1" dirty="0">
                <a:solidFill>
                  <a:srgbClr val="FF0000"/>
                </a:solidFill>
                <a:latin typeface="Times New Roman" pitchFamily="18" charset="0"/>
                <a:cs typeface="Times New Roman" pitchFamily="18" charset="0"/>
              </a:rPr>
              <a:t>c. </a:t>
            </a:r>
            <a:r>
              <a:rPr lang="en-US" sz="3200" b="1" i="1" dirty="0" err="1">
                <a:solidFill>
                  <a:srgbClr val="FF0000"/>
                </a:solidFill>
                <a:latin typeface="Times New Roman" pitchFamily="18" charset="0"/>
                <a:cs typeface="Times New Roman" pitchFamily="18" charset="0"/>
              </a:rPr>
              <a:t>Đóng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khóa</a:t>
            </a:r>
            <a:r>
              <a:rPr lang="en-US" sz="3200" b="1" i="1" dirty="0">
                <a:solidFill>
                  <a:srgbClr val="FF0000"/>
                </a:solidFill>
                <a:latin typeface="Times New Roman" pitchFamily="18" charset="0"/>
                <a:cs typeface="Times New Roman" pitchFamily="18" charset="0"/>
              </a:rPr>
              <a:t> K, </a:t>
            </a:r>
            <a:r>
              <a:rPr lang="en-US" sz="3200" b="1" i="1" dirty="0" err="1">
                <a:solidFill>
                  <a:srgbClr val="FF0000"/>
                </a:solidFill>
                <a:latin typeface="Times New Roman" pitchFamily="18" charset="0"/>
                <a:cs typeface="Times New Roman" pitchFamily="18" charset="0"/>
              </a:rPr>
              <a:t>di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chuyển</a:t>
            </a:r>
            <a:r>
              <a:rPr lang="en-US" sz="3200" b="1" i="1" dirty="0">
                <a:solidFill>
                  <a:srgbClr val="FF0000"/>
                </a:solidFill>
                <a:latin typeface="Times New Roman" pitchFamily="18" charset="0"/>
                <a:cs typeface="Times New Roman" pitchFamily="18" charset="0"/>
              </a:rPr>
              <a:t> con </a:t>
            </a:r>
            <a:r>
              <a:rPr lang="en-US" sz="3200" b="1" i="1" dirty="0" err="1">
                <a:solidFill>
                  <a:srgbClr val="FF0000"/>
                </a:solidFill>
                <a:latin typeface="Times New Roman" pitchFamily="18" charset="0"/>
                <a:cs typeface="Times New Roman" pitchFamily="18" charset="0"/>
              </a:rPr>
              <a:t>chạy</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như</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sau</a:t>
            </a:r>
            <a:r>
              <a:rPr lang="en-US" sz="3200" b="1" i="1" dirty="0">
                <a:solidFill>
                  <a:srgbClr val="FF0000"/>
                </a:solidFill>
                <a:latin typeface="Times New Roman" pitchFamily="18" charset="0"/>
                <a:cs typeface="Times New Roman" pitchFamily="18" charset="0"/>
              </a:rPr>
              <a:t> :</a:t>
            </a:r>
          </a:p>
        </p:txBody>
      </p:sp>
      <p:grpSp>
        <p:nvGrpSpPr>
          <p:cNvPr id="4" name="Group 217"/>
          <p:cNvGrpSpPr>
            <a:grpSpLocks/>
          </p:cNvGrpSpPr>
          <p:nvPr/>
        </p:nvGrpSpPr>
        <p:grpSpPr bwMode="auto">
          <a:xfrm>
            <a:off x="5181600" y="381000"/>
            <a:ext cx="3733800" cy="1712912"/>
            <a:chOff x="2976" y="618"/>
            <a:chExt cx="2352" cy="1079"/>
          </a:xfrm>
        </p:grpSpPr>
        <p:grpSp>
          <p:nvGrpSpPr>
            <p:cNvPr id="5" name="Group 119"/>
            <p:cNvGrpSpPr>
              <a:grpSpLocks/>
            </p:cNvGrpSpPr>
            <p:nvPr/>
          </p:nvGrpSpPr>
          <p:grpSpPr bwMode="auto">
            <a:xfrm>
              <a:off x="4182" y="723"/>
              <a:ext cx="1033" cy="249"/>
              <a:chOff x="1269" y="1101"/>
              <a:chExt cx="2985" cy="747"/>
            </a:xfrm>
          </p:grpSpPr>
          <p:sp>
            <p:nvSpPr>
              <p:cNvPr id="50" name="Rectangle 120"/>
              <p:cNvSpPr>
                <a:spLocks noChangeArrowheads="1"/>
              </p:cNvSpPr>
              <p:nvPr/>
            </p:nvSpPr>
            <p:spPr bwMode="auto">
              <a:xfrm>
                <a:off x="1392" y="1152"/>
                <a:ext cx="2688" cy="96"/>
              </a:xfrm>
              <a:prstGeom prst="rect">
                <a:avLst/>
              </a:prstGeom>
              <a:solidFill>
                <a:srgbClr val="FF9900">
                  <a:alpha val="76862"/>
                </a:srgbClr>
              </a:solidFill>
              <a:ln w="9525">
                <a:solidFill>
                  <a:srgbClr val="FF6600"/>
                </a:solidFill>
                <a:miter lim="800000"/>
                <a:headEnd/>
                <a:tailEnd/>
              </a:ln>
            </p:spPr>
            <p:txBody>
              <a:bodyPr wrap="none" anchor="ctr"/>
              <a:lstStyle/>
              <a:p>
                <a:endParaRPr lang="en-US"/>
              </a:p>
            </p:txBody>
          </p:sp>
          <p:sp>
            <p:nvSpPr>
              <p:cNvPr id="51" name="Rectangle 121"/>
              <p:cNvSpPr>
                <a:spLocks noChangeArrowheads="1"/>
              </p:cNvSpPr>
              <p:nvPr/>
            </p:nvSpPr>
            <p:spPr bwMode="auto">
              <a:xfrm rot="-5400000">
                <a:off x="1163" y="1426"/>
                <a:ext cx="720" cy="69"/>
              </a:xfrm>
              <a:prstGeom prst="rect">
                <a:avLst/>
              </a:prstGeom>
              <a:solidFill>
                <a:srgbClr val="FF9900"/>
              </a:solidFill>
              <a:ln w="9525">
                <a:solidFill>
                  <a:srgbClr val="FF6600"/>
                </a:solidFill>
                <a:miter lim="800000"/>
                <a:headEnd/>
                <a:tailEnd/>
              </a:ln>
            </p:spPr>
            <p:txBody>
              <a:bodyPr wrap="none" anchor="ctr"/>
              <a:lstStyle/>
              <a:p>
                <a:endParaRPr lang="en-US"/>
              </a:p>
            </p:txBody>
          </p:sp>
          <p:sp>
            <p:nvSpPr>
              <p:cNvPr id="52" name="Rectangle 122"/>
              <p:cNvSpPr>
                <a:spLocks noChangeArrowheads="1"/>
              </p:cNvSpPr>
              <p:nvPr/>
            </p:nvSpPr>
            <p:spPr bwMode="auto">
              <a:xfrm rot="-5400000">
                <a:off x="3638" y="1429"/>
                <a:ext cx="720" cy="69"/>
              </a:xfrm>
              <a:prstGeom prst="rect">
                <a:avLst/>
              </a:prstGeom>
              <a:solidFill>
                <a:srgbClr val="FF9900"/>
              </a:solidFill>
              <a:ln w="9525">
                <a:solidFill>
                  <a:srgbClr val="FF6600"/>
                </a:solidFill>
                <a:miter lim="800000"/>
                <a:headEnd/>
                <a:tailEnd/>
              </a:ln>
            </p:spPr>
            <p:txBody>
              <a:bodyPr wrap="none" anchor="ctr"/>
              <a:lstStyle/>
              <a:p>
                <a:endParaRPr lang="en-US"/>
              </a:p>
            </p:txBody>
          </p:sp>
          <p:sp>
            <p:nvSpPr>
              <p:cNvPr id="53" name="Rectangle 123"/>
              <p:cNvSpPr>
                <a:spLocks noChangeArrowheads="1"/>
              </p:cNvSpPr>
              <p:nvPr/>
            </p:nvSpPr>
            <p:spPr bwMode="auto">
              <a:xfrm>
                <a:off x="1575" y="1356"/>
                <a:ext cx="2370" cy="3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4" name="Rectangle 124"/>
              <p:cNvSpPr>
                <a:spLocks noChangeArrowheads="1"/>
              </p:cNvSpPr>
              <p:nvPr/>
            </p:nvSpPr>
            <p:spPr bwMode="auto">
              <a:xfrm rot="10800000">
                <a:off x="1269" y="1779"/>
                <a:ext cx="288" cy="69"/>
              </a:xfrm>
              <a:prstGeom prst="rect">
                <a:avLst/>
              </a:prstGeom>
              <a:solidFill>
                <a:srgbClr val="FF9900"/>
              </a:solidFill>
              <a:ln w="9525">
                <a:solidFill>
                  <a:srgbClr val="FF6600"/>
                </a:solidFill>
                <a:miter lim="800000"/>
                <a:headEnd/>
                <a:tailEnd/>
              </a:ln>
            </p:spPr>
            <p:txBody>
              <a:bodyPr rot="10800000" wrap="none" anchor="ctr"/>
              <a:lstStyle/>
              <a:p>
                <a:endParaRPr lang="en-US" sz="1400"/>
              </a:p>
            </p:txBody>
          </p:sp>
          <p:sp>
            <p:nvSpPr>
              <p:cNvPr id="55" name="Rectangle 125"/>
              <p:cNvSpPr>
                <a:spLocks noChangeArrowheads="1"/>
              </p:cNvSpPr>
              <p:nvPr/>
            </p:nvSpPr>
            <p:spPr bwMode="auto">
              <a:xfrm rot="10800000">
                <a:off x="3966" y="1755"/>
                <a:ext cx="288" cy="69"/>
              </a:xfrm>
              <a:prstGeom prst="rect">
                <a:avLst/>
              </a:prstGeom>
              <a:solidFill>
                <a:srgbClr val="FF9900"/>
              </a:solidFill>
              <a:ln w="9525">
                <a:solidFill>
                  <a:srgbClr val="FF6600"/>
                </a:solidFill>
                <a:miter lim="800000"/>
                <a:headEnd/>
                <a:tailEnd/>
              </a:ln>
            </p:spPr>
            <p:txBody>
              <a:bodyPr rot="10800000" wrap="none" anchor="ctr"/>
              <a:lstStyle/>
              <a:p>
                <a:endParaRPr lang="en-US" sz="1400"/>
              </a:p>
            </p:txBody>
          </p:sp>
          <p:sp>
            <p:nvSpPr>
              <p:cNvPr id="56" name="Rectangle 126"/>
              <p:cNvSpPr>
                <a:spLocks noChangeArrowheads="1"/>
              </p:cNvSpPr>
              <p:nvPr/>
            </p:nvSpPr>
            <p:spPr bwMode="auto">
              <a:xfrm>
                <a:off x="1392" y="1584"/>
                <a:ext cx="96"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7" name="Rectangle 127"/>
              <p:cNvSpPr>
                <a:spLocks noChangeArrowheads="1"/>
              </p:cNvSpPr>
              <p:nvPr/>
            </p:nvSpPr>
            <p:spPr bwMode="auto">
              <a:xfrm>
                <a:off x="4032" y="1584"/>
                <a:ext cx="96"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8" name="Line 128"/>
              <p:cNvSpPr>
                <a:spLocks noChangeShapeType="1"/>
              </p:cNvSpPr>
              <p:nvPr/>
            </p:nvSpPr>
            <p:spPr bwMode="auto">
              <a:xfrm>
                <a:off x="1584" y="1536"/>
                <a:ext cx="24" cy="182"/>
              </a:xfrm>
              <a:prstGeom prst="line">
                <a:avLst/>
              </a:prstGeom>
              <a:noFill/>
              <a:ln w="28575">
                <a:solidFill>
                  <a:schemeClr val="tx1"/>
                </a:solidFill>
                <a:round/>
                <a:headEnd/>
                <a:tailEnd/>
              </a:ln>
            </p:spPr>
            <p:txBody>
              <a:bodyPr/>
              <a:lstStyle/>
              <a:p>
                <a:endParaRPr lang="en-US"/>
              </a:p>
            </p:txBody>
          </p:sp>
          <p:sp>
            <p:nvSpPr>
              <p:cNvPr id="59" name="Line 129"/>
              <p:cNvSpPr>
                <a:spLocks noChangeShapeType="1"/>
              </p:cNvSpPr>
              <p:nvPr/>
            </p:nvSpPr>
            <p:spPr bwMode="auto">
              <a:xfrm>
                <a:off x="1670" y="1349"/>
                <a:ext cx="49" cy="370"/>
              </a:xfrm>
              <a:prstGeom prst="line">
                <a:avLst/>
              </a:prstGeom>
              <a:noFill/>
              <a:ln w="28575">
                <a:solidFill>
                  <a:schemeClr val="tx1"/>
                </a:solidFill>
                <a:round/>
                <a:headEnd/>
                <a:tailEnd/>
              </a:ln>
            </p:spPr>
            <p:txBody>
              <a:bodyPr/>
              <a:lstStyle/>
              <a:p>
                <a:endParaRPr lang="en-US"/>
              </a:p>
            </p:txBody>
          </p:sp>
          <p:sp>
            <p:nvSpPr>
              <p:cNvPr id="60" name="Line 130"/>
              <p:cNvSpPr>
                <a:spLocks noChangeShapeType="1"/>
              </p:cNvSpPr>
              <p:nvPr/>
            </p:nvSpPr>
            <p:spPr bwMode="auto">
              <a:xfrm>
                <a:off x="1614" y="1349"/>
                <a:ext cx="49" cy="370"/>
              </a:xfrm>
              <a:prstGeom prst="line">
                <a:avLst/>
              </a:prstGeom>
              <a:noFill/>
              <a:ln w="28575">
                <a:solidFill>
                  <a:schemeClr val="tx1"/>
                </a:solidFill>
                <a:round/>
                <a:headEnd/>
                <a:tailEnd/>
              </a:ln>
            </p:spPr>
            <p:txBody>
              <a:bodyPr/>
              <a:lstStyle/>
              <a:p>
                <a:endParaRPr lang="en-US"/>
              </a:p>
            </p:txBody>
          </p:sp>
          <p:sp>
            <p:nvSpPr>
              <p:cNvPr id="61" name="Line 131"/>
              <p:cNvSpPr>
                <a:spLocks noChangeShapeType="1"/>
              </p:cNvSpPr>
              <p:nvPr/>
            </p:nvSpPr>
            <p:spPr bwMode="auto">
              <a:xfrm>
                <a:off x="1779" y="1350"/>
                <a:ext cx="49" cy="370"/>
              </a:xfrm>
              <a:prstGeom prst="line">
                <a:avLst/>
              </a:prstGeom>
              <a:noFill/>
              <a:ln w="28575">
                <a:solidFill>
                  <a:schemeClr val="tx1"/>
                </a:solidFill>
                <a:round/>
                <a:headEnd/>
                <a:tailEnd/>
              </a:ln>
            </p:spPr>
            <p:txBody>
              <a:bodyPr/>
              <a:lstStyle/>
              <a:p>
                <a:endParaRPr lang="en-US"/>
              </a:p>
            </p:txBody>
          </p:sp>
          <p:sp>
            <p:nvSpPr>
              <p:cNvPr id="62" name="Line 132"/>
              <p:cNvSpPr>
                <a:spLocks noChangeShapeType="1"/>
              </p:cNvSpPr>
              <p:nvPr/>
            </p:nvSpPr>
            <p:spPr bwMode="auto">
              <a:xfrm>
                <a:off x="1728" y="1350"/>
                <a:ext cx="49" cy="370"/>
              </a:xfrm>
              <a:prstGeom prst="line">
                <a:avLst/>
              </a:prstGeom>
              <a:noFill/>
              <a:ln w="28575">
                <a:solidFill>
                  <a:schemeClr val="tx1"/>
                </a:solidFill>
                <a:round/>
                <a:headEnd/>
                <a:tailEnd/>
              </a:ln>
            </p:spPr>
            <p:txBody>
              <a:bodyPr/>
              <a:lstStyle/>
              <a:p>
                <a:endParaRPr lang="en-US"/>
              </a:p>
            </p:txBody>
          </p:sp>
          <p:sp>
            <p:nvSpPr>
              <p:cNvPr id="63" name="Line 133"/>
              <p:cNvSpPr>
                <a:spLocks noChangeShapeType="1"/>
              </p:cNvSpPr>
              <p:nvPr/>
            </p:nvSpPr>
            <p:spPr bwMode="auto">
              <a:xfrm>
                <a:off x="1886" y="1350"/>
                <a:ext cx="49" cy="370"/>
              </a:xfrm>
              <a:prstGeom prst="line">
                <a:avLst/>
              </a:prstGeom>
              <a:noFill/>
              <a:ln w="28575">
                <a:solidFill>
                  <a:schemeClr val="tx1"/>
                </a:solidFill>
                <a:round/>
                <a:headEnd/>
                <a:tailEnd/>
              </a:ln>
            </p:spPr>
            <p:txBody>
              <a:bodyPr/>
              <a:lstStyle/>
              <a:p>
                <a:endParaRPr lang="en-US"/>
              </a:p>
            </p:txBody>
          </p:sp>
          <p:sp>
            <p:nvSpPr>
              <p:cNvPr id="64" name="Line 134"/>
              <p:cNvSpPr>
                <a:spLocks noChangeShapeType="1"/>
              </p:cNvSpPr>
              <p:nvPr/>
            </p:nvSpPr>
            <p:spPr bwMode="auto">
              <a:xfrm>
                <a:off x="1830" y="1350"/>
                <a:ext cx="49" cy="370"/>
              </a:xfrm>
              <a:prstGeom prst="line">
                <a:avLst/>
              </a:prstGeom>
              <a:noFill/>
              <a:ln w="28575">
                <a:solidFill>
                  <a:schemeClr val="tx1"/>
                </a:solidFill>
                <a:round/>
                <a:headEnd/>
                <a:tailEnd/>
              </a:ln>
            </p:spPr>
            <p:txBody>
              <a:bodyPr/>
              <a:lstStyle/>
              <a:p>
                <a:endParaRPr lang="en-US"/>
              </a:p>
            </p:txBody>
          </p:sp>
          <p:sp>
            <p:nvSpPr>
              <p:cNvPr id="65" name="Line 135"/>
              <p:cNvSpPr>
                <a:spLocks noChangeShapeType="1"/>
              </p:cNvSpPr>
              <p:nvPr/>
            </p:nvSpPr>
            <p:spPr bwMode="auto">
              <a:xfrm>
                <a:off x="1989" y="1348"/>
                <a:ext cx="49" cy="370"/>
              </a:xfrm>
              <a:prstGeom prst="line">
                <a:avLst/>
              </a:prstGeom>
              <a:noFill/>
              <a:ln w="28575">
                <a:solidFill>
                  <a:schemeClr val="tx1"/>
                </a:solidFill>
                <a:round/>
                <a:headEnd/>
                <a:tailEnd/>
              </a:ln>
            </p:spPr>
            <p:txBody>
              <a:bodyPr/>
              <a:lstStyle/>
              <a:p>
                <a:endParaRPr lang="en-US"/>
              </a:p>
            </p:txBody>
          </p:sp>
          <p:sp>
            <p:nvSpPr>
              <p:cNvPr id="66" name="Line 136"/>
              <p:cNvSpPr>
                <a:spLocks noChangeShapeType="1"/>
              </p:cNvSpPr>
              <p:nvPr/>
            </p:nvSpPr>
            <p:spPr bwMode="auto">
              <a:xfrm>
                <a:off x="1938" y="1348"/>
                <a:ext cx="49" cy="370"/>
              </a:xfrm>
              <a:prstGeom prst="line">
                <a:avLst/>
              </a:prstGeom>
              <a:noFill/>
              <a:ln w="28575">
                <a:solidFill>
                  <a:schemeClr val="tx1"/>
                </a:solidFill>
                <a:round/>
                <a:headEnd/>
                <a:tailEnd/>
              </a:ln>
            </p:spPr>
            <p:txBody>
              <a:bodyPr/>
              <a:lstStyle/>
              <a:p>
                <a:endParaRPr lang="en-US"/>
              </a:p>
            </p:txBody>
          </p:sp>
          <p:sp>
            <p:nvSpPr>
              <p:cNvPr id="67" name="Line 137"/>
              <p:cNvSpPr>
                <a:spLocks noChangeShapeType="1"/>
              </p:cNvSpPr>
              <p:nvPr/>
            </p:nvSpPr>
            <p:spPr bwMode="auto">
              <a:xfrm>
                <a:off x="2102" y="1358"/>
                <a:ext cx="49" cy="370"/>
              </a:xfrm>
              <a:prstGeom prst="line">
                <a:avLst/>
              </a:prstGeom>
              <a:noFill/>
              <a:ln w="28575">
                <a:solidFill>
                  <a:schemeClr val="tx1"/>
                </a:solidFill>
                <a:round/>
                <a:headEnd/>
                <a:tailEnd/>
              </a:ln>
            </p:spPr>
            <p:txBody>
              <a:bodyPr/>
              <a:lstStyle/>
              <a:p>
                <a:endParaRPr lang="en-US"/>
              </a:p>
            </p:txBody>
          </p:sp>
          <p:sp>
            <p:nvSpPr>
              <p:cNvPr id="68" name="Line 138"/>
              <p:cNvSpPr>
                <a:spLocks noChangeShapeType="1"/>
              </p:cNvSpPr>
              <p:nvPr/>
            </p:nvSpPr>
            <p:spPr bwMode="auto">
              <a:xfrm>
                <a:off x="2046" y="1358"/>
                <a:ext cx="49" cy="370"/>
              </a:xfrm>
              <a:prstGeom prst="line">
                <a:avLst/>
              </a:prstGeom>
              <a:noFill/>
              <a:ln w="28575">
                <a:solidFill>
                  <a:schemeClr val="tx1"/>
                </a:solidFill>
                <a:round/>
                <a:headEnd/>
                <a:tailEnd/>
              </a:ln>
            </p:spPr>
            <p:txBody>
              <a:bodyPr/>
              <a:lstStyle/>
              <a:p>
                <a:endParaRPr lang="en-US"/>
              </a:p>
            </p:txBody>
          </p:sp>
          <p:sp>
            <p:nvSpPr>
              <p:cNvPr id="69" name="Line 139"/>
              <p:cNvSpPr>
                <a:spLocks noChangeShapeType="1"/>
              </p:cNvSpPr>
              <p:nvPr/>
            </p:nvSpPr>
            <p:spPr bwMode="auto">
              <a:xfrm>
                <a:off x="2211" y="1359"/>
                <a:ext cx="49" cy="370"/>
              </a:xfrm>
              <a:prstGeom prst="line">
                <a:avLst/>
              </a:prstGeom>
              <a:noFill/>
              <a:ln w="28575">
                <a:solidFill>
                  <a:schemeClr val="tx1"/>
                </a:solidFill>
                <a:round/>
                <a:headEnd/>
                <a:tailEnd/>
              </a:ln>
            </p:spPr>
            <p:txBody>
              <a:bodyPr/>
              <a:lstStyle/>
              <a:p>
                <a:endParaRPr lang="en-US"/>
              </a:p>
            </p:txBody>
          </p:sp>
          <p:sp>
            <p:nvSpPr>
              <p:cNvPr id="70" name="Line 140"/>
              <p:cNvSpPr>
                <a:spLocks noChangeShapeType="1"/>
              </p:cNvSpPr>
              <p:nvPr/>
            </p:nvSpPr>
            <p:spPr bwMode="auto">
              <a:xfrm>
                <a:off x="2155" y="1359"/>
                <a:ext cx="49" cy="370"/>
              </a:xfrm>
              <a:prstGeom prst="line">
                <a:avLst/>
              </a:prstGeom>
              <a:noFill/>
              <a:ln w="28575">
                <a:solidFill>
                  <a:schemeClr val="tx1"/>
                </a:solidFill>
                <a:round/>
                <a:headEnd/>
                <a:tailEnd/>
              </a:ln>
            </p:spPr>
            <p:txBody>
              <a:bodyPr/>
              <a:lstStyle/>
              <a:p>
                <a:endParaRPr lang="en-US"/>
              </a:p>
            </p:txBody>
          </p:sp>
          <p:sp>
            <p:nvSpPr>
              <p:cNvPr id="71" name="Line 141"/>
              <p:cNvSpPr>
                <a:spLocks noChangeShapeType="1"/>
              </p:cNvSpPr>
              <p:nvPr/>
            </p:nvSpPr>
            <p:spPr bwMode="auto">
              <a:xfrm>
                <a:off x="2313" y="1359"/>
                <a:ext cx="49" cy="370"/>
              </a:xfrm>
              <a:prstGeom prst="line">
                <a:avLst/>
              </a:prstGeom>
              <a:noFill/>
              <a:ln w="28575">
                <a:solidFill>
                  <a:schemeClr val="tx1"/>
                </a:solidFill>
                <a:round/>
                <a:headEnd/>
                <a:tailEnd/>
              </a:ln>
            </p:spPr>
            <p:txBody>
              <a:bodyPr/>
              <a:lstStyle/>
              <a:p>
                <a:endParaRPr lang="en-US"/>
              </a:p>
            </p:txBody>
          </p:sp>
          <p:sp>
            <p:nvSpPr>
              <p:cNvPr id="72" name="Line 142"/>
              <p:cNvSpPr>
                <a:spLocks noChangeShapeType="1"/>
              </p:cNvSpPr>
              <p:nvPr/>
            </p:nvSpPr>
            <p:spPr bwMode="auto">
              <a:xfrm>
                <a:off x="2262" y="1359"/>
                <a:ext cx="49" cy="370"/>
              </a:xfrm>
              <a:prstGeom prst="line">
                <a:avLst/>
              </a:prstGeom>
              <a:noFill/>
              <a:ln w="28575">
                <a:solidFill>
                  <a:schemeClr val="tx1"/>
                </a:solidFill>
                <a:round/>
                <a:headEnd/>
                <a:tailEnd/>
              </a:ln>
            </p:spPr>
            <p:txBody>
              <a:bodyPr/>
              <a:lstStyle/>
              <a:p>
                <a:endParaRPr lang="en-US"/>
              </a:p>
            </p:txBody>
          </p:sp>
          <p:sp>
            <p:nvSpPr>
              <p:cNvPr id="73" name="Line 143"/>
              <p:cNvSpPr>
                <a:spLocks noChangeShapeType="1"/>
              </p:cNvSpPr>
              <p:nvPr/>
            </p:nvSpPr>
            <p:spPr bwMode="auto">
              <a:xfrm>
                <a:off x="2421" y="1357"/>
                <a:ext cx="49" cy="370"/>
              </a:xfrm>
              <a:prstGeom prst="line">
                <a:avLst/>
              </a:prstGeom>
              <a:noFill/>
              <a:ln w="28575">
                <a:solidFill>
                  <a:schemeClr val="tx1"/>
                </a:solidFill>
                <a:round/>
                <a:headEnd/>
                <a:tailEnd/>
              </a:ln>
            </p:spPr>
            <p:txBody>
              <a:bodyPr/>
              <a:lstStyle/>
              <a:p>
                <a:endParaRPr lang="en-US"/>
              </a:p>
            </p:txBody>
          </p:sp>
          <p:sp>
            <p:nvSpPr>
              <p:cNvPr id="74" name="Line 144"/>
              <p:cNvSpPr>
                <a:spLocks noChangeShapeType="1"/>
              </p:cNvSpPr>
              <p:nvPr/>
            </p:nvSpPr>
            <p:spPr bwMode="auto">
              <a:xfrm>
                <a:off x="2365" y="1357"/>
                <a:ext cx="49" cy="370"/>
              </a:xfrm>
              <a:prstGeom prst="line">
                <a:avLst/>
              </a:prstGeom>
              <a:noFill/>
              <a:ln w="28575">
                <a:solidFill>
                  <a:schemeClr val="tx1"/>
                </a:solidFill>
                <a:round/>
                <a:headEnd/>
                <a:tailEnd/>
              </a:ln>
            </p:spPr>
            <p:txBody>
              <a:bodyPr/>
              <a:lstStyle/>
              <a:p>
                <a:endParaRPr lang="en-US"/>
              </a:p>
            </p:txBody>
          </p:sp>
          <p:sp>
            <p:nvSpPr>
              <p:cNvPr id="75" name="Line 145"/>
              <p:cNvSpPr>
                <a:spLocks noChangeShapeType="1"/>
              </p:cNvSpPr>
              <p:nvPr/>
            </p:nvSpPr>
            <p:spPr bwMode="auto">
              <a:xfrm>
                <a:off x="2529" y="1355"/>
                <a:ext cx="49" cy="370"/>
              </a:xfrm>
              <a:prstGeom prst="line">
                <a:avLst/>
              </a:prstGeom>
              <a:noFill/>
              <a:ln w="28575">
                <a:solidFill>
                  <a:schemeClr val="tx1"/>
                </a:solidFill>
                <a:round/>
                <a:headEnd/>
                <a:tailEnd/>
              </a:ln>
            </p:spPr>
            <p:txBody>
              <a:bodyPr/>
              <a:lstStyle/>
              <a:p>
                <a:endParaRPr lang="en-US"/>
              </a:p>
            </p:txBody>
          </p:sp>
          <p:sp>
            <p:nvSpPr>
              <p:cNvPr id="76" name="Line 146"/>
              <p:cNvSpPr>
                <a:spLocks noChangeShapeType="1"/>
              </p:cNvSpPr>
              <p:nvPr/>
            </p:nvSpPr>
            <p:spPr bwMode="auto">
              <a:xfrm>
                <a:off x="2478" y="1355"/>
                <a:ext cx="49" cy="370"/>
              </a:xfrm>
              <a:prstGeom prst="line">
                <a:avLst/>
              </a:prstGeom>
              <a:noFill/>
              <a:ln w="28575">
                <a:solidFill>
                  <a:schemeClr val="tx1"/>
                </a:solidFill>
                <a:round/>
                <a:headEnd/>
                <a:tailEnd/>
              </a:ln>
            </p:spPr>
            <p:txBody>
              <a:bodyPr/>
              <a:lstStyle/>
              <a:p>
                <a:endParaRPr lang="en-US"/>
              </a:p>
            </p:txBody>
          </p:sp>
          <p:sp>
            <p:nvSpPr>
              <p:cNvPr id="77" name="Line 147"/>
              <p:cNvSpPr>
                <a:spLocks noChangeShapeType="1"/>
              </p:cNvSpPr>
              <p:nvPr/>
            </p:nvSpPr>
            <p:spPr bwMode="auto">
              <a:xfrm>
                <a:off x="2643" y="1356"/>
                <a:ext cx="49" cy="370"/>
              </a:xfrm>
              <a:prstGeom prst="line">
                <a:avLst/>
              </a:prstGeom>
              <a:noFill/>
              <a:ln w="28575">
                <a:solidFill>
                  <a:schemeClr val="tx1"/>
                </a:solidFill>
                <a:round/>
                <a:headEnd/>
                <a:tailEnd/>
              </a:ln>
            </p:spPr>
            <p:txBody>
              <a:bodyPr/>
              <a:lstStyle/>
              <a:p>
                <a:endParaRPr lang="en-US"/>
              </a:p>
            </p:txBody>
          </p:sp>
          <p:sp>
            <p:nvSpPr>
              <p:cNvPr id="78" name="Line 148"/>
              <p:cNvSpPr>
                <a:spLocks noChangeShapeType="1"/>
              </p:cNvSpPr>
              <p:nvPr/>
            </p:nvSpPr>
            <p:spPr bwMode="auto">
              <a:xfrm>
                <a:off x="2587" y="1356"/>
                <a:ext cx="49" cy="370"/>
              </a:xfrm>
              <a:prstGeom prst="line">
                <a:avLst/>
              </a:prstGeom>
              <a:noFill/>
              <a:ln w="28575">
                <a:solidFill>
                  <a:schemeClr val="tx1"/>
                </a:solidFill>
                <a:round/>
                <a:headEnd/>
                <a:tailEnd/>
              </a:ln>
            </p:spPr>
            <p:txBody>
              <a:bodyPr/>
              <a:lstStyle/>
              <a:p>
                <a:endParaRPr lang="en-US"/>
              </a:p>
            </p:txBody>
          </p:sp>
          <p:sp>
            <p:nvSpPr>
              <p:cNvPr id="79" name="Line 149"/>
              <p:cNvSpPr>
                <a:spLocks noChangeShapeType="1"/>
              </p:cNvSpPr>
              <p:nvPr/>
            </p:nvSpPr>
            <p:spPr bwMode="auto">
              <a:xfrm>
                <a:off x="2745" y="1356"/>
                <a:ext cx="49" cy="370"/>
              </a:xfrm>
              <a:prstGeom prst="line">
                <a:avLst/>
              </a:prstGeom>
              <a:noFill/>
              <a:ln w="28575">
                <a:solidFill>
                  <a:schemeClr val="tx1"/>
                </a:solidFill>
                <a:round/>
                <a:headEnd/>
                <a:tailEnd/>
              </a:ln>
            </p:spPr>
            <p:txBody>
              <a:bodyPr/>
              <a:lstStyle/>
              <a:p>
                <a:endParaRPr lang="en-US"/>
              </a:p>
            </p:txBody>
          </p:sp>
          <p:sp>
            <p:nvSpPr>
              <p:cNvPr id="80" name="Line 150"/>
              <p:cNvSpPr>
                <a:spLocks noChangeShapeType="1"/>
              </p:cNvSpPr>
              <p:nvPr/>
            </p:nvSpPr>
            <p:spPr bwMode="auto">
              <a:xfrm>
                <a:off x="2694" y="1356"/>
                <a:ext cx="49" cy="370"/>
              </a:xfrm>
              <a:prstGeom prst="line">
                <a:avLst/>
              </a:prstGeom>
              <a:noFill/>
              <a:ln w="28575">
                <a:solidFill>
                  <a:schemeClr val="tx1"/>
                </a:solidFill>
                <a:round/>
                <a:headEnd/>
                <a:tailEnd/>
              </a:ln>
            </p:spPr>
            <p:txBody>
              <a:bodyPr/>
              <a:lstStyle/>
              <a:p>
                <a:endParaRPr lang="en-US"/>
              </a:p>
            </p:txBody>
          </p:sp>
          <p:sp>
            <p:nvSpPr>
              <p:cNvPr id="81" name="Line 151"/>
              <p:cNvSpPr>
                <a:spLocks noChangeShapeType="1"/>
              </p:cNvSpPr>
              <p:nvPr/>
            </p:nvSpPr>
            <p:spPr bwMode="auto">
              <a:xfrm>
                <a:off x="2858" y="1354"/>
                <a:ext cx="49" cy="370"/>
              </a:xfrm>
              <a:prstGeom prst="line">
                <a:avLst/>
              </a:prstGeom>
              <a:noFill/>
              <a:ln w="28575">
                <a:solidFill>
                  <a:schemeClr val="tx1"/>
                </a:solidFill>
                <a:round/>
                <a:headEnd/>
                <a:tailEnd/>
              </a:ln>
            </p:spPr>
            <p:txBody>
              <a:bodyPr/>
              <a:lstStyle/>
              <a:p>
                <a:endParaRPr lang="en-US"/>
              </a:p>
            </p:txBody>
          </p:sp>
          <p:sp>
            <p:nvSpPr>
              <p:cNvPr id="82" name="Line 152"/>
              <p:cNvSpPr>
                <a:spLocks noChangeShapeType="1"/>
              </p:cNvSpPr>
              <p:nvPr/>
            </p:nvSpPr>
            <p:spPr bwMode="auto">
              <a:xfrm>
                <a:off x="2802" y="1354"/>
                <a:ext cx="49" cy="370"/>
              </a:xfrm>
              <a:prstGeom prst="line">
                <a:avLst/>
              </a:prstGeom>
              <a:noFill/>
              <a:ln w="28575">
                <a:solidFill>
                  <a:schemeClr val="tx1"/>
                </a:solidFill>
                <a:round/>
                <a:headEnd/>
                <a:tailEnd/>
              </a:ln>
            </p:spPr>
            <p:txBody>
              <a:bodyPr/>
              <a:lstStyle/>
              <a:p>
                <a:endParaRPr lang="en-US"/>
              </a:p>
            </p:txBody>
          </p:sp>
          <p:sp>
            <p:nvSpPr>
              <p:cNvPr id="83" name="Line 153"/>
              <p:cNvSpPr>
                <a:spLocks noChangeShapeType="1"/>
              </p:cNvSpPr>
              <p:nvPr/>
            </p:nvSpPr>
            <p:spPr bwMode="auto">
              <a:xfrm>
                <a:off x="2972" y="1352"/>
                <a:ext cx="49" cy="370"/>
              </a:xfrm>
              <a:prstGeom prst="line">
                <a:avLst/>
              </a:prstGeom>
              <a:noFill/>
              <a:ln w="28575">
                <a:solidFill>
                  <a:schemeClr val="tx1"/>
                </a:solidFill>
                <a:round/>
                <a:headEnd/>
                <a:tailEnd/>
              </a:ln>
            </p:spPr>
            <p:txBody>
              <a:bodyPr/>
              <a:lstStyle/>
              <a:p>
                <a:endParaRPr lang="en-US"/>
              </a:p>
            </p:txBody>
          </p:sp>
          <p:sp>
            <p:nvSpPr>
              <p:cNvPr id="84" name="Line 154"/>
              <p:cNvSpPr>
                <a:spLocks noChangeShapeType="1"/>
              </p:cNvSpPr>
              <p:nvPr/>
            </p:nvSpPr>
            <p:spPr bwMode="auto">
              <a:xfrm>
                <a:off x="2916" y="1352"/>
                <a:ext cx="49" cy="370"/>
              </a:xfrm>
              <a:prstGeom prst="line">
                <a:avLst/>
              </a:prstGeom>
              <a:noFill/>
              <a:ln w="28575">
                <a:solidFill>
                  <a:schemeClr val="tx1"/>
                </a:solidFill>
                <a:round/>
                <a:headEnd/>
                <a:tailEnd/>
              </a:ln>
            </p:spPr>
            <p:txBody>
              <a:bodyPr/>
              <a:lstStyle/>
              <a:p>
                <a:endParaRPr lang="en-US"/>
              </a:p>
            </p:txBody>
          </p:sp>
          <p:sp>
            <p:nvSpPr>
              <p:cNvPr id="85" name="Line 155"/>
              <p:cNvSpPr>
                <a:spLocks noChangeShapeType="1"/>
              </p:cNvSpPr>
              <p:nvPr/>
            </p:nvSpPr>
            <p:spPr bwMode="auto">
              <a:xfrm>
                <a:off x="3081" y="1353"/>
                <a:ext cx="49" cy="370"/>
              </a:xfrm>
              <a:prstGeom prst="line">
                <a:avLst/>
              </a:prstGeom>
              <a:noFill/>
              <a:ln w="28575">
                <a:solidFill>
                  <a:schemeClr val="tx1"/>
                </a:solidFill>
                <a:round/>
                <a:headEnd/>
                <a:tailEnd/>
              </a:ln>
            </p:spPr>
            <p:txBody>
              <a:bodyPr/>
              <a:lstStyle/>
              <a:p>
                <a:endParaRPr lang="en-US"/>
              </a:p>
            </p:txBody>
          </p:sp>
          <p:sp>
            <p:nvSpPr>
              <p:cNvPr id="86" name="Line 156"/>
              <p:cNvSpPr>
                <a:spLocks noChangeShapeType="1"/>
              </p:cNvSpPr>
              <p:nvPr/>
            </p:nvSpPr>
            <p:spPr bwMode="auto">
              <a:xfrm>
                <a:off x="3030" y="1353"/>
                <a:ext cx="49" cy="370"/>
              </a:xfrm>
              <a:prstGeom prst="line">
                <a:avLst/>
              </a:prstGeom>
              <a:noFill/>
              <a:ln w="28575">
                <a:solidFill>
                  <a:schemeClr val="tx1"/>
                </a:solidFill>
                <a:round/>
                <a:headEnd/>
                <a:tailEnd/>
              </a:ln>
            </p:spPr>
            <p:txBody>
              <a:bodyPr/>
              <a:lstStyle/>
              <a:p>
                <a:endParaRPr lang="en-US"/>
              </a:p>
            </p:txBody>
          </p:sp>
          <p:sp>
            <p:nvSpPr>
              <p:cNvPr id="87" name="Line 157"/>
              <p:cNvSpPr>
                <a:spLocks noChangeShapeType="1"/>
              </p:cNvSpPr>
              <p:nvPr/>
            </p:nvSpPr>
            <p:spPr bwMode="auto">
              <a:xfrm>
                <a:off x="3183" y="1353"/>
                <a:ext cx="49" cy="370"/>
              </a:xfrm>
              <a:prstGeom prst="line">
                <a:avLst/>
              </a:prstGeom>
              <a:noFill/>
              <a:ln w="28575">
                <a:solidFill>
                  <a:schemeClr val="tx1"/>
                </a:solidFill>
                <a:round/>
                <a:headEnd/>
                <a:tailEnd/>
              </a:ln>
            </p:spPr>
            <p:txBody>
              <a:bodyPr/>
              <a:lstStyle/>
              <a:p>
                <a:endParaRPr lang="en-US"/>
              </a:p>
            </p:txBody>
          </p:sp>
          <p:sp>
            <p:nvSpPr>
              <p:cNvPr id="88" name="Line 158"/>
              <p:cNvSpPr>
                <a:spLocks noChangeShapeType="1"/>
              </p:cNvSpPr>
              <p:nvPr/>
            </p:nvSpPr>
            <p:spPr bwMode="auto">
              <a:xfrm>
                <a:off x="3132" y="1353"/>
                <a:ext cx="49" cy="370"/>
              </a:xfrm>
              <a:prstGeom prst="line">
                <a:avLst/>
              </a:prstGeom>
              <a:noFill/>
              <a:ln w="28575">
                <a:solidFill>
                  <a:schemeClr val="tx1"/>
                </a:solidFill>
                <a:round/>
                <a:headEnd/>
                <a:tailEnd/>
              </a:ln>
            </p:spPr>
            <p:txBody>
              <a:bodyPr/>
              <a:lstStyle/>
              <a:p>
                <a:endParaRPr lang="en-US"/>
              </a:p>
            </p:txBody>
          </p:sp>
          <p:sp>
            <p:nvSpPr>
              <p:cNvPr id="89" name="Line 159"/>
              <p:cNvSpPr>
                <a:spLocks noChangeShapeType="1"/>
              </p:cNvSpPr>
              <p:nvPr/>
            </p:nvSpPr>
            <p:spPr bwMode="auto">
              <a:xfrm>
                <a:off x="3296" y="1351"/>
                <a:ext cx="49" cy="370"/>
              </a:xfrm>
              <a:prstGeom prst="line">
                <a:avLst/>
              </a:prstGeom>
              <a:noFill/>
              <a:ln w="28575">
                <a:solidFill>
                  <a:schemeClr val="tx1"/>
                </a:solidFill>
                <a:round/>
                <a:headEnd/>
                <a:tailEnd/>
              </a:ln>
            </p:spPr>
            <p:txBody>
              <a:bodyPr/>
              <a:lstStyle/>
              <a:p>
                <a:endParaRPr lang="en-US"/>
              </a:p>
            </p:txBody>
          </p:sp>
          <p:sp>
            <p:nvSpPr>
              <p:cNvPr id="90" name="Line 160"/>
              <p:cNvSpPr>
                <a:spLocks noChangeShapeType="1"/>
              </p:cNvSpPr>
              <p:nvPr/>
            </p:nvSpPr>
            <p:spPr bwMode="auto">
              <a:xfrm>
                <a:off x="3240" y="1351"/>
                <a:ext cx="49" cy="370"/>
              </a:xfrm>
              <a:prstGeom prst="line">
                <a:avLst/>
              </a:prstGeom>
              <a:noFill/>
              <a:ln w="28575">
                <a:solidFill>
                  <a:schemeClr val="tx1"/>
                </a:solidFill>
                <a:round/>
                <a:headEnd/>
                <a:tailEnd/>
              </a:ln>
            </p:spPr>
            <p:txBody>
              <a:bodyPr/>
              <a:lstStyle/>
              <a:p>
                <a:endParaRPr lang="en-US"/>
              </a:p>
            </p:txBody>
          </p:sp>
          <p:sp>
            <p:nvSpPr>
              <p:cNvPr id="91" name="Line 161"/>
              <p:cNvSpPr>
                <a:spLocks noChangeShapeType="1"/>
              </p:cNvSpPr>
              <p:nvPr/>
            </p:nvSpPr>
            <p:spPr bwMode="auto">
              <a:xfrm>
                <a:off x="3408" y="1352"/>
                <a:ext cx="49" cy="370"/>
              </a:xfrm>
              <a:prstGeom prst="line">
                <a:avLst/>
              </a:prstGeom>
              <a:noFill/>
              <a:ln w="28575">
                <a:solidFill>
                  <a:schemeClr val="tx1"/>
                </a:solidFill>
                <a:round/>
                <a:headEnd/>
                <a:tailEnd/>
              </a:ln>
            </p:spPr>
            <p:txBody>
              <a:bodyPr/>
              <a:lstStyle/>
              <a:p>
                <a:endParaRPr lang="en-US"/>
              </a:p>
            </p:txBody>
          </p:sp>
          <p:sp>
            <p:nvSpPr>
              <p:cNvPr id="92" name="Line 162"/>
              <p:cNvSpPr>
                <a:spLocks noChangeShapeType="1"/>
              </p:cNvSpPr>
              <p:nvPr/>
            </p:nvSpPr>
            <p:spPr bwMode="auto">
              <a:xfrm>
                <a:off x="3352" y="1352"/>
                <a:ext cx="49" cy="370"/>
              </a:xfrm>
              <a:prstGeom prst="line">
                <a:avLst/>
              </a:prstGeom>
              <a:noFill/>
              <a:ln w="28575">
                <a:solidFill>
                  <a:schemeClr val="tx1"/>
                </a:solidFill>
                <a:round/>
                <a:headEnd/>
                <a:tailEnd/>
              </a:ln>
            </p:spPr>
            <p:txBody>
              <a:bodyPr/>
              <a:lstStyle/>
              <a:p>
                <a:endParaRPr lang="en-US"/>
              </a:p>
            </p:txBody>
          </p:sp>
          <p:sp>
            <p:nvSpPr>
              <p:cNvPr id="93" name="Line 163"/>
              <p:cNvSpPr>
                <a:spLocks noChangeShapeType="1"/>
              </p:cNvSpPr>
              <p:nvPr/>
            </p:nvSpPr>
            <p:spPr bwMode="auto">
              <a:xfrm>
                <a:off x="3522" y="1353"/>
                <a:ext cx="49" cy="370"/>
              </a:xfrm>
              <a:prstGeom prst="line">
                <a:avLst/>
              </a:prstGeom>
              <a:noFill/>
              <a:ln w="28575">
                <a:solidFill>
                  <a:schemeClr val="tx1"/>
                </a:solidFill>
                <a:round/>
                <a:headEnd/>
                <a:tailEnd/>
              </a:ln>
            </p:spPr>
            <p:txBody>
              <a:bodyPr/>
              <a:lstStyle/>
              <a:p>
                <a:endParaRPr lang="en-US"/>
              </a:p>
            </p:txBody>
          </p:sp>
          <p:sp>
            <p:nvSpPr>
              <p:cNvPr id="94" name="Line 164"/>
              <p:cNvSpPr>
                <a:spLocks noChangeShapeType="1"/>
              </p:cNvSpPr>
              <p:nvPr/>
            </p:nvSpPr>
            <p:spPr bwMode="auto">
              <a:xfrm>
                <a:off x="3466" y="1353"/>
                <a:ext cx="49" cy="370"/>
              </a:xfrm>
              <a:prstGeom prst="line">
                <a:avLst/>
              </a:prstGeom>
              <a:noFill/>
              <a:ln w="28575">
                <a:solidFill>
                  <a:schemeClr val="tx1"/>
                </a:solidFill>
                <a:round/>
                <a:headEnd/>
                <a:tailEnd/>
              </a:ln>
            </p:spPr>
            <p:txBody>
              <a:bodyPr/>
              <a:lstStyle/>
              <a:p>
                <a:endParaRPr lang="en-US"/>
              </a:p>
            </p:txBody>
          </p:sp>
          <p:sp>
            <p:nvSpPr>
              <p:cNvPr id="95" name="Line 165"/>
              <p:cNvSpPr>
                <a:spLocks noChangeShapeType="1"/>
              </p:cNvSpPr>
              <p:nvPr/>
            </p:nvSpPr>
            <p:spPr bwMode="auto">
              <a:xfrm>
                <a:off x="3624" y="1353"/>
                <a:ext cx="49" cy="370"/>
              </a:xfrm>
              <a:prstGeom prst="line">
                <a:avLst/>
              </a:prstGeom>
              <a:noFill/>
              <a:ln w="28575">
                <a:solidFill>
                  <a:schemeClr val="tx1"/>
                </a:solidFill>
                <a:round/>
                <a:headEnd/>
                <a:tailEnd/>
              </a:ln>
            </p:spPr>
            <p:txBody>
              <a:bodyPr/>
              <a:lstStyle/>
              <a:p>
                <a:endParaRPr lang="en-US"/>
              </a:p>
            </p:txBody>
          </p:sp>
          <p:sp>
            <p:nvSpPr>
              <p:cNvPr id="96" name="Line 166"/>
              <p:cNvSpPr>
                <a:spLocks noChangeShapeType="1"/>
              </p:cNvSpPr>
              <p:nvPr/>
            </p:nvSpPr>
            <p:spPr bwMode="auto">
              <a:xfrm>
                <a:off x="3573" y="1353"/>
                <a:ext cx="49" cy="370"/>
              </a:xfrm>
              <a:prstGeom prst="line">
                <a:avLst/>
              </a:prstGeom>
              <a:noFill/>
              <a:ln w="28575">
                <a:solidFill>
                  <a:schemeClr val="tx1"/>
                </a:solidFill>
                <a:round/>
                <a:headEnd/>
                <a:tailEnd/>
              </a:ln>
            </p:spPr>
            <p:txBody>
              <a:bodyPr/>
              <a:lstStyle/>
              <a:p>
                <a:endParaRPr lang="en-US"/>
              </a:p>
            </p:txBody>
          </p:sp>
          <p:sp>
            <p:nvSpPr>
              <p:cNvPr id="97" name="Line 167"/>
              <p:cNvSpPr>
                <a:spLocks noChangeShapeType="1"/>
              </p:cNvSpPr>
              <p:nvPr/>
            </p:nvSpPr>
            <p:spPr bwMode="auto">
              <a:xfrm>
                <a:off x="3732" y="1351"/>
                <a:ext cx="49" cy="370"/>
              </a:xfrm>
              <a:prstGeom prst="line">
                <a:avLst/>
              </a:prstGeom>
              <a:noFill/>
              <a:ln w="28575">
                <a:solidFill>
                  <a:schemeClr val="tx1"/>
                </a:solidFill>
                <a:round/>
                <a:headEnd/>
                <a:tailEnd/>
              </a:ln>
            </p:spPr>
            <p:txBody>
              <a:bodyPr/>
              <a:lstStyle/>
              <a:p>
                <a:endParaRPr lang="en-US"/>
              </a:p>
            </p:txBody>
          </p:sp>
          <p:sp>
            <p:nvSpPr>
              <p:cNvPr id="98" name="Line 168"/>
              <p:cNvSpPr>
                <a:spLocks noChangeShapeType="1"/>
              </p:cNvSpPr>
              <p:nvPr/>
            </p:nvSpPr>
            <p:spPr bwMode="auto">
              <a:xfrm>
                <a:off x="3681" y="1351"/>
                <a:ext cx="49" cy="370"/>
              </a:xfrm>
              <a:prstGeom prst="line">
                <a:avLst/>
              </a:prstGeom>
              <a:noFill/>
              <a:ln w="28575">
                <a:solidFill>
                  <a:schemeClr val="tx1"/>
                </a:solidFill>
                <a:round/>
                <a:headEnd/>
                <a:tailEnd/>
              </a:ln>
            </p:spPr>
            <p:txBody>
              <a:bodyPr/>
              <a:lstStyle/>
              <a:p>
                <a:endParaRPr lang="en-US"/>
              </a:p>
            </p:txBody>
          </p:sp>
          <p:sp>
            <p:nvSpPr>
              <p:cNvPr id="99" name="Line 169"/>
              <p:cNvSpPr>
                <a:spLocks noChangeShapeType="1"/>
              </p:cNvSpPr>
              <p:nvPr/>
            </p:nvSpPr>
            <p:spPr bwMode="auto">
              <a:xfrm>
                <a:off x="3786" y="1356"/>
                <a:ext cx="49" cy="370"/>
              </a:xfrm>
              <a:prstGeom prst="line">
                <a:avLst/>
              </a:prstGeom>
              <a:noFill/>
              <a:ln w="28575">
                <a:solidFill>
                  <a:schemeClr val="tx1"/>
                </a:solidFill>
                <a:round/>
                <a:headEnd/>
                <a:tailEnd/>
              </a:ln>
            </p:spPr>
            <p:txBody>
              <a:bodyPr/>
              <a:lstStyle/>
              <a:p>
                <a:endParaRPr lang="en-US"/>
              </a:p>
            </p:txBody>
          </p:sp>
          <p:sp>
            <p:nvSpPr>
              <p:cNvPr id="100" name="Line 170"/>
              <p:cNvSpPr>
                <a:spLocks noChangeShapeType="1"/>
              </p:cNvSpPr>
              <p:nvPr/>
            </p:nvSpPr>
            <p:spPr bwMode="auto">
              <a:xfrm>
                <a:off x="3894" y="1354"/>
                <a:ext cx="49" cy="370"/>
              </a:xfrm>
              <a:prstGeom prst="line">
                <a:avLst/>
              </a:prstGeom>
              <a:noFill/>
              <a:ln w="28575">
                <a:solidFill>
                  <a:schemeClr val="tx1"/>
                </a:solidFill>
                <a:round/>
                <a:headEnd/>
                <a:tailEnd/>
              </a:ln>
            </p:spPr>
            <p:txBody>
              <a:bodyPr/>
              <a:lstStyle/>
              <a:p>
                <a:endParaRPr lang="en-US"/>
              </a:p>
            </p:txBody>
          </p:sp>
          <p:sp>
            <p:nvSpPr>
              <p:cNvPr id="101" name="Line 171"/>
              <p:cNvSpPr>
                <a:spLocks noChangeShapeType="1"/>
              </p:cNvSpPr>
              <p:nvPr/>
            </p:nvSpPr>
            <p:spPr bwMode="auto">
              <a:xfrm>
                <a:off x="3843" y="1354"/>
                <a:ext cx="49" cy="370"/>
              </a:xfrm>
              <a:prstGeom prst="line">
                <a:avLst/>
              </a:prstGeom>
              <a:noFill/>
              <a:ln w="28575">
                <a:solidFill>
                  <a:schemeClr val="tx1"/>
                </a:solidFill>
                <a:round/>
                <a:headEnd/>
                <a:tailEnd/>
              </a:ln>
            </p:spPr>
            <p:txBody>
              <a:bodyPr/>
              <a:lstStyle/>
              <a:p>
                <a:endParaRPr lang="en-US"/>
              </a:p>
            </p:txBody>
          </p:sp>
        </p:grpSp>
        <p:sp>
          <p:nvSpPr>
            <p:cNvPr id="6" name="Line 172"/>
            <p:cNvSpPr>
              <a:spLocks noChangeShapeType="1"/>
            </p:cNvSpPr>
            <p:nvPr/>
          </p:nvSpPr>
          <p:spPr bwMode="auto">
            <a:xfrm>
              <a:off x="4083" y="893"/>
              <a:ext cx="149" cy="0"/>
            </a:xfrm>
            <a:prstGeom prst="line">
              <a:avLst/>
            </a:prstGeom>
            <a:noFill/>
            <a:ln w="38100">
              <a:solidFill>
                <a:schemeClr val="tx1"/>
              </a:solidFill>
              <a:round/>
              <a:headEnd/>
              <a:tailEnd/>
            </a:ln>
          </p:spPr>
          <p:txBody>
            <a:bodyPr/>
            <a:lstStyle/>
            <a:p>
              <a:endParaRPr lang="en-US"/>
            </a:p>
          </p:txBody>
        </p:sp>
        <p:sp>
          <p:nvSpPr>
            <p:cNvPr id="7" name="Line 173"/>
            <p:cNvSpPr>
              <a:spLocks noChangeShapeType="1"/>
            </p:cNvSpPr>
            <p:nvPr/>
          </p:nvSpPr>
          <p:spPr bwMode="auto">
            <a:xfrm>
              <a:off x="4083" y="893"/>
              <a:ext cx="0" cy="518"/>
            </a:xfrm>
            <a:prstGeom prst="line">
              <a:avLst/>
            </a:prstGeom>
            <a:noFill/>
            <a:ln w="38100">
              <a:solidFill>
                <a:schemeClr val="tx1"/>
              </a:solidFill>
              <a:round/>
              <a:headEnd/>
              <a:tailEnd/>
            </a:ln>
          </p:spPr>
          <p:txBody>
            <a:bodyPr/>
            <a:lstStyle/>
            <a:p>
              <a:endParaRPr lang="en-US"/>
            </a:p>
          </p:txBody>
        </p:sp>
        <p:sp>
          <p:nvSpPr>
            <p:cNvPr id="8" name="Line 174"/>
            <p:cNvSpPr>
              <a:spLocks noChangeShapeType="1"/>
            </p:cNvSpPr>
            <p:nvPr/>
          </p:nvSpPr>
          <p:spPr bwMode="auto">
            <a:xfrm>
              <a:off x="5144" y="751"/>
              <a:ext cx="184" cy="0"/>
            </a:xfrm>
            <a:prstGeom prst="line">
              <a:avLst/>
            </a:prstGeom>
            <a:noFill/>
            <a:ln w="38100">
              <a:solidFill>
                <a:schemeClr val="tx1"/>
              </a:solidFill>
              <a:round/>
              <a:headEnd/>
              <a:tailEnd/>
            </a:ln>
          </p:spPr>
          <p:txBody>
            <a:bodyPr/>
            <a:lstStyle/>
            <a:p>
              <a:endParaRPr lang="en-US"/>
            </a:p>
          </p:txBody>
        </p:sp>
        <p:sp>
          <p:nvSpPr>
            <p:cNvPr id="9" name="Line 175"/>
            <p:cNvSpPr>
              <a:spLocks noChangeShapeType="1"/>
            </p:cNvSpPr>
            <p:nvPr/>
          </p:nvSpPr>
          <p:spPr bwMode="auto">
            <a:xfrm>
              <a:off x="5328" y="751"/>
              <a:ext cx="0" cy="896"/>
            </a:xfrm>
            <a:prstGeom prst="line">
              <a:avLst/>
            </a:prstGeom>
            <a:noFill/>
            <a:ln w="38100">
              <a:solidFill>
                <a:schemeClr val="tx1"/>
              </a:solidFill>
              <a:round/>
              <a:headEnd/>
              <a:tailEnd/>
            </a:ln>
          </p:spPr>
          <p:txBody>
            <a:bodyPr/>
            <a:lstStyle/>
            <a:p>
              <a:endParaRPr lang="en-US"/>
            </a:p>
          </p:txBody>
        </p:sp>
        <p:sp>
          <p:nvSpPr>
            <p:cNvPr id="10" name="Text Box 176"/>
            <p:cNvSpPr txBox="1">
              <a:spLocks noChangeArrowheads="1"/>
            </p:cNvSpPr>
            <p:nvPr/>
          </p:nvSpPr>
          <p:spPr bwMode="auto">
            <a:xfrm>
              <a:off x="4150" y="628"/>
              <a:ext cx="66" cy="174"/>
            </a:xfrm>
            <a:prstGeom prst="rect">
              <a:avLst/>
            </a:prstGeom>
            <a:noFill/>
            <a:ln w="19050" algn="ctr">
              <a:noFill/>
              <a:miter lim="800000"/>
              <a:headEnd/>
              <a:tailEnd/>
            </a:ln>
          </p:spPr>
          <p:txBody>
            <a:bodyPr lIns="0" tIns="0" rIns="0" bIns="0">
              <a:spAutoFit/>
            </a:bodyPr>
            <a:lstStyle/>
            <a:p>
              <a:pPr>
                <a:spcBef>
                  <a:spcPct val="50000"/>
                </a:spcBef>
              </a:pPr>
              <a:r>
                <a:rPr lang="en-US"/>
                <a:t>M</a:t>
              </a:r>
            </a:p>
          </p:txBody>
        </p:sp>
        <p:sp>
          <p:nvSpPr>
            <p:cNvPr id="11" name="Text Box 177"/>
            <p:cNvSpPr txBox="1">
              <a:spLocks noChangeArrowheads="1"/>
            </p:cNvSpPr>
            <p:nvPr/>
          </p:nvSpPr>
          <p:spPr bwMode="auto">
            <a:xfrm>
              <a:off x="5162" y="618"/>
              <a:ext cx="66" cy="136"/>
            </a:xfrm>
            <a:prstGeom prst="rect">
              <a:avLst/>
            </a:prstGeom>
            <a:noFill/>
            <a:ln w="19050" algn="ctr">
              <a:noFill/>
              <a:miter lim="800000"/>
              <a:headEnd/>
              <a:tailEnd/>
            </a:ln>
          </p:spPr>
          <p:txBody>
            <a:bodyPr lIns="0" tIns="0" rIns="0" bIns="0">
              <a:spAutoFit/>
            </a:bodyPr>
            <a:lstStyle/>
            <a:p>
              <a:pPr>
                <a:spcBef>
                  <a:spcPct val="50000"/>
                </a:spcBef>
              </a:pPr>
              <a:r>
                <a:rPr lang="en-US" sz="1400"/>
                <a:t>N</a:t>
              </a:r>
            </a:p>
          </p:txBody>
        </p:sp>
        <p:sp>
          <p:nvSpPr>
            <p:cNvPr id="12" name="Text Box 178"/>
            <p:cNvSpPr txBox="1">
              <a:spLocks noChangeArrowheads="1"/>
            </p:cNvSpPr>
            <p:nvPr/>
          </p:nvSpPr>
          <p:spPr bwMode="auto">
            <a:xfrm>
              <a:off x="4150" y="775"/>
              <a:ext cx="66" cy="174"/>
            </a:xfrm>
            <a:prstGeom prst="rect">
              <a:avLst/>
            </a:prstGeom>
            <a:noFill/>
            <a:ln w="19050" algn="ctr">
              <a:noFill/>
              <a:miter lim="800000"/>
              <a:headEnd/>
              <a:tailEnd/>
            </a:ln>
          </p:spPr>
          <p:txBody>
            <a:bodyPr lIns="0" tIns="0" rIns="0" bIns="0">
              <a:spAutoFit/>
            </a:bodyPr>
            <a:lstStyle/>
            <a:p>
              <a:pPr>
                <a:spcBef>
                  <a:spcPct val="50000"/>
                </a:spcBef>
              </a:pPr>
              <a:r>
                <a:rPr lang="en-US" dirty="0"/>
                <a:t>A</a:t>
              </a:r>
            </a:p>
          </p:txBody>
        </p:sp>
        <p:sp>
          <p:nvSpPr>
            <p:cNvPr id="13" name="Text Box 179"/>
            <p:cNvSpPr txBox="1">
              <a:spLocks noChangeArrowheads="1"/>
            </p:cNvSpPr>
            <p:nvPr/>
          </p:nvSpPr>
          <p:spPr bwMode="auto">
            <a:xfrm>
              <a:off x="5173" y="823"/>
              <a:ext cx="68" cy="136"/>
            </a:xfrm>
            <a:prstGeom prst="rect">
              <a:avLst/>
            </a:prstGeom>
            <a:noFill/>
            <a:ln w="19050" algn="ctr">
              <a:noFill/>
              <a:miter lim="800000"/>
              <a:headEnd/>
              <a:tailEnd/>
            </a:ln>
          </p:spPr>
          <p:txBody>
            <a:bodyPr lIns="0" tIns="0" rIns="0" bIns="0">
              <a:spAutoFit/>
            </a:bodyPr>
            <a:lstStyle/>
            <a:p>
              <a:pPr>
                <a:spcBef>
                  <a:spcPct val="50000"/>
                </a:spcBef>
              </a:pPr>
              <a:r>
                <a:rPr lang="en-US" sz="1400"/>
                <a:t>B</a:t>
              </a:r>
            </a:p>
          </p:txBody>
        </p:sp>
        <p:grpSp>
          <p:nvGrpSpPr>
            <p:cNvPr id="14" name="Group 180"/>
            <p:cNvGrpSpPr>
              <a:grpSpLocks/>
            </p:cNvGrpSpPr>
            <p:nvPr/>
          </p:nvGrpSpPr>
          <p:grpSpPr bwMode="auto">
            <a:xfrm>
              <a:off x="2976" y="1089"/>
              <a:ext cx="853" cy="432"/>
              <a:chOff x="432" y="2352"/>
              <a:chExt cx="1776" cy="1056"/>
            </a:xfrm>
          </p:grpSpPr>
          <p:sp>
            <p:nvSpPr>
              <p:cNvPr id="39" name="AutoShape 181"/>
              <p:cNvSpPr>
                <a:spLocks noChangeArrowheads="1"/>
              </p:cNvSpPr>
              <p:nvPr/>
            </p:nvSpPr>
            <p:spPr bwMode="auto">
              <a:xfrm>
                <a:off x="432" y="2352"/>
                <a:ext cx="1776" cy="1056"/>
              </a:xfrm>
              <a:prstGeom prst="roundRect">
                <a:avLst>
                  <a:gd name="adj" fmla="val 16667"/>
                </a:avLst>
              </a:prstGeom>
              <a:solidFill>
                <a:srgbClr val="FFFFFF"/>
              </a:solidFill>
              <a:ln w="38100" cmpd="dbl" algn="ctr">
                <a:solidFill>
                  <a:schemeClr val="tx1"/>
                </a:solidFill>
                <a:round/>
                <a:headEnd/>
                <a:tailEnd/>
              </a:ln>
            </p:spPr>
            <p:txBody>
              <a:bodyPr wrap="none" anchor="ctr"/>
              <a:lstStyle/>
              <a:p>
                <a:endParaRPr lang="en-US"/>
              </a:p>
            </p:txBody>
          </p:sp>
          <p:sp>
            <p:nvSpPr>
              <p:cNvPr id="40" name="Oval 182"/>
              <p:cNvSpPr>
                <a:spLocks noChangeArrowheads="1"/>
              </p:cNvSpPr>
              <p:nvPr/>
            </p:nvSpPr>
            <p:spPr bwMode="auto">
              <a:xfrm>
                <a:off x="1728" y="2496"/>
                <a:ext cx="96" cy="96"/>
              </a:xfrm>
              <a:prstGeom prst="ellipse">
                <a:avLst/>
              </a:prstGeom>
              <a:solidFill>
                <a:srgbClr val="0000FF"/>
              </a:solidFill>
              <a:ln w="57150" algn="ctr">
                <a:solidFill>
                  <a:srgbClr val="0000FF"/>
                </a:solidFill>
                <a:round/>
                <a:headEnd/>
                <a:tailEnd/>
              </a:ln>
            </p:spPr>
            <p:txBody>
              <a:bodyPr wrap="none" anchor="ctr"/>
              <a:lstStyle/>
              <a:p>
                <a:endParaRPr lang="en-US"/>
              </a:p>
            </p:txBody>
          </p:sp>
          <p:sp>
            <p:nvSpPr>
              <p:cNvPr id="41" name="Oval 183"/>
              <p:cNvSpPr>
                <a:spLocks noChangeArrowheads="1"/>
              </p:cNvSpPr>
              <p:nvPr/>
            </p:nvSpPr>
            <p:spPr bwMode="auto">
              <a:xfrm>
                <a:off x="1728" y="2688"/>
                <a:ext cx="96" cy="96"/>
              </a:xfrm>
              <a:prstGeom prst="ellipse">
                <a:avLst/>
              </a:prstGeom>
              <a:solidFill>
                <a:srgbClr val="FF0000"/>
              </a:solidFill>
              <a:ln w="57150" algn="ctr">
                <a:solidFill>
                  <a:srgbClr val="FF0000"/>
                </a:solidFill>
                <a:round/>
                <a:headEnd/>
                <a:tailEnd/>
              </a:ln>
            </p:spPr>
            <p:txBody>
              <a:bodyPr wrap="none" anchor="ctr"/>
              <a:lstStyle/>
              <a:p>
                <a:endParaRPr lang="en-US"/>
              </a:p>
            </p:txBody>
          </p:sp>
          <p:sp>
            <p:nvSpPr>
              <p:cNvPr id="42" name="AutoShape 184"/>
              <p:cNvSpPr>
                <a:spLocks noChangeArrowheads="1"/>
              </p:cNvSpPr>
              <p:nvPr/>
            </p:nvSpPr>
            <p:spPr bwMode="auto">
              <a:xfrm>
                <a:off x="1536" y="2976"/>
                <a:ext cx="528" cy="288"/>
              </a:xfrm>
              <a:prstGeom prst="roundRect">
                <a:avLst>
                  <a:gd name="adj" fmla="val 16667"/>
                </a:avLst>
              </a:prstGeom>
              <a:solidFill>
                <a:srgbClr val="FFFFFF"/>
              </a:solidFill>
              <a:ln w="19050" algn="ctr">
                <a:solidFill>
                  <a:schemeClr val="tx1"/>
                </a:solidFill>
                <a:round/>
                <a:headEnd/>
                <a:tailEnd/>
              </a:ln>
            </p:spPr>
            <p:txBody>
              <a:bodyPr wrap="none" anchor="ctr"/>
              <a:lstStyle/>
              <a:p>
                <a:endParaRPr lang="en-US"/>
              </a:p>
            </p:txBody>
          </p:sp>
          <p:sp>
            <p:nvSpPr>
              <p:cNvPr id="43" name="Oval 185"/>
              <p:cNvSpPr>
                <a:spLocks noChangeArrowheads="1"/>
              </p:cNvSpPr>
              <p:nvPr/>
            </p:nvSpPr>
            <p:spPr bwMode="auto">
              <a:xfrm>
                <a:off x="1680" y="3072"/>
                <a:ext cx="96" cy="96"/>
              </a:xfrm>
              <a:prstGeom prst="ellipse">
                <a:avLst/>
              </a:prstGeom>
              <a:solidFill>
                <a:srgbClr val="FFFFFF"/>
              </a:solidFill>
              <a:ln w="57150" algn="ctr">
                <a:solidFill>
                  <a:srgbClr val="FF0000"/>
                </a:solidFill>
                <a:round/>
                <a:headEnd/>
                <a:tailEnd/>
              </a:ln>
            </p:spPr>
            <p:txBody>
              <a:bodyPr wrap="none" anchor="ctr"/>
              <a:lstStyle/>
              <a:p>
                <a:endParaRPr lang="en-US"/>
              </a:p>
            </p:txBody>
          </p:sp>
          <p:sp>
            <p:nvSpPr>
              <p:cNvPr id="44" name="Oval 186"/>
              <p:cNvSpPr>
                <a:spLocks noChangeArrowheads="1"/>
              </p:cNvSpPr>
              <p:nvPr/>
            </p:nvSpPr>
            <p:spPr bwMode="auto">
              <a:xfrm>
                <a:off x="1872" y="3072"/>
                <a:ext cx="96" cy="96"/>
              </a:xfrm>
              <a:prstGeom prst="ellipse">
                <a:avLst/>
              </a:prstGeom>
              <a:solidFill>
                <a:srgbClr val="FFFFFF"/>
              </a:solidFill>
              <a:ln w="57150" algn="ctr">
                <a:solidFill>
                  <a:schemeClr val="tx1"/>
                </a:solidFill>
                <a:round/>
                <a:headEnd/>
                <a:tailEnd/>
              </a:ln>
            </p:spPr>
            <p:txBody>
              <a:bodyPr wrap="none" anchor="ctr"/>
              <a:lstStyle/>
              <a:p>
                <a:endParaRPr lang="en-US"/>
              </a:p>
            </p:txBody>
          </p:sp>
          <p:sp>
            <p:nvSpPr>
              <p:cNvPr id="45" name="AutoShape 187"/>
              <p:cNvSpPr>
                <a:spLocks noChangeArrowheads="1"/>
              </p:cNvSpPr>
              <p:nvPr/>
            </p:nvSpPr>
            <p:spPr bwMode="auto">
              <a:xfrm>
                <a:off x="624" y="2976"/>
                <a:ext cx="528" cy="288"/>
              </a:xfrm>
              <a:prstGeom prst="roundRect">
                <a:avLst>
                  <a:gd name="adj" fmla="val 16667"/>
                </a:avLst>
              </a:prstGeom>
              <a:solidFill>
                <a:srgbClr val="FFFFFF"/>
              </a:solidFill>
              <a:ln w="19050" algn="ctr">
                <a:solidFill>
                  <a:schemeClr val="tx1"/>
                </a:solidFill>
                <a:round/>
                <a:headEnd/>
                <a:tailEnd/>
              </a:ln>
            </p:spPr>
            <p:txBody>
              <a:bodyPr wrap="none" anchor="ctr"/>
              <a:lstStyle/>
              <a:p>
                <a:endParaRPr lang="en-US"/>
              </a:p>
            </p:txBody>
          </p:sp>
          <p:sp>
            <p:nvSpPr>
              <p:cNvPr id="46" name="Oval 188"/>
              <p:cNvSpPr>
                <a:spLocks noChangeArrowheads="1"/>
              </p:cNvSpPr>
              <p:nvPr/>
            </p:nvSpPr>
            <p:spPr bwMode="auto">
              <a:xfrm>
                <a:off x="720" y="3072"/>
                <a:ext cx="96" cy="96"/>
              </a:xfrm>
              <a:prstGeom prst="ellipse">
                <a:avLst/>
              </a:prstGeom>
              <a:solidFill>
                <a:srgbClr val="FFFFFF"/>
              </a:solidFill>
              <a:ln w="57150" algn="ctr">
                <a:solidFill>
                  <a:srgbClr val="FF0000"/>
                </a:solidFill>
                <a:round/>
                <a:headEnd/>
                <a:tailEnd/>
              </a:ln>
            </p:spPr>
            <p:txBody>
              <a:bodyPr wrap="none" anchor="ctr"/>
              <a:lstStyle/>
              <a:p>
                <a:endParaRPr lang="en-US"/>
              </a:p>
            </p:txBody>
          </p:sp>
          <p:sp>
            <p:nvSpPr>
              <p:cNvPr id="47" name="Oval 189"/>
              <p:cNvSpPr>
                <a:spLocks noChangeArrowheads="1"/>
              </p:cNvSpPr>
              <p:nvPr/>
            </p:nvSpPr>
            <p:spPr bwMode="auto">
              <a:xfrm>
                <a:off x="912" y="3072"/>
                <a:ext cx="96" cy="96"/>
              </a:xfrm>
              <a:prstGeom prst="ellipse">
                <a:avLst/>
              </a:prstGeom>
              <a:solidFill>
                <a:srgbClr val="FFFFFF"/>
              </a:solidFill>
              <a:ln w="57150" algn="ctr">
                <a:solidFill>
                  <a:schemeClr val="tx1"/>
                </a:solidFill>
                <a:round/>
                <a:headEnd/>
                <a:tailEnd/>
              </a:ln>
            </p:spPr>
            <p:txBody>
              <a:bodyPr wrap="none" anchor="ctr"/>
              <a:lstStyle/>
              <a:p>
                <a:endParaRPr lang="en-US"/>
              </a:p>
            </p:txBody>
          </p:sp>
          <p:sp>
            <p:nvSpPr>
              <p:cNvPr id="48" name="Oval 190"/>
              <p:cNvSpPr>
                <a:spLocks noChangeArrowheads="1"/>
              </p:cNvSpPr>
              <p:nvPr/>
            </p:nvSpPr>
            <p:spPr bwMode="auto">
              <a:xfrm>
                <a:off x="1134" y="2592"/>
                <a:ext cx="384" cy="384"/>
              </a:xfrm>
              <a:prstGeom prst="ellipse">
                <a:avLst/>
              </a:prstGeom>
              <a:solidFill>
                <a:srgbClr val="FFFFFF"/>
              </a:solidFill>
              <a:ln w="19050" algn="ctr">
                <a:solidFill>
                  <a:schemeClr val="tx1"/>
                </a:solidFill>
                <a:round/>
                <a:headEnd/>
                <a:tailEnd/>
              </a:ln>
            </p:spPr>
            <p:txBody>
              <a:bodyPr wrap="none" anchor="ctr"/>
              <a:lstStyle/>
              <a:p>
                <a:endParaRPr lang="en-US"/>
              </a:p>
            </p:txBody>
          </p:sp>
          <p:sp>
            <p:nvSpPr>
              <p:cNvPr id="49" name="Line 191"/>
              <p:cNvSpPr>
                <a:spLocks noChangeShapeType="1"/>
              </p:cNvSpPr>
              <p:nvPr/>
            </p:nvSpPr>
            <p:spPr bwMode="auto">
              <a:xfrm flipH="1" flipV="1">
                <a:off x="1200" y="2688"/>
                <a:ext cx="144" cy="96"/>
              </a:xfrm>
              <a:prstGeom prst="line">
                <a:avLst/>
              </a:prstGeom>
              <a:noFill/>
              <a:ln w="76200">
                <a:solidFill>
                  <a:schemeClr val="tx1"/>
                </a:solidFill>
                <a:round/>
                <a:headEnd/>
                <a:tailEnd type="stealth" w="med" len="med"/>
              </a:ln>
            </p:spPr>
            <p:txBody>
              <a:bodyPr/>
              <a:lstStyle/>
              <a:p>
                <a:endParaRPr lang="en-US"/>
              </a:p>
            </p:txBody>
          </p:sp>
        </p:grpSp>
        <p:grpSp>
          <p:nvGrpSpPr>
            <p:cNvPr id="15" name="Group 192"/>
            <p:cNvGrpSpPr>
              <a:grpSpLocks/>
            </p:cNvGrpSpPr>
            <p:nvPr/>
          </p:nvGrpSpPr>
          <p:grpSpPr bwMode="auto">
            <a:xfrm>
              <a:off x="4913" y="1458"/>
              <a:ext cx="277" cy="233"/>
              <a:chOff x="4464" y="2691"/>
              <a:chExt cx="576" cy="573"/>
            </a:xfrm>
          </p:grpSpPr>
          <p:sp>
            <p:nvSpPr>
              <p:cNvPr id="33" name="Rectangle 193"/>
              <p:cNvSpPr>
                <a:spLocks noChangeArrowheads="1"/>
              </p:cNvSpPr>
              <p:nvPr/>
            </p:nvSpPr>
            <p:spPr bwMode="auto">
              <a:xfrm>
                <a:off x="4464" y="3168"/>
                <a:ext cx="576" cy="96"/>
              </a:xfrm>
              <a:prstGeom prst="rect">
                <a:avLst/>
              </a:prstGeom>
              <a:solidFill>
                <a:srgbClr val="FF9900"/>
              </a:solidFill>
              <a:ln w="19050" algn="ctr">
                <a:solidFill>
                  <a:srgbClr val="FF9900"/>
                </a:solidFill>
                <a:miter lim="800000"/>
                <a:headEnd/>
                <a:tailEnd/>
              </a:ln>
            </p:spPr>
            <p:txBody>
              <a:bodyPr wrap="none" anchor="ctr"/>
              <a:lstStyle/>
              <a:p>
                <a:endParaRPr lang="en-US"/>
              </a:p>
            </p:txBody>
          </p:sp>
          <p:sp>
            <p:nvSpPr>
              <p:cNvPr id="34" name="Oval 194"/>
              <p:cNvSpPr>
                <a:spLocks noChangeArrowheads="1"/>
              </p:cNvSpPr>
              <p:nvPr/>
            </p:nvSpPr>
            <p:spPr bwMode="auto">
              <a:xfrm>
                <a:off x="4559" y="2691"/>
                <a:ext cx="384" cy="384"/>
              </a:xfrm>
              <a:prstGeom prst="ellipse">
                <a:avLst/>
              </a:prstGeom>
              <a:solidFill>
                <a:srgbClr val="FFFFFF"/>
              </a:solidFill>
              <a:ln w="19050" algn="ctr">
                <a:solidFill>
                  <a:schemeClr val="tx1"/>
                </a:solidFill>
                <a:round/>
                <a:headEnd/>
                <a:tailEnd/>
              </a:ln>
            </p:spPr>
            <p:txBody>
              <a:bodyPr wrap="none" anchor="ctr"/>
              <a:lstStyle/>
              <a:p>
                <a:endParaRPr lang="en-US"/>
              </a:p>
            </p:txBody>
          </p:sp>
          <p:sp>
            <p:nvSpPr>
              <p:cNvPr id="35" name="Rectangle 195"/>
              <p:cNvSpPr>
                <a:spLocks noChangeArrowheads="1"/>
              </p:cNvSpPr>
              <p:nvPr/>
            </p:nvSpPr>
            <p:spPr bwMode="auto">
              <a:xfrm>
                <a:off x="4512" y="3111"/>
                <a:ext cx="96" cy="48"/>
              </a:xfrm>
              <a:prstGeom prst="rect">
                <a:avLst/>
              </a:prstGeom>
              <a:solidFill>
                <a:schemeClr val="tx1"/>
              </a:solidFill>
              <a:ln w="19050" algn="ctr">
                <a:solidFill>
                  <a:schemeClr val="tx1"/>
                </a:solidFill>
                <a:miter lim="800000"/>
                <a:headEnd/>
                <a:tailEnd/>
              </a:ln>
            </p:spPr>
            <p:txBody>
              <a:bodyPr wrap="none" anchor="ctr"/>
              <a:lstStyle/>
              <a:p>
                <a:endParaRPr lang="en-US"/>
              </a:p>
            </p:txBody>
          </p:sp>
          <p:sp>
            <p:nvSpPr>
              <p:cNvPr id="36" name="Rectangle 196"/>
              <p:cNvSpPr>
                <a:spLocks noChangeArrowheads="1"/>
              </p:cNvSpPr>
              <p:nvPr/>
            </p:nvSpPr>
            <p:spPr bwMode="auto">
              <a:xfrm>
                <a:off x="4896" y="3120"/>
                <a:ext cx="96" cy="48"/>
              </a:xfrm>
              <a:prstGeom prst="rect">
                <a:avLst/>
              </a:prstGeom>
              <a:solidFill>
                <a:schemeClr val="tx1"/>
              </a:solidFill>
              <a:ln w="19050" algn="ctr">
                <a:solidFill>
                  <a:schemeClr val="tx1"/>
                </a:solidFill>
                <a:miter lim="800000"/>
                <a:headEnd/>
                <a:tailEnd/>
              </a:ln>
            </p:spPr>
            <p:txBody>
              <a:bodyPr wrap="none" anchor="ctr"/>
              <a:lstStyle/>
              <a:p>
                <a:endParaRPr lang="en-US"/>
              </a:p>
            </p:txBody>
          </p:sp>
          <p:sp>
            <p:nvSpPr>
              <p:cNvPr id="37" name="Rectangle 197"/>
              <p:cNvSpPr>
                <a:spLocks noChangeArrowheads="1"/>
              </p:cNvSpPr>
              <p:nvPr/>
            </p:nvSpPr>
            <p:spPr bwMode="auto">
              <a:xfrm>
                <a:off x="4686" y="3036"/>
                <a:ext cx="144" cy="144"/>
              </a:xfrm>
              <a:prstGeom prst="rect">
                <a:avLst/>
              </a:prstGeom>
              <a:solidFill>
                <a:srgbClr val="FFFFFF"/>
              </a:solidFill>
              <a:ln w="19050" algn="ctr">
                <a:solidFill>
                  <a:schemeClr val="tx1"/>
                </a:solidFill>
                <a:miter lim="800000"/>
                <a:headEnd/>
                <a:tailEnd/>
              </a:ln>
            </p:spPr>
            <p:txBody>
              <a:bodyPr wrap="none" anchor="ctr"/>
              <a:lstStyle/>
              <a:p>
                <a:endParaRPr lang="en-US"/>
              </a:p>
            </p:txBody>
          </p:sp>
          <p:sp>
            <p:nvSpPr>
              <p:cNvPr id="38" name="Freeform 198"/>
              <p:cNvSpPr>
                <a:spLocks/>
              </p:cNvSpPr>
              <p:nvPr/>
            </p:nvSpPr>
            <p:spPr bwMode="auto">
              <a:xfrm>
                <a:off x="4675" y="2803"/>
                <a:ext cx="149" cy="231"/>
              </a:xfrm>
              <a:custGeom>
                <a:avLst/>
                <a:gdLst>
                  <a:gd name="T0" fmla="*/ 29 w 149"/>
                  <a:gd name="T1" fmla="*/ 221 h 231"/>
                  <a:gd name="T2" fmla="*/ 0 w 149"/>
                  <a:gd name="T3" fmla="*/ 15 h 231"/>
                  <a:gd name="T4" fmla="*/ 43 w 149"/>
                  <a:gd name="T5" fmla="*/ 34 h 231"/>
                  <a:gd name="T6" fmla="*/ 72 w 149"/>
                  <a:gd name="T7" fmla="*/ 0 h 231"/>
                  <a:gd name="T8" fmla="*/ 106 w 149"/>
                  <a:gd name="T9" fmla="*/ 39 h 231"/>
                  <a:gd name="T10" fmla="*/ 149 w 149"/>
                  <a:gd name="T11" fmla="*/ 5 h 231"/>
                  <a:gd name="T12" fmla="*/ 125 w 149"/>
                  <a:gd name="T13" fmla="*/ 231 h 231"/>
                  <a:gd name="T14" fmla="*/ 0 60000 65536"/>
                  <a:gd name="T15" fmla="*/ 0 60000 65536"/>
                  <a:gd name="T16" fmla="*/ 0 60000 65536"/>
                  <a:gd name="T17" fmla="*/ 0 60000 65536"/>
                  <a:gd name="T18" fmla="*/ 0 60000 65536"/>
                  <a:gd name="T19" fmla="*/ 0 60000 65536"/>
                  <a:gd name="T20" fmla="*/ 0 60000 65536"/>
                  <a:gd name="T21" fmla="*/ 0 w 149"/>
                  <a:gd name="T22" fmla="*/ 0 h 231"/>
                  <a:gd name="T23" fmla="*/ 149 w 149"/>
                  <a:gd name="T24" fmla="*/ 231 h 2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 h="231">
                    <a:moveTo>
                      <a:pt x="29" y="221"/>
                    </a:moveTo>
                    <a:lnTo>
                      <a:pt x="0" y="15"/>
                    </a:lnTo>
                    <a:lnTo>
                      <a:pt x="43" y="34"/>
                    </a:lnTo>
                    <a:lnTo>
                      <a:pt x="72" y="0"/>
                    </a:lnTo>
                    <a:lnTo>
                      <a:pt x="106" y="39"/>
                    </a:lnTo>
                    <a:lnTo>
                      <a:pt x="149" y="5"/>
                    </a:lnTo>
                    <a:lnTo>
                      <a:pt x="125" y="231"/>
                    </a:lnTo>
                  </a:path>
                </a:pathLst>
              </a:custGeom>
              <a:noFill/>
              <a:ln w="19050">
                <a:solidFill>
                  <a:schemeClr val="tx1"/>
                </a:solidFill>
                <a:round/>
                <a:headEnd/>
                <a:tailEnd/>
              </a:ln>
            </p:spPr>
            <p:txBody>
              <a:bodyPr/>
              <a:lstStyle/>
              <a:p>
                <a:endParaRPr lang="en-US"/>
              </a:p>
            </p:txBody>
          </p:sp>
        </p:grpSp>
        <p:sp>
          <p:nvSpPr>
            <p:cNvPr id="16" name="Rectangle 199"/>
            <p:cNvSpPr>
              <a:spLocks noChangeArrowheads="1"/>
            </p:cNvSpPr>
            <p:nvPr/>
          </p:nvSpPr>
          <p:spPr bwMode="auto">
            <a:xfrm>
              <a:off x="4276" y="1644"/>
              <a:ext cx="323" cy="40"/>
            </a:xfrm>
            <a:prstGeom prst="rect">
              <a:avLst/>
            </a:prstGeom>
            <a:solidFill>
              <a:srgbClr val="FF9900"/>
            </a:solidFill>
            <a:ln w="19050" algn="ctr">
              <a:solidFill>
                <a:srgbClr val="FF9900"/>
              </a:solidFill>
              <a:miter lim="800000"/>
              <a:headEnd/>
              <a:tailEnd/>
            </a:ln>
          </p:spPr>
          <p:txBody>
            <a:bodyPr wrap="none" anchor="ctr"/>
            <a:lstStyle/>
            <a:p>
              <a:endParaRPr lang="en-US"/>
            </a:p>
          </p:txBody>
        </p:sp>
        <p:sp>
          <p:nvSpPr>
            <p:cNvPr id="17" name="Rectangle 200"/>
            <p:cNvSpPr>
              <a:spLocks noChangeArrowheads="1"/>
            </p:cNvSpPr>
            <p:nvPr/>
          </p:nvSpPr>
          <p:spPr bwMode="auto">
            <a:xfrm>
              <a:off x="4322" y="1620"/>
              <a:ext cx="46" cy="19"/>
            </a:xfrm>
            <a:prstGeom prst="rect">
              <a:avLst/>
            </a:prstGeom>
            <a:solidFill>
              <a:schemeClr val="tx1"/>
            </a:solidFill>
            <a:ln w="19050" algn="ctr">
              <a:solidFill>
                <a:schemeClr val="tx1"/>
              </a:solidFill>
              <a:miter lim="800000"/>
              <a:headEnd/>
              <a:tailEnd/>
            </a:ln>
          </p:spPr>
          <p:txBody>
            <a:bodyPr wrap="none" anchor="ctr"/>
            <a:lstStyle/>
            <a:p>
              <a:endParaRPr lang="en-US"/>
            </a:p>
          </p:txBody>
        </p:sp>
        <p:sp>
          <p:nvSpPr>
            <p:cNvPr id="18" name="Rectangle 201"/>
            <p:cNvSpPr>
              <a:spLocks noChangeArrowheads="1"/>
            </p:cNvSpPr>
            <p:nvPr/>
          </p:nvSpPr>
          <p:spPr bwMode="auto">
            <a:xfrm>
              <a:off x="4512" y="1625"/>
              <a:ext cx="46" cy="19"/>
            </a:xfrm>
            <a:prstGeom prst="rect">
              <a:avLst/>
            </a:prstGeom>
            <a:solidFill>
              <a:schemeClr val="tx1"/>
            </a:solidFill>
            <a:ln w="19050" algn="ctr">
              <a:solidFill>
                <a:schemeClr val="tx1"/>
              </a:solidFill>
              <a:miter lim="800000"/>
              <a:headEnd/>
              <a:tailEnd/>
            </a:ln>
          </p:spPr>
          <p:txBody>
            <a:bodyPr wrap="none" anchor="ctr"/>
            <a:lstStyle/>
            <a:p>
              <a:endParaRPr lang="en-US"/>
            </a:p>
          </p:txBody>
        </p:sp>
        <p:sp>
          <p:nvSpPr>
            <p:cNvPr id="19" name="Line 202"/>
            <p:cNvSpPr>
              <a:spLocks noChangeShapeType="1"/>
            </p:cNvSpPr>
            <p:nvPr/>
          </p:nvSpPr>
          <p:spPr bwMode="auto">
            <a:xfrm flipV="1">
              <a:off x="4328" y="1551"/>
              <a:ext cx="230" cy="79"/>
            </a:xfrm>
            <a:prstGeom prst="line">
              <a:avLst/>
            </a:prstGeom>
            <a:noFill/>
            <a:ln w="19050">
              <a:solidFill>
                <a:schemeClr val="tx1"/>
              </a:solidFill>
              <a:round/>
              <a:headEnd/>
              <a:tailEnd/>
            </a:ln>
          </p:spPr>
          <p:txBody>
            <a:bodyPr/>
            <a:lstStyle/>
            <a:p>
              <a:endParaRPr lang="en-US"/>
            </a:p>
          </p:txBody>
        </p:sp>
        <p:sp>
          <p:nvSpPr>
            <p:cNvPr id="20" name="Line 203"/>
            <p:cNvSpPr>
              <a:spLocks noChangeShapeType="1"/>
            </p:cNvSpPr>
            <p:nvPr/>
          </p:nvSpPr>
          <p:spPr bwMode="auto">
            <a:xfrm>
              <a:off x="3599" y="1430"/>
              <a:ext cx="0" cy="212"/>
            </a:xfrm>
            <a:prstGeom prst="line">
              <a:avLst/>
            </a:prstGeom>
            <a:noFill/>
            <a:ln w="38100">
              <a:solidFill>
                <a:schemeClr val="tx1"/>
              </a:solidFill>
              <a:round/>
              <a:headEnd/>
              <a:tailEnd/>
            </a:ln>
          </p:spPr>
          <p:txBody>
            <a:bodyPr/>
            <a:lstStyle/>
            <a:p>
              <a:endParaRPr lang="en-US"/>
            </a:p>
          </p:txBody>
        </p:sp>
        <p:sp>
          <p:nvSpPr>
            <p:cNvPr id="21" name="Line 204"/>
            <p:cNvSpPr>
              <a:spLocks noChangeShapeType="1"/>
            </p:cNvSpPr>
            <p:nvPr/>
          </p:nvSpPr>
          <p:spPr bwMode="auto">
            <a:xfrm>
              <a:off x="3599" y="1647"/>
              <a:ext cx="691" cy="0"/>
            </a:xfrm>
            <a:prstGeom prst="line">
              <a:avLst/>
            </a:prstGeom>
            <a:noFill/>
            <a:ln w="38100">
              <a:solidFill>
                <a:schemeClr val="tx1"/>
              </a:solidFill>
              <a:round/>
              <a:headEnd/>
              <a:tailEnd/>
            </a:ln>
          </p:spPr>
          <p:txBody>
            <a:bodyPr/>
            <a:lstStyle/>
            <a:p>
              <a:endParaRPr lang="en-US"/>
            </a:p>
          </p:txBody>
        </p:sp>
        <p:sp>
          <p:nvSpPr>
            <p:cNvPr id="22" name="Line 205"/>
            <p:cNvSpPr>
              <a:spLocks noChangeShapeType="1"/>
            </p:cNvSpPr>
            <p:nvPr/>
          </p:nvSpPr>
          <p:spPr bwMode="auto">
            <a:xfrm>
              <a:off x="4567" y="1647"/>
              <a:ext cx="369" cy="0"/>
            </a:xfrm>
            <a:prstGeom prst="line">
              <a:avLst/>
            </a:prstGeom>
            <a:noFill/>
            <a:ln w="38100">
              <a:solidFill>
                <a:schemeClr val="tx1"/>
              </a:solidFill>
              <a:round/>
              <a:headEnd/>
              <a:tailEnd/>
            </a:ln>
          </p:spPr>
          <p:txBody>
            <a:bodyPr/>
            <a:lstStyle/>
            <a:p>
              <a:endParaRPr lang="en-US"/>
            </a:p>
          </p:txBody>
        </p:sp>
        <p:sp>
          <p:nvSpPr>
            <p:cNvPr id="23" name="Line 206"/>
            <p:cNvSpPr>
              <a:spLocks noChangeShapeType="1"/>
            </p:cNvSpPr>
            <p:nvPr/>
          </p:nvSpPr>
          <p:spPr bwMode="auto">
            <a:xfrm>
              <a:off x="5164" y="1647"/>
              <a:ext cx="164" cy="0"/>
            </a:xfrm>
            <a:prstGeom prst="line">
              <a:avLst/>
            </a:prstGeom>
            <a:noFill/>
            <a:ln w="38100">
              <a:solidFill>
                <a:schemeClr val="tx1"/>
              </a:solidFill>
              <a:round/>
              <a:headEnd/>
              <a:tailEnd/>
            </a:ln>
          </p:spPr>
          <p:txBody>
            <a:bodyPr/>
            <a:lstStyle/>
            <a:p>
              <a:endParaRPr lang="en-US"/>
            </a:p>
          </p:txBody>
        </p:sp>
        <p:sp>
          <p:nvSpPr>
            <p:cNvPr id="24" name="Line 207"/>
            <p:cNvSpPr>
              <a:spLocks noChangeShapeType="1"/>
            </p:cNvSpPr>
            <p:nvPr/>
          </p:nvSpPr>
          <p:spPr bwMode="auto">
            <a:xfrm>
              <a:off x="3714" y="1411"/>
              <a:ext cx="369" cy="0"/>
            </a:xfrm>
            <a:prstGeom prst="line">
              <a:avLst/>
            </a:prstGeom>
            <a:noFill/>
            <a:ln w="38100">
              <a:solidFill>
                <a:schemeClr val="tx1"/>
              </a:solidFill>
              <a:round/>
              <a:headEnd/>
              <a:tailEnd/>
            </a:ln>
          </p:spPr>
          <p:txBody>
            <a:bodyPr/>
            <a:lstStyle/>
            <a:p>
              <a:endParaRPr lang="en-US"/>
            </a:p>
          </p:txBody>
        </p:sp>
        <p:sp>
          <p:nvSpPr>
            <p:cNvPr id="25" name="Text Box 208"/>
            <p:cNvSpPr txBox="1">
              <a:spLocks noChangeArrowheads="1"/>
            </p:cNvSpPr>
            <p:nvPr/>
          </p:nvSpPr>
          <p:spPr bwMode="auto">
            <a:xfrm>
              <a:off x="3655" y="1142"/>
              <a:ext cx="115" cy="87"/>
            </a:xfrm>
            <a:prstGeom prst="rect">
              <a:avLst/>
            </a:prstGeom>
            <a:noFill/>
            <a:ln w="19050" algn="ctr">
              <a:noFill/>
              <a:miter lim="800000"/>
              <a:headEnd/>
              <a:tailEnd/>
            </a:ln>
          </p:spPr>
          <p:txBody>
            <a:bodyPr lIns="0" tIns="0" rIns="0" bIns="0">
              <a:spAutoFit/>
            </a:bodyPr>
            <a:lstStyle/>
            <a:p>
              <a:pPr>
                <a:spcBef>
                  <a:spcPct val="50000"/>
                </a:spcBef>
              </a:pPr>
              <a:r>
                <a:rPr lang="en-US" sz="900"/>
                <a:t>Bật</a:t>
              </a:r>
            </a:p>
          </p:txBody>
        </p:sp>
        <p:sp>
          <p:nvSpPr>
            <p:cNvPr id="26" name="Text Box 209"/>
            <p:cNvSpPr txBox="1">
              <a:spLocks noChangeArrowheads="1"/>
            </p:cNvSpPr>
            <p:nvPr/>
          </p:nvSpPr>
          <p:spPr bwMode="auto">
            <a:xfrm>
              <a:off x="3655" y="1219"/>
              <a:ext cx="115" cy="87"/>
            </a:xfrm>
            <a:prstGeom prst="rect">
              <a:avLst/>
            </a:prstGeom>
            <a:noFill/>
            <a:ln w="19050" algn="ctr">
              <a:noFill/>
              <a:miter lim="800000"/>
              <a:headEnd/>
              <a:tailEnd/>
            </a:ln>
          </p:spPr>
          <p:txBody>
            <a:bodyPr lIns="0" tIns="0" rIns="0" bIns="0">
              <a:spAutoFit/>
            </a:bodyPr>
            <a:lstStyle/>
            <a:p>
              <a:pPr>
                <a:spcBef>
                  <a:spcPct val="50000"/>
                </a:spcBef>
              </a:pPr>
              <a:r>
                <a:rPr lang="en-US" sz="900"/>
                <a:t>Tắt</a:t>
              </a:r>
            </a:p>
          </p:txBody>
        </p:sp>
        <p:sp>
          <p:nvSpPr>
            <p:cNvPr id="27" name="Text Box 210"/>
            <p:cNvSpPr txBox="1">
              <a:spLocks noChangeArrowheads="1"/>
            </p:cNvSpPr>
            <p:nvPr/>
          </p:nvSpPr>
          <p:spPr bwMode="auto">
            <a:xfrm>
              <a:off x="3583" y="1298"/>
              <a:ext cx="116" cy="58"/>
            </a:xfrm>
            <a:prstGeom prst="rect">
              <a:avLst/>
            </a:prstGeom>
            <a:solidFill>
              <a:srgbClr val="FFFFFF"/>
            </a:solidFill>
            <a:ln w="19050" algn="ctr">
              <a:noFill/>
              <a:miter lim="800000"/>
              <a:headEnd/>
              <a:tailEnd/>
            </a:ln>
          </p:spPr>
          <p:txBody>
            <a:bodyPr lIns="0" tIns="0" rIns="0" bIns="0">
              <a:spAutoFit/>
            </a:bodyPr>
            <a:lstStyle/>
            <a:p>
              <a:pPr>
                <a:spcBef>
                  <a:spcPct val="50000"/>
                </a:spcBef>
              </a:pPr>
              <a:r>
                <a:rPr lang="en-US" sz="600" b="1"/>
                <a:t>DC</a:t>
              </a:r>
            </a:p>
          </p:txBody>
        </p:sp>
        <p:sp>
          <p:nvSpPr>
            <p:cNvPr id="28" name="Text Box 211"/>
            <p:cNvSpPr txBox="1">
              <a:spLocks noChangeArrowheads="1"/>
            </p:cNvSpPr>
            <p:nvPr/>
          </p:nvSpPr>
          <p:spPr bwMode="auto">
            <a:xfrm>
              <a:off x="3131" y="1305"/>
              <a:ext cx="114" cy="58"/>
            </a:xfrm>
            <a:prstGeom prst="rect">
              <a:avLst/>
            </a:prstGeom>
            <a:solidFill>
              <a:srgbClr val="FFFFFF"/>
            </a:solidFill>
            <a:ln w="19050" algn="ctr">
              <a:noFill/>
              <a:miter lim="800000"/>
              <a:headEnd/>
              <a:tailEnd/>
            </a:ln>
          </p:spPr>
          <p:txBody>
            <a:bodyPr lIns="0" tIns="0" rIns="0" bIns="0">
              <a:spAutoFit/>
            </a:bodyPr>
            <a:lstStyle/>
            <a:p>
              <a:pPr>
                <a:spcBef>
                  <a:spcPct val="50000"/>
                </a:spcBef>
              </a:pPr>
              <a:r>
                <a:rPr lang="en-US" sz="600" b="1"/>
                <a:t>AC</a:t>
              </a:r>
            </a:p>
          </p:txBody>
        </p:sp>
        <p:sp>
          <p:nvSpPr>
            <p:cNvPr id="29" name="Text Box 212"/>
            <p:cNvSpPr txBox="1">
              <a:spLocks noChangeArrowheads="1"/>
            </p:cNvSpPr>
            <p:nvPr/>
          </p:nvSpPr>
          <p:spPr bwMode="auto">
            <a:xfrm>
              <a:off x="3230" y="1168"/>
              <a:ext cx="115" cy="97"/>
            </a:xfrm>
            <a:prstGeom prst="rect">
              <a:avLst/>
            </a:prstGeom>
            <a:solidFill>
              <a:srgbClr val="FFFFFF"/>
            </a:solidFill>
            <a:ln w="19050" algn="ctr">
              <a:noFill/>
              <a:miter lim="800000"/>
              <a:headEnd/>
              <a:tailEnd/>
            </a:ln>
          </p:spPr>
          <p:txBody>
            <a:bodyPr lIns="0" tIns="0" rIns="0" bIns="0">
              <a:spAutoFit/>
            </a:bodyPr>
            <a:lstStyle/>
            <a:p>
              <a:pPr>
                <a:spcBef>
                  <a:spcPct val="50000"/>
                </a:spcBef>
              </a:pPr>
              <a:r>
                <a:rPr lang="en-US" sz="1000" b="1"/>
                <a:t>6V</a:t>
              </a:r>
            </a:p>
          </p:txBody>
        </p:sp>
        <p:grpSp>
          <p:nvGrpSpPr>
            <p:cNvPr id="30" name="Group 213"/>
            <p:cNvGrpSpPr>
              <a:grpSpLocks/>
            </p:cNvGrpSpPr>
            <p:nvPr/>
          </p:nvGrpSpPr>
          <p:grpSpPr bwMode="auto">
            <a:xfrm>
              <a:off x="4714" y="624"/>
              <a:ext cx="66" cy="169"/>
              <a:chOff x="4049" y="1269"/>
              <a:chExt cx="138" cy="412"/>
            </a:xfrm>
          </p:grpSpPr>
          <p:sp>
            <p:nvSpPr>
              <p:cNvPr id="31" name="Rectangle 214"/>
              <p:cNvSpPr>
                <a:spLocks noChangeArrowheads="1"/>
              </p:cNvSpPr>
              <p:nvPr/>
            </p:nvSpPr>
            <p:spPr bwMode="auto">
              <a:xfrm rot="-5400000">
                <a:off x="3997" y="1540"/>
                <a:ext cx="232" cy="50"/>
              </a:xfrm>
              <a:prstGeom prst="rect">
                <a:avLst/>
              </a:prstGeom>
              <a:solidFill>
                <a:srgbClr val="FF9900"/>
              </a:solidFill>
              <a:ln w="9525">
                <a:solidFill>
                  <a:srgbClr val="FF6600"/>
                </a:solidFill>
                <a:miter lim="800000"/>
                <a:headEnd/>
                <a:tailEnd/>
              </a:ln>
            </p:spPr>
            <p:txBody>
              <a:bodyPr vert="eaVert" wrap="none" anchor="ctr"/>
              <a:lstStyle/>
              <a:p>
                <a:endParaRPr lang="en-US" sz="1400"/>
              </a:p>
            </p:txBody>
          </p:sp>
          <p:sp>
            <p:nvSpPr>
              <p:cNvPr id="32" name="Text Box 215"/>
              <p:cNvSpPr txBox="1">
                <a:spLocks noChangeArrowheads="1"/>
              </p:cNvSpPr>
              <p:nvPr/>
            </p:nvSpPr>
            <p:spPr bwMode="auto">
              <a:xfrm>
                <a:off x="4049" y="1269"/>
                <a:ext cx="138" cy="331"/>
              </a:xfrm>
              <a:prstGeom prst="rect">
                <a:avLst/>
              </a:prstGeom>
              <a:noFill/>
              <a:ln w="19050" algn="ctr">
                <a:noFill/>
                <a:miter lim="800000"/>
                <a:headEnd/>
                <a:tailEnd/>
              </a:ln>
            </p:spPr>
            <p:txBody>
              <a:bodyPr lIns="0" tIns="0" rIns="0" bIns="0">
                <a:spAutoFit/>
              </a:bodyPr>
              <a:lstStyle/>
              <a:p>
                <a:pPr>
                  <a:spcBef>
                    <a:spcPct val="50000"/>
                  </a:spcBef>
                </a:pPr>
                <a:r>
                  <a:rPr lang="en-US" sz="1400"/>
                  <a:t>C</a:t>
                </a:r>
              </a:p>
            </p:txBody>
          </p:sp>
        </p:grpSp>
      </p:grpSp>
      <p:graphicFrame>
        <p:nvGraphicFramePr>
          <p:cNvPr id="102" name="Group 67"/>
          <p:cNvGraphicFramePr>
            <a:graphicFrameLocks noGrp="1"/>
          </p:cNvGraphicFramePr>
          <p:nvPr/>
        </p:nvGraphicFramePr>
        <p:xfrm>
          <a:off x="228601" y="3492500"/>
          <a:ext cx="8610600" cy="2776860"/>
        </p:xfrm>
        <a:graphic>
          <a:graphicData uri="http://schemas.openxmlformats.org/drawingml/2006/table">
            <a:tbl>
              <a:tblPr/>
              <a:tblGrid>
                <a:gridCol w="3200399">
                  <a:extLst>
                    <a:ext uri="{9D8B030D-6E8A-4147-A177-3AD203B41FA5}">
                      <a16:colId xmlns:a16="http://schemas.microsoft.com/office/drawing/2014/main" val="20000"/>
                    </a:ext>
                  </a:extLst>
                </a:gridCol>
                <a:gridCol w="2540001">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694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3333FF"/>
                          </a:solidFill>
                          <a:effectLst/>
                          <a:latin typeface="Times New Roman" pitchFamily="18" charset="0"/>
                          <a:cs typeface="Times New Roman" pitchFamily="18" charset="0"/>
                        </a:rPr>
                        <a:t>Vị</a:t>
                      </a:r>
                      <a:r>
                        <a:rPr kumimoji="0" lang="en-US" sz="3200" b="1" i="0" u="none" strike="noStrike" cap="none" normalizeH="0" baseline="0" dirty="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3333FF"/>
                          </a:solidFill>
                          <a:effectLst/>
                          <a:latin typeface="Times New Roman" pitchFamily="18" charset="0"/>
                          <a:cs typeface="Times New Roman" pitchFamily="18" charset="0"/>
                        </a:rPr>
                        <a:t>trí</a:t>
                      </a:r>
                      <a:r>
                        <a:rPr kumimoji="0" lang="en-US" sz="3200" b="1" i="0" u="none" strike="noStrike" cap="none" normalizeH="0" baseline="0" dirty="0">
                          <a:ln>
                            <a:noFill/>
                          </a:ln>
                          <a:solidFill>
                            <a:srgbClr val="3333FF"/>
                          </a:solidFill>
                          <a:effectLst/>
                          <a:latin typeface="Times New Roman" pitchFamily="18" charset="0"/>
                          <a:cs typeface="Times New Roman" pitchFamily="18" charset="0"/>
                        </a:rPr>
                        <a:t> con </a:t>
                      </a:r>
                      <a:r>
                        <a:rPr kumimoji="0" lang="en-US" sz="3200" b="1" i="0" u="none" strike="noStrike" cap="none" normalizeH="0" baseline="0" dirty="0" err="1">
                          <a:ln>
                            <a:noFill/>
                          </a:ln>
                          <a:solidFill>
                            <a:srgbClr val="3333FF"/>
                          </a:solidFill>
                          <a:effectLst/>
                          <a:latin typeface="Times New Roman" pitchFamily="18" charset="0"/>
                          <a:cs typeface="Times New Roman" pitchFamily="18" charset="0"/>
                        </a:rPr>
                        <a:t>chạy</a:t>
                      </a:r>
                      <a:r>
                        <a:rPr kumimoji="0" lang="en-US" sz="3200" b="1" i="0" u="none" strike="noStrike" cap="none" normalizeH="0" baseline="0" dirty="0">
                          <a:ln>
                            <a:noFill/>
                          </a:ln>
                          <a:solidFill>
                            <a:srgbClr val="3333FF"/>
                          </a:solidFill>
                          <a:effectLst/>
                          <a:latin typeface="Times New Roman" pitchFamily="18" charset="0"/>
                          <a:cs typeface="Times New Roman" pitchFamily="18" charset="0"/>
                        </a:rPr>
                        <a:t> 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3333FF"/>
                          </a:solidFill>
                          <a:effectLst/>
                          <a:latin typeface="Times New Roman" pitchFamily="18" charset="0"/>
                          <a:cs typeface="Times New Roman" pitchFamily="18" charset="0"/>
                        </a:rPr>
                        <a:t>Độ</a:t>
                      </a:r>
                      <a:r>
                        <a:rPr kumimoji="0" lang="en-US" sz="3200" b="1" i="0" u="none" strike="noStrike" cap="none" normalizeH="0" baseline="0" dirty="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3333FF"/>
                          </a:solidFill>
                          <a:effectLst/>
                          <a:latin typeface="Times New Roman" pitchFamily="18" charset="0"/>
                          <a:cs typeface="Times New Roman" pitchFamily="18" charset="0"/>
                        </a:rPr>
                        <a:t>sáng</a:t>
                      </a:r>
                      <a:r>
                        <a:rPr kumimoji="0" lang="en-US" sz="3200" b="1" i="0" u="none" strike="noStrike" cap="none" normalizeH="0" baseline="0" dirty="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3333FF"/>
                          </a:solidFill>
                          <a:effectLst/>
                          <a:latin typeface="Times New Roman" pitchFamily="18" charset="0"/>
                          <a:cs typeface="Times New Roman" pitchFamily="18" charset="0"/>
                        </a:rPr>
                        <a:t>đèn</a:t>
                      </a:r>
                      <a:endParaRPr kumimoji="0" lang="en-US" sz="3200" b="1" i="0" u="none" strike="noStrike" cap="none" normalizeH="0" baseline="0" dirty="0">
                        <a:ln>
                          <a:noFill/>
                        </a:ln>
                        <a:solidFill>
                          <a:srgbClr val="3333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3333FF"/>
                          </a:solidFill>
                          <a:effectLst/>
                          <a:latin typeface="Times New Roman" pitchFamily="18" charset="0"/>
                          <a:cs typeface="Times New Roman" pitchFamily="18" charset="0"/>
                        </a:rPr>
                        <a:t>Giá trị R</a:t>
                      </a:r>
                      <a:r>
                        <a:rPr kumimoji="0" lang="en-US" sz="3200" b="1" i="0" u="none" strike="noStrike" cap="none" normalizeH="0" baseline="-25000">
                          <a:ln>
                            <a:noFill/>
                          </a:ln>
                          <a:solidFill>
                            <a:srgbClr val="3333FF"/>
                          </a:solidFill>
                          <a:effectLst/>
                          <a:latin typeface="Times New Roman" pitchFamily="18" charset="0"/>
                          <a:cs typeface="Times New Roman" pitchFamily="18" charset="0"/>
                        </a:rPr>
                        <a:t>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4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rgbClr val="0000CC"/>
                          </a:solidFill>
                          <a:effectLst/>
                          <a:latin typeface="Times New Roman" pitchFamily="18" charset="0"/>
                          <a:cs typeface="Times New Roman" pitchFamily="18" charset="0"/>
                        </a:rPr>
                        <a:t>Tại</a:t>
                      </a:r>
                      <a:r>
                        <a:rPr kumimoji="0" lang="en-US" sz="3200" b="0" i="0" u="none" strike="noStrike" cap="none" normalizeH="0" baseline="0" dirty="0">
                          <a:ln>
                            <a:noFill/>
                          </a:ln>
                          <a:solidFill>
                            <a:srgbClr val="0000CC"/>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CC"/>
                          </a:solidFill>
                          <a:effectLst/>
                          <a:latin typeface="Times New Roman" pitchFamily="18" charset="0"/>
                          <a:cs typeface="Times New Roman" pitchFamily="18" charset="0"/>
                        </a:rPr>
                        <a:t>điểm</a:t>
                      </a:r>
                      <a:r>
                        <a:rPr kumimoji="0" lang="en-US" sz="3200" b="0" i="0" u="none" strike="noStrike" cap="none" normalizeH="0" baseline="0" dirty="0">
                          <a:ln>
                            <a:noFill/>
                          </a:ln>
                          <a:solidFill>
                            <a:srgbClr val="0000CC"/>
                          </a:solidFill>
                          <a:effectLst/>
                          <a:latin typeface="Times New Roman" pitchFamily="18" charset="0"/>
                          <a:cs typeface="Times New Roman" pitchFamily="18" charset="0"/>
                        </a:rPr>
                        <a:t> 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4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0000CC"/>
                          </a:solidFill>
                          <a:effectLst/>
                          <a:latin typeface="Times New Roman" pitchFamily="18" charset="0"/>
                          <a:cs typeface="Times New Roman" pitchFamily="18" charset="0"/>
                        </a:rPr>
                        <a:t>Giữa MN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4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rgbClr val="0000CC"/>
                          </a:solidFill>
                          <a:effectLst/>
                          <a:latin typeface="Times New Roman" pitchFamily="18" charset="0"/>
                          <a:cs typeface="Times New Roman" pitchFamily="18" charset="0"/>
                        </a:rPr>
                        <a:t>Tại</a:t>
                      </a:r>
                      <a:r>
                        <a:rPr kumimoji="0" lang="en-US" sz="3200" b="0" i="0" u="none" strike="noStrike" cap="none" normalizeH="0" baseline="0" dirty="0">
                          <a:ln>
                            <a:noFill/>
                          </a:ln>
                          <a:solidFill>
                            <a:srgbClr val="0000CC"/>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CC"/>
                          </a:solidFill>
                          <a:effectLst/>
                          <a:latin typeface="Times New Roman" pitchFamily="18" charset="0"/>
                          <a:cs typeface="Times New Roman" pitchFamily="18" charset="0"/>
                        </a:rPr>
                        <a:t>điểm</a:t>
                      </a:r>
                      <a:r>
                        <a:rPr kumimoji="0" lang="en-US" sz="3200" b="0" i="0" u="none" strike="noStrike" cap="none" normalizeH="0" baseline="0" dirty="0">
                          <a:ln>
                            <a:noFill/>
                          </a:ln>
                          <a:solidFill>
                            <a:srgbClr val="0000CC"/>
                          </a:solidFill>
                          <a:effectLst/>
                          <a:latin typeface="Times New Roman" pitchFamily="18" charset="0"/>
                          <a:cs typeface="Times New Roman" pitchFamily="18" charset="0"/>
                        </a:rPr>
                        <a:t> 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3" name="AutoShape 279"/>
          <p:cNvSpPr>
            <a:spLocks noChangeArrowheads="1"/>
          </p:cNvSpPr>
          <p:nvPr/>
        </p:nvSpPr>
        <p:spPr bwMode="auto">
          <a:xfrm>
            <a:off x="152400" y="211138"/>
            <a:ext cx="2071688" cy="838200"/>
          </a:xfrm>
          <a:prstGeom prst="cloudCallout">
            <a:avLst>
              <a:gd name="adj1" fmla="val 62227"/>
              <a:gd name="adj2" fmla="val 4926"/>
            </a:avLst>
          </a:prstGeom>
          <a:solidFill>
            <a:schemeClr val="accent1"/>
          </a:solidFill>
          <a:ln>
            <a:noFill/>
          </a:ln>
          <a:effectLst>
            <a:prstShdw prst="shdw17" dist="17961" dir="2700000">
              <a:schemeClr val="accent1">
                <a:gamma/>
                <a:shade val="60000"/>
                <a:invGamma/>
              </a:schemeClr>
            </a:prstShdw>
          </a:effectLst>
        </p:spPr>
        <p:txBody>
          <a:bodyPr lIns="0" tIns="0" rIns="0" bIns="0" anchor="ctr" anchorCtr="1"/>
          <a:lstStyle/>
          <a:p>
            <a:pPr>
              <a:defRPr/>
            </a:pPr>
            <a:r>
              <a:rPr lang="en-US" sz="2800" b="1" i="1" dirty="0" err="1">
                <a:solidFill>
                  <a:srgbClr val="FF0066"/>
                </a:solidFill>
                <a:effectLst>
                  <a:outerShdw blurRad="38100" dist="38100" dir="2700000" algn="tl">
                    <a:srgbClr val="000000"/>
                  </a:outerShdw>
                </a:effectLst>
                <a:latin typeface="+mj-lt"/>
              </a:rPr>
              <a:t>Bắt</a:t>
            </a:r>
            <a:r>
              <a:rPr lang="en-US" sz="2800" b="1" i="1" dirty="0">
                <a:solidFill>
                  <a:srgbClr val="FF0066"/>
                </a:solidFill>
                <a:effectLst>
                  <a:outerShdw blurRad="38100" dist="38100" dir="2700000" algn="tl">
                    <a:srgbClr val="000000"/>
                  </a:outerShdw>
                </a:effectLst>
                <a:latin typeface="+mj-lt"/>
              </a:rPr>
              <a:t> </a:t>
            </a:r>
            <a:r>
              <a:rPr lang="en-US" sz="2800" b="1" i="1" dirty="0" err="1">
                <a:solidFill>
                  <a:srgbClr val="FF0066"/>
                </a:solidFill>
                <a:effectLst>
                  <a:outerShdw blurRad="38100" dist="38100" dir="2700000" algn="tl">
                    <a:srgbClr val="000000"/>
                  </a:outerShdw>
                </a:effectLst>
                <a:latin typeface="+mj-lt"/>
              </a:rPr>
              <a:t>đầu</a:t>
            </a:r>
            <a:endParaRPr lang="en-US" sz="2800" b="1" i="1" dirty="0">
              <a:solidFill>
                <a:srgbClr val="FF0066"/>
              </a:solidFill>
              <a:effectLst>
                <a:outerShdw blurRad="38100" dist="38100" dir="2700000" algn="tl">
                  <a:srgbClr val="000000"/>
                </a:outerShdw>
              </a:effectLst>
              <a:latin typeface="+mj-lt"/>
            </a:endParaRPr>
          </a:p>
        </p:txBody>
      </p:sp>
      <p:sp>
        <p:nvSpPr>
          <p:cNvPr id="104" name="Oval 399"/>
          <p:cNvSpPr>
            <a:spLocks noChangeArrowheads="1"/>
          </p:cNvSpPr>
          <p:nvPr/>
        </p:nvSpPr>
        <p:spPr bwMode="auto">
          <a:xfrm>
            <a:off x="3200400" y="762000"/>
            <a:ext cx="990600" cy="990600"/>
          </a:xfrm>
          <a:prstGeom prst="ellipse">
            <a:avLst/>
          </a:prstGeom>
          <a:gradFill rotWithShape="1">
            <a:gsLst>
              <a:gs pos="0">
                <a:schemeClr val="bg1"/>
              </a:gs>
              <a:gs pos="100000">
                <a:schemeClr val="accent1"/>
              </a:gs>
            </a:gsLst>
            <a:path path="shape">
              <a:fillToRect l="50000" t="50000" r="50000" b="50000"/>
            </a:path>
          </a:gradFill>
          <a:ln>
            <a:noFill/>
          </a:ln>
          <a:effectLst/>
        </p:spPr>
        <p:txBody>
          <a:bodyPr wrap="none" lIns="0" tIns="0" rIns="0" bIns="0" anchor="ctr" anchorCtr="1"/>
          <a:lstStyle/>
          <a:p>
            <a:pPr>
              <a:defRPr/>
            </a:pPr>
            <a:r>
              <a:rPr lang="en-US" sz="4400" b="1" dirty="0">
                <a:solidFill>
                  <a:schemeClr val="accent2"/>
                </a:solidFill>
                <a:effectLst>
                  <a:outerShdw blurRad="38100" dist="38100" dir="2700000" algn="tl">
                    <a:srgbClr val="000000"/>
                  </a:outerShdw>
                </a:effectLst>
                <a:latin typeface="+mj-lt"/>
              </a:rPr>
              <a:t>60</a:t>
            </a:r>
          </a:p>
        </p:txBody>
      </p:sp>
      <p:sp>
        <p:nvSpPr>
          <p:cNvPr id="105" name="AutoShape 278"/>
          <p:cNvSpPr>
            <a:spLocks noChangeArrowheads="1"/>
          </p:cNvSpPr>
          <p:nvPr/>
        </p:nvSpPr>
        <p:spPr bwMode="auto">
          <a:xfrm>
            <a:off x="2681288" y="273050"/>
            <a:ext cx="1752600" cy="839788"/>
          </a:xfrm>
          <a:prstGeom prst="cloudCallout">
            <a:avLst>
              <a:gd name="adj1" fmla="val -61144"/>
              <a:gd name="adj2" fmla="val -4167"/>
            </a:avLst>
          </a:prstGeom>
          <a:solidFill>
            <a:schemeClr val="accent1"/>
          </a:solidFill>
          <a:ln>
            <a:noFill/>
          </a:ln>
          <a:effectLst>
            <a:prstShdw prst="shdw17" dist="17961" dir="2700000">
              <a:schemeClr val="accent1">
                <a:gamma/>
                <a:shade val="60000"/>
                <a:invGamma/>
              </a:schemeClr>
            </a:prstShdw>
          </a:effectLst>
        </p:spPr>
        <p:txBody>
          <a:bodyPr lIns="0" tIns="0" rIns="0" bIns="0" anchor="ctr" anchorCtr="1"/>
          <a:lstStyle/>
          <a:p>
            <a:pPr>
              <a:defRPr/>
            </a:pPr>
            <a:r>
              <a:rPr lang="en-US" sz="2800" b="1" i="1" dirty="0" err="1">
                <a:solidFill>
                  <a:srgbClr val="FF0066"/>
                </a:solidFill>
                <a:effectLst>
                  <a:outerShdw blurRad="38100" dist="38100" dir="2700000" algn="tl">
                    <a:srgbClr val="000000"/>
                  </a:outerShdw>
                </a:effectLst>
                <a:latin typeface="+mj-lt"/>
              </a:rPr>
              <a:t>Hết</a:t>
            </a:r>
            <a:r>
              <a:rPr lang="en-US" sz="2800" b="1" i="1" dirty="0">
                <a:solidFill>
                  <a:srgbClr val="FF0066"/>
                </a:solidFill>
                <a:effectLst>
                  <a:outerShdw blurRad="38100" dist="38100" dir="2700000" algn="tl">
                    <a:srgbClr val="000000"/>
                  </a:outerShdw>
                </a:effectLst>
                <a:latin typeface="+mj-lt"/>
              </a:rPr>
              <a:t> </a:t>
            </a:r>
            <a:r>
              <a:rPr lang="en-US" sz="2800" b="1" i="1" dirty="0" err="1">
                <a:solidFill>
                  <a:srgbClr val="FF0066"/>
                </a:solidFill>
                <a:effectLst>
                  <a:outerShdw blurRad="38100" dist="38100" dir="2700000" algn="tl">
                    <a:srgbClr val="000000"/>
                  </a:outerShdw>
                </a:effectLst>
                <a:latin typeface="+mj-lt"/>
              </a:rPr>
              <a:t>giờ</a:t>
            </a:r>
            <a:endParaRPr lang="en-US" sz="2800" b="1" i="1" dirty="0">
              <a:solidFill>
                <a:srgbClr val="FF0066"/>
              </a:solidFill>
              <a:effectLst>
                <a:outerShdw blurRad="38100" dist="38100" dir="2700000" algn="tl">
                  <a:srgbClr val="000000"/>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linds(horizontal)">
                                      <p:cBhvr>
                                        <p:cTn id="7" dur="500"/>
                                        <p:tgtEl>
                                          <p:spTgt spid="103"/>
                                        </p:tgtEl>
                                      </p:cBhvr>
                                    </p:animEffec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104"/>
                                        </p:tgtEl>
                                        <p:attrNameLst>
                                          <p:attrName>style.visibility</p:attrName>
                                        </p:attrNameLst>
                                      </p:cBhvr>
                                      <p:to>
                                        <p:strVal val="visible"/>
                                      </p:to>
                                    </p:set>
                                  </p:childTnLst>
                                </p:cTn>
                              </p:par>
                            </p:childTnLst>
                          </p:cTn>
                        </p:par>
                        <p:par>
                          <p:cTn id="11" fill="hold">
                            <p:stCondLst>
                              <p:cond delay="1500"/>
                            </p:stCondLst>
                            <p:childTnLst>
                              <p:par>
                                <p:cTn id="12" presetID="3" presetClass="entr" presetSubtype="10" fill="hold" grpId="0" nodeType="after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blinds(horizontal)">
                                      <p:cBhvr>
                                        <p:cTn id="1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3"/>
                    </p:tgtEl>
                  </p:cond>
                </p:stCondLst>
                <p:endSync evt="end" delay="0">
                  <p:rtn val="all"/>
                </p:endSync>
                <p:childTnLst>
                  <p:par>
                    <p:cTn id="16" fill="hold">
                      <p:stCondLst>
                        <p:cond delay="0"/>
                      </p:stCondLst>
                      <p:childTnLst>
                        <p:par>
                          <p:cTn id="17" fill="hold">
                            <p:stCondLst>
                              <p:cond delay="0"/>
                            </p:stCondLst>
                            <p:childTnLst>
                              <p:par>
                                <p:cTn id="18" presetID="3" presetClass="exit" presetSubtype="10" fill="hold" grpId="1" nodeType="withEffect">
                                  <p:stCondLst>
                                    <p:cond delay="0"/>
                                  </p:stCondLst>
                                  <p:childTnLst>
                                    <p:animEffect transition="out" filter="blinds(horizontal)">
                                      <p:cBhvr>
                                        <p:cTn id="19" dur="500"/>
                                        <p:tgtEl>
                                          <p:spTgt spid="103"/>
                                        </p:tgtEl>
                                      </p:cBhvr>
                                    </p:animEffect>
                                    <p:set>
                                      <p:cBhvr>
                                        <p:cTn id="20" dur="1" fill="hold">
                                          <p:stCondLst>
                                            <p:cond delay="499"/>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childTnLst>
        </p:cTn>
      </p:par>
    </p:tnLst>
    <p:bldLst>
      <p:bldP spid="103" grpId="0" animBg="1"/>
      <p:bldP spid="103" grpId="1" animBg="1"/>
      <p:bldP spid="104" grpId="0" animBg="1"/>
      <p:bldP spid="1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 name="Group 3"/>
          <p:cNvGraphicFramePr>
            <a:graphicFrameLocks noGrp="1"/>
          </p:cNvGraphicFramePr>
          <p:nvPr/>
        </p:nvGraphicFramePr>
        <p:xfrm>
          <a:off x="152400" y="2514600"/>
          <a:ext cx="8686800" cy="3196776"/>
        </p:xfrm>
        <a:graphic>
          <a:graphicData uri="http://schemas.openxmlformats.org/drawingml/2006/table">
            <a:tbl>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709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3333FF"/>
                          </a:solidFill>
                          <a:effectLst/>
                          <a:latin typeface="Times New Roman" pitchFamily="18" charset="0"/>
                          <a:cs typeface="Times New Roman" pitchFamily="18" charset="0"/>
                        </a:rPr>
                        <a:t>Vị</a:t>
                      </a:r>
                      <a:r>
                        <a:rPr kumimoji="0" lang="en-US" sz="3200" b="1" i="0" u="none" strike="noStrike" cap="none" normalizeH="0" baseline="0" dirty="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3333FF"/>
                          </a:solidFill>
                          <a:effectLst/>
                          <a:latin typeface="Times New Roman" pitchFamily="18" charset="0"/>
                          <a:cs typeface="Times New Roman" pitchFamily="18" charset="0"/>
                        </a:rPr>
                        <a:t>trí</a:t>
                      </a:r>
                      <a:r>
                        <a:rPr kumimoji="0" lang="en-US" sz="3200" b="1" i="0" u="none" strike="noStrike" cap="none" normalizeH="0" baseline="0" dirty="0">
                          <a:ln>
                            <a:noFill/>
                          </a:ln>
                          <a:solidFill>
                            <a:srgbClr val="3333FF"/>
                          </a:solidFill>
                          <a:effectLst/>
                          <a:latin typeface="Times New Roman" pitchFamily="18" charset="0"/>
                          <a:cs typeface="Times New Roman" pitchFamily="18" charset="0"/>
                        </a:rPr>
                        <a:t> con </a:t>
                      </a:r>
                      <a:r>
                        <a:rPr kumimoji="0" lang="en-US" sz="3200" b="1" i="0" u="none" strike="noStrike" cap="none" normalizeH="0" baseline="0" dirty="0" err="1">
                          <a:ln>
                            <a:noFill/>
                          </a:ln>
                          <a:solidFill>
                            <a:srgbClr val="3333FF"/>
                          </a:solidFill>
                          <a:effectLst/>
                          <a:latin typeface="Times New Roman" pitchFamily="18" charset="0"/>
                          <a:cs typeface="Times New Roman" pitchFamily="18" charset="0"/>
                        </a:rPr>
                        <a:t>chạy</a:t>
                      </a:r>
                      <a:r>
                        <a:rPr kumimoji="0" lang="en-US" sz="3200" b="1" i="0" u="none" strike="noStrike" cap="none" normalizeH="0" baseline="0" dirty="0">
                          <a:ln>
                            <a:noFill/>
                          </a:ln>
                          <a:solidFill>
                            <a:srgbClr val="3333FF"/>
                          </a:solidFill>
                          <a:effectLst/>
                          <a:latin typeface="Times New Roman" pitchFamily="18" charset="0"/>
                          <a:cs typeface="Times New Roman" pitchFamily="18" charset="0"/>
                        </a:rPr>
                        <a:t> 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3333FF"/>
                          </a:solidFill>
                          <a:effectLst/>
                          <a:latin typeface="Times New Roman" pitchFamily="18" charset="0"/>
                          <a:cs typeface="Times New Roman" pitchFamily="18" charset="0"/>
                        </a:rPr>
                        <a:t>Độ</a:t>
                      </a:r>
                      <a:r>
                        <a:rPr kumimoji="0" lang="en-US" sz="3200" b="1" i="0" u="none" strike="noStrike" cap="none" normalizeH="0" baseline="0" dirty="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3333FF"/>
                          </a:solidFill>
                          <a:effectLst/>
                          <a:latin typeface="Times New Roman" pitchFamily="18" charset="0"/>
                          <a:cs typeface="Times New Roman" pitchFamily="18" charset="0"/>
                        </a:rPr>
                        <a:t>sáng</a:t>
                      </a:r>
                      <a:r>
                        <a:rPr kumimoji="0" lang="en-US" sz="3200" b="1" i="0" u="none" strike="noStrike" cap="none" normalizeH="0" baseline="0" dirty="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3333FF"/>
                          </a:solidFill>
                          <a:effectLst/>
                          <a:latin typeface="Times New Roman" pitchFamily="18" charset="0"/>
                          <a:cs typeface="Times New Roman" pitchFamily="18" charset="0"/>
                        </a:rPr>
                        <a:t>đèn</a:t>
                      </a:r>
                      <a:endParaRPr kumimoji="0" lang="en-US" sz="3200" b="1" i="0" u="none" strike="noStrike" cap="none" normalizeH="0" baseline="0" dirty="0">
                        <a:ln>
                          <a:noFill/>
                        </a:ln>
                        <a:solidFill>
                          <a:srgbClr val="3333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3333FF"/>
                          </a:solidFill>
                          <a:effectLst/>
                          <a:latin typeface="Times New Roman" pitchFamily="18" charset="0"/>
                          <a:cs typeface="Times New Roman" pitchFamily="18" charset="0"/>
                        </a:rPr>
                        <a:t>Giá</a:t>
                      </a:r>
                      <a:r>
                        <a:rPr kumimoji="0" lang="en-US" sz="3200" b="1" i="0" u="none" strike="noStrike" cap="none" normalizeH="0" baseline="0" dirty="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3333FF"/>
                          </a:solidFill>
                          <a:effectLst/>
                          <a:latin typeface="Times New Roman" pitchFamily="18" charset="0"/>
                          <a:cs typeface="Times New Roman" pitchFamily="18" charset="0"/>
                        </a:rPr>
                        <a:t>trị</a:t>
                      </a:r>
                      <a:r>
                        <a:rPr kumimoji="0" lang="en-US" sz="3200" b="1" i="0" u="none" strike="noStrike" cap="none" normalizeH="0" baseline="0" dirty="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3333FF"/>
                          </a:solidFill>
                          <a:effectLst/>
                          <a:latin typeface="Times New Roman" pitchFamily="18" charset="0"/>
                          <a:cs typeface="Times New Roman" pitchFamily="18" charset="0"/>
                        </a:rPr>
                        <a:t>R</a:t>
                      </a:r>
                      <a:r>
                        <a:rPr kumimoji="0" lang="en-US" sz="3200" b="1" i="0" u="none" strike="noStrike" cap="none" normalizeH="0" baseline="-25000" dirty="0" err="1">
                          <a:ln>
                            <a:noFill/>
                          </a:ln>
                          <a:solidFill>
                            <a:srgbClr val="3333FF"/>
                          </a:solidFill>
                          <a:effectLst/>
                          <a:latin typeface="Times New Roman" pitchFamily="18" charset="0"/>
                          <a:cs typeface="Times New Roman" pitchFamily="18" charset="0"/>
                        </a:rPr>
                        <a:t>b</a:t>
                      </a:r>
                      <a:endParaRPr kumimoji="0" lang="en-US" sz="3200" b="1" i="0" u="none" strike="noStrike" cap="none" normalizeH="0" baseline="-25000" dirty="0">
                        <a:ln>
                          <a:noFill/>
                        </a:ln>
                        <a:solidFill>
                          <a:srgbClr val="3333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9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rgbClr val="0000CC"/>
                          </a:solidFill>
                          <a:effectLst/>
                          <a:latin typeface="Times New Roman" pitchFamily="18" charset="0"/>
                          <a:cs typeface="Times New Roman" pitchFamily="18" charset="0"/>
                        </a:rPr>
                        <a:t>Tại điểm 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9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rgbClr val="0000CC"/>
                          </a:solidFill>
                          <a:effectLst/>
                          <a:latin typeface="Times New Roman" pitchFamily="18" charset="0"/>
                          <a:cs typeface="Times New Roman" pitchFamily="18" charset="0"/>
                        </a:rPr>
                        <a:t>Giữa MN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9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rgbClr val="0000CC"/>
                          </a:solidFill>
                          <a:effectLst/>
                          <a:latin typeface="Times New Roman" pitchFamily="18" charset="0"/>
                          <a:cs typeface="Times New Roman" pitchFamily="18" charset="0"/>
                        </a:rPr>
                        <a:t>Tại điểm 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432" name="Rectangle 25"/>
          <p:cNvSpPr>
            <a:spLocks noChangeArrowheads="1"/>
          </p:cNvSpPr>
          <p:nvPr/>
        </p:nvSpPr>
        <p:spPr bwMode="auto">
          <a:xfrm>
            <a:off x="6027738" y="1270000"/>
            <a:ext cx="1190625" cy="209550"/>
          </a:xfrm>
          <a:prstGeom prst="rect">
            <a:avLst/>
          </a:prstGeom>
          <a:solidFill>
            <a:srgbClr val="FFFFFF"/>
          </a:solidFill>
          <a:ln w="19050" algn="ctr">
            <a:solidFill>
              <a:schemeClr val="tx1"/>
            </a:solidFill>
            <a:miter lim="800000"/>
            <a:headEnd/>
            <a:tailEnd/>
          </a:ln>
        </p:spPr>
        <p:txBody>
          <a:bodyPr wrap="none" lIns="91432" tIns="45716" rIns="91432" bIns="45716" anchor="ctr"/>
          <a:lstStyle/>
          <a:p>
            <a:endParaRPr lang="en-US"/>
          </a:p>
        </p:txBody>
      </p:sp>
      <p:sp>
        <p:nvSpPr>
          <p:cNvPr id="17433" name="Line 26"/>
          <p:cNvSpPr>
            <a:spLocks noChangeShapeType="1"/>
          </p:cNvSpPr>
          <p:nvPr/>
        </p:nvSpPr>
        <p:spPr bwMode="auto">
          <a:xfrm>
            <a:off x="5562600" y="2286000"/>
            <a:ext cx="2743200" cy="0"/>
          </a:xfrm>
          <a:prstGeom prst="line">
            <a:avLst/>
          </a:prstGeom>
          <a:noFill/>
          <a:ln w="19050">
            <a:solidFill>
              <a:schemeClr val="tx1"/>
            </a:solidFill>
            <a:round/>
            <a:headEnd/>
            <a:tailEnd/>
          </a:ln>
        </p:spPr>
        <p:txBody>
          <a:bodyPr lIns="91432" tIns="45716" rIns="91432" bIns="45716"/>
          <a:lstStyle/>
          <a:p>
            <a:endParaRPr lang="en-US"/>
          </a:p>
        </p:txBody>
      </p:sp>
      <p:sp>
        <p:nvSpPr>
          <p:cNvPr id="21531" name="Text Box 27"/>
          <p:cNvSpPr txBox="1">
            <a:spLocks noChangeArrowheads="1"/>
          </p:cNvSpPr>
          <p:nvPr/>
        </p:nvSpPr>
        <p:spPr bwMode="auto">
          <a:xfrm>
            <a:off x="7239000" y="2209800"/>
            <a:ext cx="304800" cy="369888"/>
          </a:xfrm>
          <a:prstGeom prst="rect">
            <a:avLst/>
          </a:prstGeom>
          <a:solidFill>
            <a:srgbClr val="FFFFFF"/>
          </a:solidFill>
          <a:ln w="19050" algn="ctr">
            <a:noFill/>
            <a:miter lim="800000"/>
            <a:headEnd/>
            <a:tailEnd/>
          </a:ln>
        </p:spPr>
        <p:txBody>
          <a:bodyPr lIns="91432" tIns="45716" rIns="91432" bIns="45716">
            <a:spAutoFit/>
          </a:bodyPr>
          <a:lstStyle/>
          <a:p>
            <a:pPr>
              <a:spcBef>
                <a:spcPct val="50000"/>
              </a:spcBef>
            </a:pPr>
            <a:endParaRPr lang="en-US"/>
          </a:p>
        </p:txBody>
      </p:sp>
      <p:sp>
        <p:nvSpPr>
          <p:cNvPr id="17435" name="Text Box 28"/>
          <p:cNvSpPr txBox="1">
            <a:spLocks noChangeArrowheads="1"/>
          </p:cNvSpPr>
          <p:nvPr/>
        </p:nvSpPr>
        <p:spPr bwMode="auto">
          <a:xfrm>
            <a:off x="6032500" y="2209800"/>
            <a:ext cx="92075" cy="369888"/>
          </a:xfrm>
          <a:prstGeom prst="rect">
            <a:avLst/>
          </a:prstGeom>
          <a:solidFill>
            <a:srgbClr val="FFFFFF"/>
          </a:solidFill>
          <a:ln w="19050" algn="ctr">
            <a:noFill/>
            <a:miter lim="800000"/>
            <a:headEnd/>
            <a:tailEnd/>
          </a:ln>
        </p:spPr>
        <p:txBody>
          <a:bodyPr lIns="91432" tIns="45716" rIns="91432" bIns="45716">
            <a:spAutoFit/>
          </a:bodyPr>
          <a:lstStyle/>
          <a:p>
            <a:pPr>
              <a:spcBef>
                <a:spcPct val="50000"/>
              </a:spcBef>
            </a:pPr>
            <a:endParaRPr lang="en-US"/>
          </a:p>
        </p:txBody>
      </p:sp>
      <p:sp>
        <p:nvSpPr>
          <p:cNvPr id="21533" name="Line 29"/>
          <p:cNvSpPr>
            <a:spLocks noChangeShapeType="1"/>
          </p:cNvSpPr>
          <p:nvPr/>
        </p:nvSpPr>
        <p:spPr bwMode="auto">
          <a:xfrm flipV="1">
            <a:off x="7239000" y="2133600"/>
            <a:ext cx="304800" cy="152400"/>
          </a:xfrm>
          <a:prstGeom prst="line">
            <a:avLst/>
          </a:prstGeom>
          <a:noFill/>
          <a:ln w="19050">
            <a:solidFill>
              <a:schemeClr val="tx1"/>
            </a:solidFill>
            <a:round/>
            <a:headEnd/>
            <a:tailEnd/>
          </a:ln>
        </p:spPr>
        <p:txBody>
          <a:bodyPr lIns="91432" tIns="45716" rIns="91432" bIns="45716"/>
          <a:lstStyle/>
          <a:p>
            <a:endParaRPr lang="en-US"/>
          </a:p>
        </p:txBody>
      </p:sp>
      <p:sp>
        <p:nvSpPr>
          <p:cNvPr id="17437" name="Line 30"/>
          <p:cNvSpPr>
            <a:spLocks noChangeShapeType="1"/>
          </p:cNvSpPr>
          <p:nvPr/>
        </p:nvSpPr>
        <p:spPr bwMode="auto">
          <a:xfrm>
            <a:off x="6019800" y="2009775"/>
            <a:ext cx="0" cy="533400"/>
          </a:xfrm>
          <a:prstGeom prst="line">
            <a:avLst/>
          </a:prstGeom>
          <a:noFill/>
          <a:ln w="19050">
            <a:solidFill>
              <a:schemeClr val="tx1"/>
            </a:solidFill>
            <a:round/>
            <a:headEnd/>
            <a:tailEnd/>
          </a:ln>
        </p:spPr>
        <p:txBody>
          <a:bodyPr lIns="91432" tIns="45716" rIns="91432" bIns="45716"/>
          <a:lstStyle/>
          <a:p>
            <a:endParaRPr lang="en-US"/>
          </a:p>
        </p:txBody>
      </p:sp>
      <p:sp>
        <p:nvSpPr>
          <p:cNvPr id="17438" name="Line 31"/>
          <p:cNvSpPr>
            <a:spLocks noChangeShapeType="1"/>
          </p:cNvSpPr>
          <p:nvPr/>
        </p:nvSpPr>
        <p:spPr bwMode="auto">
          <a:xfrm>
            <a:off x="6124575" y="2209800"/>
            <a:ext cx="0" cy="152400"/>
          </a:xfrm>
          <a:prstGeom prst="line">
            <a:avLst/>
          </a:prstGeom>
          <a:noFill/>
          <a:ln w="19050">
            <a:solidFill>
              <a:schemeClr val="tx1"/>
            </a:solidFill>
            <a:round/>
            <a:headEnd/>
            <a:tailEnd/>
          </a:ln>
        </p:spPr>
        <p:txBody>
          <a:bodyPr lIns="91432" tIns="45716" rIns="91432" bIns="45716"/>
          <a:lstStyle/>
          <a:p>
            <a:endParaRPr lang="en-US"/>
          </a:p>
        </p:txBody>
      </p:sp>
      <p:sp>
        <p:nvSpPr>
          <p:cNvPr id="17439" name="Line 32"/>
          <p:cNvSpPr>
            <a:spLocks noChangeShapeType="1"/>
          </p:cNvSpPr>
          <p:nvPr/>
        </p:nvSpPr>
        <p:spPr bwMode="auto">
          <a:xfrm flipV="1">
            <a:off x="5562600" y="1371600"/>
            <a:ext cx="0" cy="914400"/>
          </a:xfrm>
          <a:prstGeom prst="line">
            <a:avLst/>
          </a:prstGeom>
          <a:noFill/>
          <a:ln w="19050">
            <a:solidFill>
              <a:schemeClr val="tx1"/>
            </a:solidFill>
            <a:round/>
            <a:headEnd/>
            <a:tailEnd/>
          </a:ln>
        </p:spPr>
        <p:txBody>
          <a:bodyPr lIns="91432" tIns="45716" rIns="91432" bIns="45716"/>
          <a:lstStyle/>
          <a:p>
            <a:endParaRPr lang="en-US"/>
          </a:p>
        </p:txBody>
      </p:sp>
      <p:sp>
        <p:nvSpPr>
          <p:cNvPr id="17440" name="Line 33"/>
          <p:cNvSpPr>
            <a:spLocks noChangeShapeType="1"/>
          </p:cNvSpPr>
          <p:nvPr/>
        </p:nvSpPr>
        <p:spPr bwMode="auto">
          <a:xfrm>
            <a:off x="5562600" y="1371600"/>
            <a:ext cx="457200" cy="0"/>
          </a:xfrm>
          <a:prstGeom prst="line">
            <a:avLst/>
          </a:prstGeom>
          <a:noFill/>
          <a:ln w="19050">
            <a:solidFill>
              <a:schemeClr val="tx1"/>
            </a:solidFill>
            <a:round/>
            <a:headEnd/>
            <a:tailEnd/>
          </a:ln>
        </p:spPr>
        <p:txBody>
          <a:bodyPr lIns="91432" tIns="45716" rIns="91432" bIns="45716"/>
          <a:lstStyle/>
          <a:p>
            <a:endParaRPr lang="en-US"/>
          </a:p>
        </p:txBody>
      </p:sp>
      <p:sp>
        <p:nvSpPr>
          <p:cNvPr id="17441" name="Line 34"/>
          <p:cNvSpPr>
            <a:spLocks noChangeShapeType="1"/>
          </p:cNvSpPr>
          <p:nvPr/>
        </p:nvSpPr>
        <p:spPr bwMode="auto">
          <a:xfrm flipV="1">
            <a:off x="8305800" y="1119188"/>
            <a:ext cx="0" cy="1166812"/>
          </a:xfrm>
          <a:prstGeom prst="line">
            <a:avLst/>
          </a:prstGeom>
          <a:noFill/>
          <a:ln w="19050">
            <a:solidFill>
              <a:schemeClr val="tx1"/>
            </a:solidFill>
            <a:round/>
            <a:headEnd/>
            <a:tailEnd/>
          </a:ln>
        </p:spPr>
        <p:txBody>
          <a:bodyPr lIns="91432" tIns="45716" rIns="91432" bIns="45716"/>
          <a:lstStyle/>
          <a:p>
            <a:endParaRPr lang="en-US"/>
          </a:p>
        </p:txBody>
      </p:sp>
      <p:sp>
        <p:nvSpPr>
          <p:cNvPr id="17442" name="Line 35"/>
          <p:cNvSpPr>
            <a:spLocks noChangeShapeType="1"/>
          </p:cNvSpPr>
          <p:nvPr/>
        </p:nvSpPr>
        <p:spPr bwMode="auto">
          <a:xfrm>
            <a:off x="7167563" y="1119188"/>
            <a:ext cx="1143000" cy="0"/>
          </a:xfrm>
          <a:prstGeom prst="line">
            <a:avLst/>
          </a:prstGeom>
          <a:noFill/>
          <a:ln w="19050">
            <a:solidFill>
              <a:schemeClr val="tx1"/>
            </a:solidFill>
            <a:round/>
            <a:headEnd/>
            <a:tailEnd/>
          </a:ln>
        </p:spPr>
        <p:txBody>
          <a:bodyPr lIns="91432" tIns="45716" rIns="91432" bIns="45716"/>
          <a:lstStyle/>
          <a:p>
            <a:endParaRPr lang="en-US"/>
          </a:p>
        </p:txBody>
      </p:sp>
      <p:grpSp>
        <p:nvGrpSpPr>
          <p:cNvPr id="2" name="Group 36"/>
          <p:cNvGrpSpPr>
            <a:grpSpLocks/>
          </p:cNvGrpSpPr>
          <p:nvPr/>
        </p:nvGrpSpPr>
        <p:grpSpPr bwMode="auto">
          <a:xfrm>
            <a:off x="6938963" y="1098550"/>
            <a:ext cx="1347787" cy="173038"/>
            <a:chOff x="4383" y="692"/>
            <a:chExt cx="849" cy="109"/>
          </a:xfrm>
        </p:grpSpPr>
        <p:sp>
          <p:nvSpPr>
            <p:cNvPr id="17457" name="Line 37"/>
            <p:cNvSpPr>
              <a:spLocks noChangeShapeType="1"/>
            </p:cNvSpPr>
            <p:nvPr/>
          </p:nvSpPr>
          <p:spPr bwMode="auto">
            <a:xfrm>
              <a:off x="4520" y="705"/>
              <a:ext cx="0" cy="96"/>
            </a:xfrm>
            <a:prstGeom prst="line">
              <a:avLst/>
            </a:prstGeom>
            <a:noFill/>
            <a:ln w="19050">
              <a:solidFill>
                <a:schemeClr val="tx1"/>
              </a:solidFill>
              <a:round/>
              <a:headEnd/>
              <a:tailEnd type="stealth" w="med" len="med"/>
            </a:ln>
          </p:spPr>
          <p:txBody>
            <a:bodyPr/>
            <a:lstStyle/>
            <a:p>
              <a:endParaRPr lang="en-US"/>
            </a:p>
          </p:txBody>
        </p:sp>
        <p:sp>
          <p:nvSpPr>
            <p:cNvPr id="17458" name="Line 38"/>
            <p:cNvSpPr>
              <a:spLocks noChangeShapeType="1"/>
            </p:cNvSpPr>
            <p:nvPr/>
          </p:nvSpPr>
          <p:spPr bwMode="auto">
            <a:xfrm>
              <a:off x="4512" y="705"/>
              <a:ext cx="720" cy="0"/>
            </a:xfrm>
            <a:prstGeom prst="line">
              <a:avLst/>
            </a:prstGeom>
            <a:noFill/>
            <a:ln w="19050">
              <a:solidFill>
                <a:schemeClr val="tx1"/>
              </a:solidFill>
              <a:round/>
              <a:headEnd/>
              <a:tailEnd/>
            </a:ln>
          </p:spPr>
          <p:txBody>
            <a:bodyPr/>
            <a:lstStyle/>
            <a:p>
              <a:endParaRPr lang="en-US"/>
            </a:p>
          </p:txBody>
        </p:sp>
        <p:sp>
          <p:nvSpPr>
            <p:cNvPr id="17459" name="Text Box 39"/>
            <p:cNvSpPr txBox="1">
              <a:spLocks noChangeArrowheads="1"/>
            </p:cNvSpPr>
            <p:nvPr/>
          </p:nvSpPr>
          <p:spPr bwMode="auto">
            <a:xfrm>
              <a:off x="4383" y="692"/>
              <a:ext cx="144" cy="88"/>
            </a:xfrm>
            <a:prstGeom prst="rect">
              <a:avLst/>
            </a:prstGeom>
            <a:noFill/>
            <a:ln w="19050" algn="ctr">
              <a:noFill/>
              <a:miter lim="800000"/>
              <a:headEnd/>
              <a:tailEnd/>
            </a:ln>
          </p:spPr>
          <p:txBody>
            <a:bodyPr lIns="0" tIns="0" rIns="0" bIns="0">
              <a:spAutoFit/>
            </a:bodyPr>
            <a:lstStyle/>
            <a:p>
              <a:pPr>
                <a:spcBef>
                  <a:spcPct val="50000"/>
                </a:spcBef>
              </a:pPr>
              <a:r>
                <a:rPr lang="en-US" sz="900" b="1"/>
                <a:t>c</a:t>
              </a:r>
            </a:p>
          </p:txBody>
        </p:sp>
      </p:grpSp>
      <p:sp>
        <p:nvSpPr>
          <p:cNvPr id="21544" name="AutoShape 40"/>
          <p:cNvSpPr>
            <a:spLocks noChangeArrowheads="1"/>
          </p:cNvSpPr>
          <p:nvPr/>
        </p:nvSpPr>
        <p:spPr bwMode="auto">
          <a:xfrm>
            <a:off x="8153400" y="1600200"/>
            <a:ext cx="304800" cy="304800"/>
          </a:xfrm>
          <a:prstGeom prst="flowChartSummingJunction">
            <a:avLst/>
          </a:prstGeom>
          <a:solidFill>
            <a:srgbClr val="FFFFFF"/>
          </a:solidFill>
          <a:ln w="19050">
            <a:solidFill>
              <a:schemeClr val="tx1"/>
            </a:solidFill>
            <a:round/>
            <a:headEnd/>
            <a:tailEnd/>
          </a:ln>
        </p:spPr>
        <p:txBody>
          <a:bodyPr wrap="none" lIns="91432" tIns="45716" rIns="91432" bIns="45716" anchor="ctr"/>
          <a:lstStyle/>
          <a:p>
            <a:endParaRPr lang="en-US"/>
          </a:p>
        </p:txBody>
      </p:sp>
      <p:sp>
        <p:nvSpPr>
          <p:cNvPr id="21545" name="Text Box 41"/>
          <p:cNvSpPr txBox="1">
            <a:spLocks noChangeArrowheads="1"/>
          </p:cNvSpPr>
          <p:nvPr/>
        </p:nvSpPr>
        <p:spPr bwMode="auto">
          <a:xfrm>
            <a:off x="3581400" y="3581400"/>
            <a:ext cx="1981200" cy="584767"/>
          </a:xfrm>
          <a:prstGeom prst="rect">
            <a:avLst/>
          </a:prstGeom>
          <a:noFill/>
          <a:ln w="19050" algn="ctr">
            <a:noFill/>
            <a:miter lim="800000"/>
            <a:headEnd/>
            <a:tailEnd/>
          </a:ln>
        </p:spPr>
        <p:txBody>
          <a:bodyPr lIns="91432" tIns="45716" rIns="91432" bIns="45716">
            <a:spAutoFit/>
          </a:bodyPr>
          <a:lstStyle/>
          <a:p>
            <a:pPr>
              <a:spcBef>
                <a:spcPct val="50000"/>
              </a:spcBef>
            </a:pP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yếu</a:t>
            </a:r>
            <a:endParaRPr lang="en-US" sz="3200" b="1" dirty="0">
              <a:latin typeface="Times New Roman" pitchFamily="18" charset="0"/>
              <a:cs typeface="Times New Roman" pitchFamily="18" charset="0"/>
            </a:endParaRPr>
          </a:p>
        </p:txBody>
      </p:sp>
      <p:sp>
        <p:nvSpPr>
          <p:cNvPr id="21546" name="Text Box 42"/>
          <p:cNvSpPr txBox="1">
            <a:spLocks noChangeArrowheads="1"/>
          </p:cNvSpPr>
          <p:nvPr/>
        </p:nvSpPr>
        <p:spPr bwMode="auto">
          <a:xfrm>
            <a:off x="3505200" y="4267200"/>
            <a:ext cx="1981200" cy="584767"/>
          </a:xfrm>
          <a:prstGeom prst="rect">
            <a:avLst/>
          </a:prstGeom>
          <a:noFill/>
          <a:ln w="19050" algn="ctr">
            <a:noFill/>
            <a:miter lim="800000"/>
            <a:headEnd/>
            <a:tailEnd/>
          </a:ln>
        </p:spPr>
        <p:txBody>
          <a:bodyPr lIns="91432" tIns="45716" rIns="91432" bIns="45716">
            <a:spAutoFit/>
          </a:bodyPr>
          <a:lstStyle/>
          <a:p>
            <a:pPr>
              <a:spcBef>
                <a:spcPct val="50000"/>
              </a:spcBef>
            </a:pP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hơn</a:t>
            </a:r>
            <a:endParaRPr lang="en-US" sz="3200" b="1" dirty="0">
              <a:latin typeface="Times New Roman" pitchFamily="18" charset="0"/>
              <a:cs typeface="Times New Roman" pitchFamily="18" charset="0"/>
            </a:endParaRPr>
          </a:p>
        </p:txBody>
      </p:sp>
      <p:sp>
        <p:nvSpPr>
          <p:cNvPr id="21547" name="Text Box 43"/>
          <p:cNvSpPr txBox="1">
            <a:spLocks noChangeArrowheads="1"/>
          </p:cNvSpPr>
          <p:nvPr/>
        </p:nvSpPr>
        <p:spPr bwMode="auto">
          <a:xfrm>
            <a:off x="3429000" y="5029200"/>
            <a:ext cx="1981200" cy="584767"/>
          </a:xfrm>
          <a:prstGeom prst="rect">
            <a:avLst/>
          </a:prstGeom>
          <a:noFill/>
          <a:ln w="19050" algn="ctr">
            <a:noFill/>
            <a:miter lim="800000"/>
            <a:headEnd/>
            <a:tailEnd/>
          </a:ln>
        </p:spPr>
        <p:txBody>
          <a:bodyPr lIns="91432" tIns="45716" rIns="91432" bIns="45716">
            <a:spAutoFit/>
          </a:bodyPr>
          <a:lstStyle/>
          <a:p>
            <a:pPr>
              <a:spcBef>
                <a:spcPct val="50000"/>
              </a:spcBef>
            </a:pP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nhất</a:t>
            </a:r>
            <a:endParaRPr lang="en-US" sz="3200" b="1" dirty="0">
              <a:latin typeface="Times New Roman" pitchFamily="18" charset="0"/>
              <a:cs typeface="Times New Roman" pitchFamily="18" charset="0"/>
            </a:endParaRPr>
          </a:p>
        </p:txBody>
      </p:sp>
      <p:sp>
        <p:nvSpPr>
          <p:cNvPr id="21548" name="Text Box 44"/>
          <p:cNvSpPr txBox="1">
            <a:spLocks noChangeArrowheads="1"/>
          </p:cNvSpPr>
          <p:nvPr/>
        </p:nvSpPr>
        <p:spPr bwMode="auto">
          <a:xfrm>
            <a:off x="6172200" y="3581400"/>
            <a:ext cx="1981200" cy="584767"/>
          </a:xfrm>
          <a:prstGeom prst="rect">
            <a:avLst/>
          </a:prstGeom>
          <a:noFill/>
          <a:ln w="19050" algn="ctr">
            <a:noFill/>
            <a:miter lim="800000"/>
            <a:headEnd/>
            <a:tailEnd/>
          </a:ln>
        </p:spPr>
        <p:txBody>
          <a:bodyPr lIns="91432" tIns="45716" rIns="91432" bIns="45716">
            <a:spAutoFit/>
          </a:bodyPr>
          <a:lstStyle/>
          <a:p>
            <a:pPr>
              <a:spcBef>
                <a:spcPct val="50000"/>
              </a:spcBef>
            </a:pPr>
            <a:r>
              <a:rPr lang="en-US" sz="3200" b="1" dirty="0" err="1">
                <a:latin typeface="Times New Roman" pitchFamily="18" charset="0"/>
                <a:cs typeface="Times New Roman" pitchFamily="18" charset="0"/>
              </a:rPr>
              <a:t>Lớn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nhất</a:t>
            </a:r>
            <a:r>
              <a:rPr lang="en-US" sz="3200" b="1" dirty="0">
                <a:latin typeface="Times New Roman" pitchFamily="18" charset="0"/>
                <a:cs typeface="Times New Roman" pitchFamily="18" charset="0"/>
              </a:rPr>
              <a:t> </a:t>
            </a:r>
          </a:p>
        </p:txBody>
      </p:sp>
      <p:sp>
        <p:nvSpPr>
          <p:cNvPr id="21549" name="Text Box 45"/>
          <p:cNvSpPr txBox="1">
            <a:spLocks noChangeArrowheads="1"/>
          </p:cNvSpPr>
          <p:nvPr/>
        </p:nvSpPr>
        <p:spPr bwMode="auto">
          <a:xfrm>
            <a:off x="6324600" y="4343400"/>
            <a:ext cx="1981200" cy="584767"/>
          </a:xfrm>
          <a:prstGeom prst="rect">
            <a:avLst/>
          </a:prstGeom>
          <a:noFill/>
          <a:ln w="19050" algn="ctr">
            <a:noFill/>
            <a:miter lim="800000"/>
            <a:headEnd/>
            <a:tailEnd/>
          </a:ln>
        </p:spPr>
        <p:txBody>
          <a:bodyPr lIns="91432" tIns="45716" rIns="91432" bIns="45716">
            <a:spAutoFit/>
          </a:bodyPr>
          <a:lstStyle/>
          <a:p>
            <a:pPr>
              <a:spcBef>
                <a:spcPct val="50000"/>
              </a:spcBef>
            </a:pPr>
            <a:r>
              <a:rPr lang="en-US" sz="3200" b="1" dirty="0" err="1">
                <a:latin typeface="Times New Roman" pitchFamily="18" charset="0"/>
                <a:cs typeface="Times New Roman" pitchFamily="18" charset="0"/>
              </a:rPr>
              <a:t>Nhỏ</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hơn</a:t>
            </a:r>
            <a:endParaRPr lang="en-US" sz="3200" b="1" dirty="0">
              <a:latin typeface="Times New Roman" pitchFamily="18" charset="0"/>
              <a:cs typeface="Times New Roman" pitchFamily="18" charset="0"/>
            </a:endParaRPr>
          </a:p>
        </p:txBody>
      </p:sp>
      <p:sp>
        <p:nvSpPr>
          <p:cNvPr id="21550" name="Text Box 46"/>
          <p:cNvSpPr txBox="1">
            <a:spLocks noChangeArrowheads="1"/>
          </p:cNvSpPr>
          <p:nvPr/>
        </p:nvSpPr>
        <p:spPr bwMode="auto">
          <a:xfrm>
            <a:off x="6324600" y="5029200"/>
            <a:ext cx="1981200" cy="584767"/>
          </a:xfrm>
          <a:prstGeom prst="rect">
            <a:avLst/>
          </a:prstGeom>
          <a:noFill/>
          <a:ln w="19050" algn="ctr">
            <a:noFill/>
            <a:miter lim="800000"/>
            <a:headEnd/>
            <a:tailEnd/>
          </a:ln>
        </p:spPr>
        <p:txBody>
          <a:bodyPr lIns="91432" tIns="45716" rIns="91432" bIns="45716">
            <a:spAutoFit/>
          </a:bodyPr>
          <a:lstStyle/>
          <a:p>
            <a:pPr>
              <a:spcBef>
                <a:spcPct val="50000"/>
              </a:spcBef>
            </a:pPr>
            <a:r>
              <a:rPr lang="en-US" sz="3200" b="1" dirty="0" err="1">
                <a:latin typeface="Times New Roman" pitchFamily="18" charset="0"/>
                <a:cs typeface="Times New Roman" pitchFamily="18" charset="0"/>
              </a:rPr>
              <a:t>Nhỏ</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nhất</a:t>
            </a:r>
            <a:endParaRPr lang="en-US" sz="3200" b="1" dirty="0">
              <a:latin typeface="Times New Roman" pitchFamily="18" charset="0"/>
              <a:cs typeface="Times New Roman" pitchFamily="18" charset="0"/>
            </a:endParaRPr>
          </a:p>
        </p:txBody>
      </p:sp>
      <p:sp>
        <p:nvSpPr>
          <p:cNvPr id="17451" name="Rectangle 47"/>
          <p:cNvSpPr>
            <a:spLocks noChangeArrowheads="1"/>
          </p:cNvSpPr>
          <p:nvPr/>
        </p:nvSpPr>
        <p:spPr bwMode="auto">
          <a:xfrm>
            <a:off x="6056313" y="1295400"/>
            <a:ext cx="76200" cy="152400"/>
          </a:xfrm>
          <a:prstGeom prst="rect">
            <a:avLst/>
          </a:prstGeom>
          <a:solidFill>
            <a:schemeClr val="bg2">
              <a:alpha val="72156"/>
            </a:schemeClr>
          </a:solidFill>
          <a:ln w="19050" algn="ctr">
            <a:noFill/>
            <a:miter lim="800000"/>
            <a:headEnd/>
            <a:tailEnd/>
          </a:ln>
        </p:spPr>
        <p:txBody>
          <a:bodyPr wrap="none" lIns="91432" tIns="45716" rIns="91432" bIns="45716" anchor="ctr"/>
          <a:lstStyle/>
          <a:p>
            <a:endParaRPr lang="en-US"/>
          </a:p>
        </p:txBody>
      </p:sp>
      <p:sp>
        <p:nvSpPr>
          <p:cNvPr id="21552" name="Rectangle 48"/>
          <p:cNvSpPr>
            <a:spLocks noChangeArrowheads="1"/>
          </p:cNvSpPr>
          <p:nvPr/>
        </p:nvSpPr>
        <p:spPr bwMode="auto">
          <a:xfrm>
            <a:off x="6127750" y="1295400"/>
            <a:ext cx="517525" cy="152400"/>
          </a:xfrm>
          <a:prstGeom prst="rect">
            <a:avLst/>
          </a:prstGeom>
          <a:solidFill>
            <a:schemeClr val="bg2">
              <a:alpha val="72156"/>
            </a:schemeClr>
          </a:solidFill>
          <a:ln w="19050" algn="ctr">
            <a:noFill/>
            <a:miter lim="800000"/>
            <a:headEnd/>
            <a:tailEnd/>
          </a:ln>
        </p:spPr>
        <p:txBody>
          <a:bodyPr wrap="none" lIns="91432" tIns="45716" rIns="91432" bIns="45716" anchor="ctr"/>
          <a:lstStyle/>
          <a:p>
            <a:endParaRPr lang="en-US"/>
          </a:p>
        </p:txBody>
      </p:sp>
      <p:sp>
        <p:nvSpPr>
          <p:cNvPr id="21553" name="Rectangle 49"/>
          <p:cNvSpPr>
            <a:spLocks noChangeArrowheads="1"/>
          </p:cNvSpPr>
          <p:nvPr/>
        </p:nvSpPr>
        <p:spPr bwMode="auto">
          <a:xfrm>
            <a:off x="6645275" y="1295400"/>
            <a:ext cx="533400" cy="152400"/>
          </a:xfrm>
          <a:prstGeom prst="rect">
            <a:avLst/>
          </a:prstGeom>
          <a:solidFill>
            <a:schemeClr val="bg2">
              <a:alpha val="72156"/>
            </a:schemeClr>
          </a:solidFill>
          <a:ln w="19050" algn="ctr">
            <a:noFill/>
            <a:miter lim="800000"/>
            <a:headEnd/>
            <a:tailEnd/>
          </a:ln>
        </p:spPr>
        <p:txBody>
          <a:bodyPr wrap="none" lIns="91432" tIns="45716" rIns="91432" bIns="45716" anchor="ctr"/>
          <a:lstStyle/>
          <a:p>
            <a:endParaRPr lang="en-US"/>
          </a:p>
        </p:txBody>
      </p:sp>
      <p:sp>
        <p:nvSpPr>
          <p:cNvPr id="17454" name="Text Box 50"/>
          <p:cNvSpPr txBox="1">
            <a:spLocks noChangeArrowheads="1"/>
          </p:cNvSpPr>
          <p:nvPr/>
        </p:nvSpPr>
        <p:spPr bwMode="auto">
          <a:xfrm>
            <a:off x="5843588" y="806450"/>
            <a:ext cx="381000" cy="338138"/>
          </a:xfrm>
          <a:prstGeom prst="rect">
            <a:avLst/>
          </a:prstGeom>
          <a:noFill/>
          <a:ln w="19050" algn="ctr">
            <a:noFill/>
            <a:miter lim="800000"/>
            <a:headEnd/>
            <a:tailEnd/>
          </a:ln>
        </p:spPr>
        <p:txBody>
          <a:bodyPr lIns="91432" tIns="45716" rIns="91432" bIns="45716">
            <a:spAutoFit/>
          </a:bodyPr>
          <a:lstStyle/>
          <a:p>
            <a:pPr>
              <a:spcBef>
                <a:spcPct val="50000"/>
              </a:spcBef>
            </a:pPr>
            <a:r>
              <a:rPr lang="en-US" sz="1600"/>
              <a:t>M</a:t>
            </a:r>
          </a:p>
        </p:txBody>
      </p:sp>
      <p:sp>
        <p:nvSpPr>
          <p:cNvPr id="17455" name="Text Box 51"/>
          <p:cNvSpPr txBox="1">
            <a:spLocks noChangeArrowheads="1"/>
          </p:cNvSpPr>
          <p:nvPr/>
        </p:nvSpPr>
        <p:spPr bwMode="auto">
          <a:xfrm>
            <a:off x="7021513" y="801688"/>
            <a:ext cx="381000" cy="338137"/>
          </a:xfrm>
          <a:prstGeom prst="rect">
            <a:avLst/>
          </a:prstGeom>
          <a:noFill/>
          <a:ln w="19050" algn="ctr">
            <a:noFill/>
            <a:miter lim="800000"/>
            <a:headEnd/>
            <a:tailEnd/>
          </a:ln>
        </p:spPr>
        <p:txBody>
          <a:bodyPr lIns="91432" tIns="45716" rIns="91432" bIns="45716">
            <a:spAutoFit/>
          </a:bodyPr>
          <a:lstStyle/>
          <a:p>
            <a:pPr>
              <a:spcBef>
                <a:spcPct val="50000"/>
              </a:spcBef>
            </a:pPr>
            <a:r>
              <a:rPr lang="en-US" sz="1600"/>
              <a:t>N</a:t>
            </a:r>
          </a:p>
        </p:txBody>
      </p:sp>
      <p:sp>
        <p:nvSpPr>
          <p:cNvPr id="21556" name="Text Box 52"/>
          <p:cNvSpPr txBox="1">
            <a:spLocks noChangeArrowheads="1"/>
          </p:cNvSpPr>
          <p:nvPr/>
        </p:nvSpPr>
        <p:spPr bwMode="auto">
          <a:xfrm>
            <a:off x="1" y="5715000"/>
            <a:ext cx="9144000" cy="1077210"/>
          </a:xfrm>
          <a:prstGeom prst="rect">
            <a:avLst/>
          </a:prstGeom>
          <a:noFill/>
          <a:ln w="9525">
            <a:noFill/>
            <a:miter lim="800000"/>
            <a:headEnd/>
            <a:tailEnd/>
          </a:ln>
        </p:spPr>
        <p:txBody>
          <a:bodyPr wrap="square" lIns="91432" tIns="45716" rIns="91432" bIns="45716">
            <a:spAutoFit/>
          </a:bodyPr>
          <a:lstStyle/>
          <a:p>
            <a:r>
              <a:rPr lang="en-US" sz="3200" b="1" i="1" dirty="0" err="1">
                <a:solidFill>
                  <a:srgbClr val="3333FF"/>
                </a:solidFill>
                <a:latin typeface="Times New Roman" pitchFamily="18" charset="0"/>
                <a:cs typeface="Times New Roman" pitchFamily="18" charset="0"/>
              </a:rPr>
              <a:t>Điện</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trở</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giảm</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cường</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độ</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dòng</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điện</a:t>
            </a:r>
            <a:r>
              <a:rPr lang="en-US" sz="3200" b="1" i="1" dirty="0">
                <a:solidFill>
                  <a:srgbClr val="3333FF"/>
                </a:solidFill>
                <a:latin typeface="Times New Roman" pitchFamily="18" charset="0"/>
                <a:cs typeface="Times New Roman" pitchFamily="18" charset="0"/>
              </a:rPr>
              <a:t> qua </a:t>
            </a:r>
            <a:r>
              <a:rPr lang="en-US" sz="3200" b="1" i="1" dirty="0" err="1">
                <a:solidFill>
                  <a:srgbClr val="3333FF"/>
                </a:solidFill>
                <a:latin typeface="Times New Roman" pitchFamily="18" charset="0"/>
                <a:cs typeface="Times New Roman" pitchFamily="18" charset="0"/>
              </a:rPr>
              <a:t>đèn</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tăng→đèn</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sáng</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hơn</a:t>
            </a:r>
            <a:r>
              <a:rPr lang="en-US" sz="3200" b="1" i="1" dirty="0">
                <a:solidFill>
                  <a:srgbClr val="3333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1531"/>
                                        </p:tgtEl>
                                      </p:cBhvr>
                                    </p:animEffect>
                                    <p:set>
                                      <p:cBhvr>
                                        <p:cTn id="7" dur="1" fill="hold">
                                          <p:stCondLst>
                                            <p:cond delay="499"/>
                                          </p:stCondLst>
                                        </p:cTn>
                                        <p:tgtEl>
                                          <p:spTgt spid="21531"/>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21533"/>
                                        </p:tgtEl>
                                      </p:cBhvr>
                                    </p:animEffect>
                                    <p:set>
                                      <p:cBhvr>
                                        <p:cTn id="10" dur="1" fill="hold">
                                          <p:stCondLst>
                                            <p:cond delay="499"/>
                                          </p:stCondLst>
                                        </p:cTn>
                                        <p:tgtEl>
                                          <p:spTgt spid="21533"/>
                                        </p:tgtEl>
                                        <p:attrNameLst>
                                          <p:attrName>style.visibility</p:attrName>
                                        </p:attrNameLst>
                                      </p:cBhvr>
                                      <p:to>
                                        <p:strVal val="hidden"/>
                                      </p:to>
                                    </p:set>
                                  </p:childTnLst>
                                </p:cTn>
                              </p:par>
                              <p:par>
                                <p:cTn id="11" presetID="1" presetClass="emph" presetSubtype="2" fill="hold" nodeType="withEffect">
                                  <p:stCondLst>
                                    <p:cond delay="0"/>
                                  </p:stCondLst>
                                  <p:childTnLst>
                                    <p:animClr clrSpc="rgb" dir="cw">
                                      <p:cBhvr>
                                        <p:cTn id="12" dur="2000" fill="hold"/>
                                        <p:tgtEl>
                                          <p:spTgt spid="21544"/>
                                        </p:tgtEl>
                                        <p:attrNameLst>
                                          <p:attrName>fillcolor</p:attrName>
                                        </p:attrNameLst>
                                      </p:cBhvr>
                                      <p:to>
                                        <a:srgbClr val="FFFFCC"/>
                                      </p:to>
                                    </p:animClr>
                                    <p:set>
                                      <p:cBhvr>
                                        <p:cTn id="13" dur="2000" fill="hold"/>
                                        <p:tgtEl>
                                          <p:spTgt spid="21544"/>
                                        </p:tgtEl>
                                        <p:attrNameLst>
                                          <p:attrName>fill.type</p:attrName>
                                        </p:attrNameLst>
                                      </p:cBhvr>
                                      <p:to>
                                        <p:strVal val="solid"/>
                                      </p:to>
                                    </p:set>
                                    <p:set>
                                      <p:cBhvr>
                                        <p:cTn id="14" dur="2000" fill="hold"/>
                                        <p:tgtEl>
                                          <p:spTgt spid="21544"/>
                                        </p:tgtEl>
                                        <p:attrNameLst>
                                          <p:attrName>fill.on</p:attrName>
                                        </p:attrNameLst>
                                      </p:cBhvr>
                                      <p:to>
                                        <p:strVal val="true"/>
                                      </p:to>
                                    </p:set>
                                  </p:childTnLst>
                                </p:cTn>
                              </p:par>
                            </p:childTnLst>
                          </p:cTn>
                        </p:par>
                        <p:par>
                          <p:cTn id="15" fill="hold" nodeType="afterGroup">
                            <p:stCondLst>
                              <p:cond delay="2000"/>
                            </p:stCondLst>
                            <p:childTnLst>
                              <p:par>
                                <p:cTn id="16" presetID="3" presetClass="entr" presetSubtype="10" fill="hold" grpId="0" nodeType="afterEffect">
                                  <p:stCondLst>
                                    <p:cond delay="0"/>
                                  </p:stCondLst>
                                  <p:childTnLst>
                                    <p:set>
                                      <p:cBhvr>
                                        <p:cTn id="17" dur="1" fill="hold">
                                          <p:stCondLst>
                                            <p:cond delay="0"/>
                                          </p:stCondLst>
                                        </p:cTn>
                                        <p:tgtEl>
                                          <p:spTgt spid="21545"/>
                                        </p:tgtEl>
                                        <p:attrNameLst>
                                          <p:attrName>style.visibility</p:attrName>
                                        </p:attrNameLst>
                                      </p:cBhvr>
                                      <p:to>
                                        <p:strVal val="visible"/>
                                      </p:to>
                                    </p:set>
                                    <p:animEffect transition="in" filter="blinds(horizontal)">
                                      <p:cBhvr>
                                        <p:cTn id="18" dur="500"/>
                                        <p:tgtEl>
                                          <p:spTgt spid="2154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1548"/>
                                        </p:tgtEl>
                                        <p:attrNameLst>
                                          <p:attrName>style.visibility</p:attrName>
                                        </p:attrNameLst>
                                      </p:cBhvr>
                                      <p:to>
                                        <p:strVal val="visible"/>
                                      </p:to>
                                    </p:set>
                                    <p:animEffect transition="in" filter="blinds(horizontal)">
                                      <p:cBhvr>
                                        <p:cTn id="21" dur="500"/>
                                        <p:tgtEl>
                                          <p:spTgt spid="21548"/>
                                        </p:tgtEl>
                                      </p:cBhvr>
                                    </p:animEffect>
                                  </p:childTnLst>
                                </p:cTn>
                              </p:par>
                            </p:childTnLst>
                          </p:cTn>
                        </p:par>
                        <p:par>
                          <p:cTn id="22" fill="hold" nodeType="afterGroup">
                            <p:stCondLst>
                              <p:cond delay="2500"/>
                            </p:stCondLst>
                            <p:childTnLst>
                              <p:par>
                                <p:cTn id="23" presetID="35" presetClass="path" presetSubtype="0" accel="50000" decel="50000" fill="hold" nodeType="afterEffect">
                                  <p:stCondLst>
                                    <p:cond delay="0"/>
                                  </p:stCondLst>
                                  <p:childTnLst>
                                    <p:animMotion origin="layout" path="M -4.44444E-6 0.00069 L -0.04861 0.00069 " pathEditMode="relative" rAng="0" ptsTypes="AA">
                                      <p:cBhvr>
                                        <p:cTn id="24" dur="2000" fill="hold"/>
                                        <p:tgtEl>
                                          <p:spTgt spid="2"/>
                                        </p:tgtEl>
                                        <p:attrNameLst>
                                          <p:attrName>ppt_x</p:attrName>
                                          <p:attrName>ppt_y</p:attrName>
                                        </p:attrNameLst>
                                      </p:cBhvr>
                                      <p:rCtr x="-24" y="0"/>
                                    </p:animMotion>
                                  </p:childTnLst>
                                </p:cTn>
                              </p:par>
                              <p:par>
                                <p:cTn id="25" presetID="3" presetClass="exit" presetSubtype="10" fill="hold" grpId="0" nodeType="withEffect">
                                  <p:stCondLst>
                                    <p:cond delay="0"/>
                                  </p:stCondLst>
                                  <p:childTnLst>
                                    <p:animEffect transition="out" filter="blinds(horizontal)">
                                      <p:cBhvr>
                                        <p:cTn id="26" dur="2000"/>
                                        <p:tgtEl>
                                          <p:spTgt spid="21553"/>
                                        </p:tgtEl>
                                      </p:cBhvr>
                                    </p:animEffect>
                                    <p:set>
                                      <p:cBhvr>
                                        <p:cTn id="27" dur="1" fill="hold">
                                          <p:stCondLst>
                                            <p:cond delay="1999"/>
                                          </p:stCondLst>
                                        </p:cTn>
                                        <p:tgtEl>
                                          <p:spTgt spid="21553"/>
                                        </p:tgtEl>
                                        <p:attrNameLst>
                                          <p:attrName>style.visibility</p:attrName>
                                        </p:attrNameLst>
                                      </p:cBhvr>
                                      <p:to>
                                        <p:strVal val="hidden"/>
                                      </p:to>
                                    </p:set>
                                  </p:childTnLst>
                                </p:cTn>
                              </p:par>
                              <p:par>
                                <p:cTn id="28" presetID="1" presetClass="emph" presetSubtype="2" fill="hold" nodeType="withEffect">
                                  <p:stCondLst>
                                    <p:cond delay="0"/>
                                  </p:stCondLst>
                                  <p:childTnLst>
                                    <p:animClr clrSpc="rgb" dir="cw">
                                      <p:cBhvr>
                                        <p:cTn id="29" dur="2000" fill="hold"/>
                                        <p:tgtEl>
                                          <p:spTgt spid="21544"/>
                                        </p:tgtEl>
                                        <p:attrNameLst>
                                          <p:attrName>fillcolor</p:attrName>
                                        </p:attrNameLst>
                                      </p:cBhvr>
                                      <p:to>
                                        <a:srgbClr val="FF99FF"/>
                                      </p:to>
                                    </p:animClr>
                                    <p:set>
                                      <p:cBhvr>
                                        <p:cTn id="30" dur="2000" fill="hold"/>
                                        <p:tgtEl>
                                          <p:spTgt spid="21544"/>
                                        </p:tgtEl>
                                        <p:attrNameLst>
                                          <p:attrName>fill.type</p:attrName>
                                        </p:attrNameLst>
                                      </p:cBhvr>
                                      <p:to>
                                        <p:strVal val="solid"/>
                                      </p:to>
                                    </p:set>
                                    <p:set>
                                      <p:cBhvr>
                                        <p:cTn id="31" dur="2000" fill="hold"/>
                                        <p:tgtEl>
                                          <p:spTgt spid="21544"/>
                                        </p:tgtEl>
                                        <p:attrNameLst>
                                          <p:attrName>fill.on</p:attrName>
                                        </p:attrNameLst>
                                      </p:cBhvr>
                                      <p:to>
                                        <p:strVal val="true"/>
                                      </p:to>
                                    </p:set>
                                  </p:childTnLst>
                                </p:cTn>
                              </p:par>
                            </p:childTnLst>
                          </p:cTn>
                        </p:par>
                        <p:par>
                          <p:cTn id="32" fill="hold" nodeType="afterGroup">
                            <p:stCondLst>
                              <p:cond delay="4500"/>
                            </p:stCondLst>
                            <p:childTnLst>
                              <p:par>
                                <p:cTn id="33" presetID="3" presetClass="entr" presetSubtype="10" fill="hold" grpId="0" nodeType="afterEffect">
                                  <p:stCondLst>
                                    <p:cond delay="0"/>
                                  </p:stCondLst>
                                  <p:childTnLst>
                                    <p:set>
                                      <p:cBhvr>
                                        <p:cTn id="34" dur="1" fill="hold">
                                          <p:stCondLst>
                                            <p:cond delay="0"/>
                                          </p:stCondLst>
                                        </p:cTn>
                                        <p:tgtEl>
                                          <p:spTgt spid="21546"/>
                                        </p:tgtEl>
                                        <p:attrNameLst>
                                          <p:attrName>style.visibility</p:attrName>
                                        </p:attrNameLst>
                                      </p:cBhvr>
                                      <p:to>
                                        <p:strVal val="visible"/>
                                      </p:to>
                                    </p:set>
                                    <p:animEffect transition="in" filter="blinds(horizontal)">
                                      <p:cBhvr>
                                        <p:cTn id="35" dur="500"/>
                                        <p:tgtEl>
                                          <p:spTgt spid="2154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1549"/>
                                        </p:tgtEl>
                                        <p:attrNameLst>
                                          <p:attrName>style.visibility</p:attrName>
                                        </p:attrNameLst>
                                      </p:cBhvr>
                                      <p:to>
                                        <p:strVal val="visible"/>
                                      </p:to>
                                    </p:set>
                                    <p:animEffect transition="in" filter="blinds(horizontal)">
                                      <p:cBhvr>
                                        <p:cTn id="38" dur="500"/>
                                        <p:tgtEl>
                                          <p:spTgt spid="2154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5" presetClass="path" presetSubtype="0" accel="50000" decel="50000" fill="hold" nodeType="clickEffect">
                                  <p:stCondLst>
                                    <p:cond delay="0"/>
                                  </p:stCondLst>
                                  <p:childTnLst>
                                    <p:animMotion origin="layout" path="M -0.04861 0.00069 L -0.10694 0.00069 " pathEditMode="relative" rAng="0" ptsTypes="AA">
                                      <p:cBhvr>
                                        <p:cTn id="42" dur="2000" fill="hold"/>
                                        <p:tgtEl>
                                          <p:spTgt spid="2"/>
                                        </p:tgtEl>
                                        <p:attrNameLst>
                                          <p:attrName>ppt_x</p:attrName>
                                          <p:attrName>ppt_y</p:attrName>
                                        </p:attrNameLst>
                                      </p:cBhvr>
                                      <p:rCtr x="-29" y="0"/>
                                    </p:animMotion>
                                  </p:childTnLst>
                                </p:cTn>
                              </p:par>
                              <p:par>
                                <p:cTn id="43" presetID="1" presetClass="emph" presetSubtype="2" fill="hold" nodeType="withEffect">
                                  <p:stCondLst>
                                    <p:cond delay="0"/>
                                  </p:stCondLst>
                                  <p:childTnLst>
                                    <p:animClr clrSpc="rgb" dir="cw">
                                      <p:cBhvr>
                                        <p:cTn id="44" dur="2000" fill="hold"/>
                                        <p:tgtEl>
                                          <p:spTgt spid="21544"/>
                                        </p:tgtEl>
                                        <p:attrNameLst>
                                          <p:attrName>fillcolor</p:attrName>
                                        </p:attrNameLst>
                                      </p:cBhvr>
                                      <p:to>
                                        <a:srgbClr val="FF0000"/>
                                      </p:to>
                                    </p:animClr>
                                    <p:set>
                                      <p:cBhvr>
                                        <p:cTn id="45" dur="2000" fill="hold"/>
                                        <p:tgtEl>
                                          <p:spTgt spid="21544"/>
                                        </p:tgtEl>
                                        <p:attrNameLst>
                                          <p:attrName>fill.type</p:attrName>
                                        </p:attrNameLst>
                                      </p:cBhvr>
                                      <p:to>
                                        <p:strVal val="solid"/>
                                      </p:to>
                                    </p:set>
                                    <p:set>
                                      <p:cBhvr>
                                        <p:cTn id="46" dur="2000" fill="hold"/>
                                        <p:tgtEl>
                                          <p:spTgt spid="21544"/>
                                        </p:tgtEl>
                                        <p:attrNameLst>
                                          <p:attrName>fill.on</p:attrName>
                                        </p:attrNameLst>
                                      </p:cBhvr>
                                      <p:to>
                                        <p:strVal val="true"/>
                                      </p:to>
                                    </p:set>
                                  </p:childTnLst>
                                </p:cTn>
                              </p:par>
                              <p:par>
                                <p:cTn id="47" presetID="3" presetClass="exit" presetSubtype="10" fill="hold" grpId="0" nodeType="withEffect">
                                  <p:stCondLst>
                                    <p:cond delay="0"/>
                                  </p:stCondLst>
                                  <p:childTnLst>
                                    <p:animEffect transition="out" filter="blinds(horizontal)">
                                      <p:cBhvr>
                                        <p:cTn id="48" dur="2000"/>
                                        <p:tgtEl>
                                          <p:spTgt spid="21552"/>
                                        </p:tgtEl>
                                      </p:cBhvr>
                                    </p:animEffect>
                                    <p:set>
                                      <p:cBhvr>
                                        <p:cTn id="49" dur="1" fill="hold">
                                          <p:stCondLst>
                                            <p:cond delay="1999"/>
                                          </p:stCondLst>
                                        </p:cTn>
                                        <p:tgtEl>
                                          <p:spTgt spid="21552"/>
                                        </p:tgtEl>
                                        <p:attrNameLst>
                                          <p:attrName>style.visibility</p:attrName>
                                        </p:attrNameLst>
                                      </p:cBhvr>
                                      <p:to>
                                        <p:strVal val="hidden"/>
                                      </p:to>
                                    </p:set>
                                  </p:childTnLst>
                                </p:cTn>
                              </p:par>
                            </p:childTnLst>
                          </p:cTn>
                        </p:par>
                        <p:par>
                          <p:cTn id="50" fill="hold" nodeType="afterGroup">
                            <p:stCondLst>
                              <p:cond delay="2000"/>
                            </p:stCondLst>
                            <p:childTnLst>
                              <p:par>
                                <p:cTn id="51" presetID="3" presetClass="entr" presetSubtype="10" fill="hold" grpId="0" nodeType="afterEffect">
                                  <p:stCondLst>
                                    <p:cond delay="0"/>
                                  </p:stCondLst>
                                  <p:childTnLst>
                                    <p:set>
                                      <p:cBhvr>
                                        <p:cTn id="52" dur="1" fill="hold">
                                          <p:stCondLst>
                                            <p:cond delay="0"/>
                                          </p:stCondLst>
                                        </p:cTn>
                                        <p:tgtEl>
                                          <p:spTgt spid="21547"/>
                                        </p:tgtEl>
                                        <p:attrNameLst>
                                          <p:attrName>style.visibility</p:attrName>
                                        </p:attrNameLst>
                                      </p:cBhvr>
                                      <p:to>
                                        <p:strVal val="visible"/>
                                      </p:to>
                                    </p:set>
                                    <p:animEffect transition="in" filter="blinds(horizontal)">
                                      <p:cBhvr>
                                        <p:cTn id="53" dur="500"/>
                                        <p:tgtEl>
                                          <p:spTgt spid="21547"/>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1550"/>
                                        </p:tgtEl>
                                        <p:attrNameLst>
                                          <p:attrName>style.visibility</p:attrName>
                                        </p:attrNameLst>
                                      </p:cBhvr>
                                      <p:to>
                                        <p:strVal val="visible"/>
                                      </p:to>
                                    </p:set>
                                    <p:animEffect transition="in" filter="blinds(horizontal)">
                                      <p:cBhvr>
                                        <p:cTn id="56" dur="500"/>
                                        <p:tgtEl>
                                          <p:spTgt spid="2155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entr" presetSubtype="0" fill="hold" grpId="0" nodeType="clickEffect">
                                  <p:stCondLst>
                                    <p:cond delay="0"/>
                                  </p:stCondLst>
                                  <p:iterate type="lt">
                                    <p:tmPct val="10000"/>
                                  </p:iterate>
                                  <p:childTnLst>
                                    <p:set>
                                      <p:cBhvr>
                                        <p:cTn id="60" dur="1" fill="hold">
                                          <p:stCondLst>
                                            <p:cond delay="0"/>
                                          </p:stCondLst>
                                        </p:cTn>
                                        <p:tgtEl>
                                          <p:spTgt spid="21556"/>
                                        </p:tgtEl>
                                        <p:attrNameLst>
                                          <p:attrName>style.visibility</p:attrName>
                                        </p:attrNameLst>
                                      </p:cBhvr>
                                      <p:to>
                                        <p:strVal val="visible"/>
                                      </p:to>
                                    </p:set>
                                    <p:anim by="(-#ppt_w*2)" calcmode="lin" valueType="num">
                                      <p:cBhvr rctx="PPT">
                                        <p:cTn id="61" dur="250" autoRev="1" fill="hold">
                                          <p:stCondLst>
                                            <p:cond delay="0"/>
                                          </p:stCondLst>
                                        </p:cTn>
                                        <p:tgtEl>
                                          <p:spTgt spid="21556"/>
                                        </p:tgtEl>
                                        <p:attrNameLst>
                                          <p:attrName>ppt_w</p:attrName>
                                        </p:attrNameLst>
                                      </p:cBhvr>
                                    </p:anim>
                                    <p:anim by="(#ppt_w*0.50)" calcmode="lin" valueType="num">
                                      <p:cBhvr>
                                        <p:cTn id="62" dur="250" decel="50000" autoRev="1" fill="hold">
                                          <p:stCondLst>
                                            <p:cond delay="0"/>
                                          </p:stCondLst>
                                        </p:cTn>
                                        <p:tgtEl>
                                          <p:spTgt spid="21556"/>
                                        </p:tgtEl>
                                        <p:attrNameLst>
                                          <p:attrName>ppt_x</p:attrName>
                                        </p:attrNameLst>
                                      </p:cBhvr>
                                    </p:anim>
                                    <p:anim from="(-#ppt_h/2)" to="(#ppt_y)" calcmode="lin" valueType="num">
                                      <p:cBhvr>
                                        <p:cTn id="63" dur="500" fill="hold">
                                          <p:stCondLst>
                                            <p:cond delay="0"/>
                                          </p:stCondLst>
                                        </p:cTn>
                                        <p:tgtEl>
                                          <p:spTgt spid="21556"/>
                                        </p:tgtEl>
                                        <p:attrNameLst>
                                          <p:attrName>ppt_y</p:attrName>
                                        </p:attrNameLst>
                                      </p:cBhvr>
                                    </p:anim>
                                    <p:animRot by="21600000">
                                      <p:cBhvr>
                                        <p:cTn id="64" dur="500" fill="hold">
                                          <p:stCondLst>
                                            <p:cond delay="0"/>
                                          </p:stCondLst>
                                        </p:cTn>
                                        <p:tgtEl>
                                          <p:spTgt spid="215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1" grpId="0" animBg="1"/>
      <p:bldP spid="21533" grpId="0" animBg="1"/>
      <p:bldP spid="21545" grpId="0"/>
      <p:bldP spid="21546" grpId="0"/>
      <p:bldP spid="21547" grpId="0"/>
      <p:bldP spid="21548" grpId="0"/>
      <p:bldP spid="21549" grpId="0"/>
      <p:bldP spid="21550" grpId="0"/>
      <p:bldP spid="21552" grpId="0" animBg="1"/>
      <p:bldP spid="21553" grpId="0" animBg="1"/>
      <p:bldP spid="215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0+ ảnh làm slide PowerPoint cực đẹp, chuyên nghiệp không nên bỏ lỡ -  Thegioididong.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179"/>
          <p:cNvSpPr txBox="1">
            <a:spLocks noChangeArrowheads="1"/>
          </p:cNvSpPr>
          <p:nvPr/>
        </p:nvSpPr>
        <p:spPr bwMode="auto">
          <a:xfrm>
            <a:off x="152400" y="381000"/>
            <a:ext cx="2428875" cy="646113"/>
          </a:xfrm>
          <a:prstGeom prst="rect">
            <a:avLst/>
          </a:prstGeom>
          <a:noFill/>
          <a:ln w="9525">
            <a:noFill/>
            <a:miter lim="800000"/>
            <a:headEnd/>
            <a:tailEnd/>
          </a:ln>
        </p:spPr>
        <p:txBody>
          <a:bodyPr wrap="none" lIns="91432" tIns="45716" rIns="91432" bIns="45716">
            <a:spAutoFit/>
          </a:bodyPr>
          <a:lstStyle/>
          <a:p>
            <a:r>
              <a:rPr lang="en-US" sz="3600" b="1" i="1" dirty="0">
                <a:solidFill>
                  <a:srgbClr val="0000CC"/>
                </a:solidFill>
                <a:latin typeface="Times New Roman" pitchFamily="18" charset="0"/>
                <a:cs typeface="Times New Roman" pitchFamily="18" charset="0"/>
              </a:rPr>
              <a:t>3. </a:t>
            </a:r>
            <a:r>
              <a:rPr lang="en-US" sz="3600" b="1" i="1" dirty="0" err="1">
                <a:solidFill>
                  <a:srgbClr val="0000CC"/>
                </a:solidFill>
                <a:latin typeface="Times New Roman" pitchFamily="18" charset="0"/>
                <a:cs typeface="Times New Roman" pitchFamily="18" charset="0"/>
              </a:rPr>
              <a:t>Kết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luận</a:t>
            </a:r>
            <a:r>
              <a:rPr lang="en-US" sz="3600" b="1" i="1" dirty="0">
                <a:solidFill>
                  <a:srgbClr val="0000CC"/>
                </a:solidFill>
                <a:latin typeface="Times New Roman" pitchFamily="18" charset="0"/>
                <a:cs typeface="Times New Roman" pitchFamily="18" charset="0"/>
              </a:rPr>
              <a:t>:</a:t>
            </a:r>
          </a:p>
        </p:txBody>
      </p:sp>
      <p:sp>
        <p:nvSpPr>
          <p:cNvPr id="4" name="Text Box 180"/>
          <p:cNvSpPr txBox="1">
            <a:spLocks noChangeArrowheads="1"/>
          </p:cNvSpPr>
          <p:nvPr/>
        </p:nvSpPr>
        <p:spPr bwMode="auto">
          <a:xfrm>
            <a:off x="0" y="1143000"/>
            <a:ext cx="9144000" cy="1754188"/>
          </a:xfrm>
          <a:prstGeom prst="rect">
            <a:avLst/>
          </a:prstGeom>
          <a:noFill/>
          <a:ln>
            <a:noFill/>
          </a:ln>
          <a:effectLst/>
        </p:spPr>
        <p:txBody>
          <a:bodyPr wrap="square" lIns="91432" tIns="45716" rIns="91432" bIns="45716">
            <a:spAutoFit/>
          </a:bodyPr>
          <a:lstStyle/>
          <a:p>
            <a:pPr algn="just">
              <a:defRPr/>
            </a:pPr>
            <a:r>
              <a:rPr lang="en-US" sz="3000" b="1" i="1" dirty="0">
                <a:effectLst>
                  <a:outerShdw blurRad="38100" dist="38100" dir="2700000" algn="tl">
                    <a:srgbClr val="C0C0C0"/>
                  </a:outerShdw>
                </a:effectLst>
                <a:latin typeface="Times New Roman" pitchFamily="18" charset="0"/>
                <a:cs typeface="Times New Roman" pitchFamily="18" charset="0"/>
              </a:rPr>
              <a:t>  </a:t>
            </a:r>
            <a:r>
              <a:rPr lang="en-US" sz="3600" b="1" i="1" dirty="0" err="1">
                <a:latin typeface="Times New Roman" pitchFamily="18" charset="0"/>
                <a:cs typeface="Times New Roman" pitchFamily="18" charset="0"/>
              </a:rPr>
              <a:t>Biến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trở</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là</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điện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trở</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có</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thể</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thay</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đổi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trị</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số</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và</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có</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thể</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được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sử</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dụng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để</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điều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chỉnh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cường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độ</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dòng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điện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trong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mạch</a:t>
            </a:r>
            <a:r>
              <a:rPr lang="en-US" sz="3600" b="1" i="1" dirty="0">
                <a:latin typeface="Times New Roman" pitchFamily="18" charset="0"/>
                <a:cs typeface="Times New Roman" pitchFamily="18" charset="0"/>
              </a:rPr>
              <a:t>.</a:t>
            </a:r>
          </a:p>
        </p:txBody>
      </p:sp>
      <p:sp>
        <p:nvSpPr>
          <p:cNvPr id="5" name="Text Box 10"/>
          <p:cNvSpPr txBox="1">
            <a:spLocks noChangeArrowheads="1"/>
          </p:cNvSpPr>
          <p:nvPr/>
        </p:nvSpPr>
        <p:spPr bwMode="auto">
          <a:xfrm>
            <a:off x="0" y="3200400"/>
            <a:ext cx="9144000" cy="646323"/>
          </a:xfrm>
          <a:prstGeom prst="rect">
            <a:avLst/>
          </a:prstGeom>
          <a:noFill/>
          <a:ln>
            <a:noFill/>
          </a:ln>
          <a:effectLst/>
        </p:spPr>
        <p:txBody>
          <a:bodyPr wrap="square" lIns="91432" tIns="45716" rIns="91432" bIns="45716">
            <a:spAutoFit/>
          </a:bodyPr>
          <a:lstStyle/>
          <a:p>
            <a:pPr>
              <a:spcBef>
                <a:spcPct val="50000"/>
              </a:spcBef>
              <a:defRPr/>
            </a:pPr>
            <a:r>
              <a:rPr lang="en-US" sz="3600" b="1" dirty="0">
                <a:solidFill>
                  <a:srgbClr val="0000CC"/>
                </a:solidFill>
                <a:latin typeface="Times New Roman" pitchFamily="18" charset="0"/>
                <a:cs typeface="Times New Roman" pitchFamily="18" charset="0"/>
              </a:rPr>
              <a:t>II. CÁC ĐIỆN TRỞ TRONG KỸ THUẬT </a:t>
            </a:r>
            <a:endParaRPr lang="en-US" sz="3600" b="1" dirty="0">
              <a:solidFill>
                <a:srgbClr val="FF0066"/>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3" name="Text Box 11"/>
          <p:cNvSpPr txBox="1">
            <a:spLocks noChangeArrowheads="1"/>
          </p:cNvSpPr>
          <p:nvPr/>
        </p:nvSpPr>
        <p:spPr bwMode="auto">
          <a:xfrm>
            <a:off x="152400" y="2362200"/>
            <a:ext cx="8755063" cy="1384300"/>
          </a:xfrm>
          <a:prstGeom prst="rect">
            <a:avLst/>
          </a:prstGeom>
          <a:noFill/>
          <a:ln w="9525">
            <a:noFill/>
            <a:miter lim="800000"/>
            <a:headEnd/>
            <a:tailEnd/>
          </a:ln>
        </p:spPr>
        <p:txBody>
          <a:bodyPr lIns="91432" tIns="45716" rIns="91432" bIns="45716">
            <a:spAutoFit/>
          </a:bodyPr>
          <a:lstStyle/>
          <a:p>
            <a:pPr algn="just"/>
            <a:r>
              <a:rPr lang="en-US" sz="2800" b="1" i="1">
                <a:solidFill>
                  <a:srgbClr val="FF0000"/>
                </a:solidFill>
                <a:latin typeface="Times New Roman" pitchFamily="18" charset="0"/>
                <a:cs typeface="Times New Roman" pitchFamily="18" charset="0"/>
              </a:rPr>
              <a:t>  C7: Các điện trở trong kỹ thuật được chế tạo bằng một lớp than hay lớp kim loại </a:t>
            </a:r>
            <a:r>
              <a:rPr lang="en-US" sz="2800" b="1" i="1">
                <a:solidFill>
                  <a:srgbClr val="0000CC"/>
                </a:solidFill>
                <a:latin typeface="Times New Roman" pitchFamily="18" charset="0"/>
                <a:cs typeface="Times New Roman" pitchFamily="18" charset="0"/>
              </a:rPr>
              <a:t>mỏng</a:t>
            </a:r>
            <a:r>
              <a:rPr lang="en-US" sz="2800" b="1" i="1">
                <a:solidFill>
                  <a:srgbClr val="FF0000"/>
                </a:solidFill>
                <a:latin typeface="Times New Roman" pitchFamily="18" charset="0"/>
                <a:cs typeface="Times New Roman" pitchFamily="18" charset="0"/>
              </a:rPr>
              <a:t> phủ ngoài một lõi cách điện. Hãy giải thích vì sao ? </a:t>
            </a:r>
          </a:p>
        </p:txBody>
      </p:sp>
      <p:grpSp>
        <p:nvGrpSpPr>
          <p:cNvPr id="2" name="Group 12"/>
          <p:cNvGrpSpPr>
            <a:grpSpLocks/>
          </p:cNvGrpSpPr>
          <p:nvPr/>
        </p:nvGrpSpPr>
        <p:grpSpPr bwMode="auto">
          <a:xfrm>
            <a:off x="5027613" y="1473200"/>
            <a:ext cx="3276600" cy="457200"/>
            <a:chOff x="672" y="2256"/>
            <a:chExt cx="2544" cy="288"/>
          </a:xfrm>
        </p:grpSpPr>
        <p:sp>
          <p:nvSpPr>
            <p:cNvPr id="23565" name="Rectangle 13"/>
            <p:cNvSpPr>
              <a:spLocks noChangeArrowheads="1"/>
            </p:cNvSpPr>
            <p:nvPr/>
          </p:nvSpPr>
          <p:spPr bwMode="auto">
            <a:xfrm>
              <a:off x="1584" y="2256"/>
              <a:ext cx="815" cy="288"/>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rgbClr val="99CC00"/>
              </a:solidFill>
              <a:miter lim="800000"/>
              <a:headEnd/>
              <a:tailEnd/>
            </a:ln>
            <a:effectLst/>
          </p:spPr>
          <p:txBody>
            <a:bodyPr wrap="none" anchor="ctr"/>
            <a:lstStyle/>
            <a:p>
              <a:pPr>
                <a:defRPr/>
              </a:pPr>
              <a:endParaRPr lang="en-US"/>
            </a:p>
          </p:txBody>
        </p:sp>
        <p:sp>
          <p:nvSpPr>
            <p:cNvPr id="19475" name="Line 14"/>
            <p:cNvSpPr>
              <a:spLocks noChangeShapeType="1"/>
            </p:cNvSpPr>
            <p:nvPr/>
          </p:nvSpPr>
          <p:spPr bwMode="auto">
            <a:xfrm>
              <a:off x="2400" y="2400"/>
              <a:ext cx="816" cy="0"/>
            </a:xfrm>
            <a:prstGeom prst="line">
              <a:avLst/>
            </a:prstGeom>
            <a:noFill/>
            <a:ln w="76200">
              <a:solidFill>
                <a:srgbClr val="993300"/>
              </a:solidFill>
              <a:round/>
              <a:headEnd/>
              <a:tailEnd/>
            </a:ln>
          </p:spPr>
          <p:txBody>
            <a:bodyPr/>
            <a:lstStyle/>
            <a:p>
              <a:endParaRPr lang="en-US"/>
            </a:p>
          </p:txBody>
        </p:sp>
        <p:sp>
          <p:nvSpPr>
            <p:cNvPr id="19476" name="Line 15"/>
            <p:cNvSpPr>
              <a:spLocks noChangeShapeType="1"/>
            </p:cNvSpPr>
            <p:nvPr/>
          </p:nvSpPr>
          <p:spPr bwMode="auto">
            <a:xfrm flipH="1">
              <a:off x="672" y="2400"/>
              <a:ext cx="912" cy="0"/>
            </a:xfrm>
            <a:prstGeom prst="line">
              <a:avLst/>
            </a:prstGeom>
            <a:noFill/>
            <a:ln w="76200">
              <a:solidFill>
                <a:srgbClr val="993300"/>
              </a:solidFill>
              <a:round/>
              <a:headEnd/>
              <a:tailEnd/>
            </a:ln>
          </p:spPr>
          <p:txBody>
            <a:bodyPr/>
            <a:lstStyle/>
            <a:p>
              <a:endParaRPr lang="en-US"/>
            </a:p>
          </p:txBody>
        </p:sp>
        <p:sp>
          <p:nvSpPr>
            <p:cNvPr id="19477" name="Line 16"/>
            <p:cNvSpPr>
              <a:spLocks noChangeShapeType="1"/>
            </p:cNvSpPr>
            <p:nvPr/>
          </p:nvSpPr>
          <p:spPr bwMode="auto">
            <a:xfrm>
              <a:off x="1728" y="2256"/>
              <a:ext cx="0" cy="288"/>
            </a:xfrm>
            <a:prstGeom prst="line">
              <a:avLst/>
            </a:prstGeom>
            <a:noFill/>
            <a:ln w="76200">
              <a:solidFill>
                <a:srgbClr val="FFFF00"/>
              </a:solidFill>
              <a:round/>
              <a:headEnd/>
              <a:tailEnd/>
            </a:ln>
          </p:spPr>
          <p:txBody>
            <a:bodyPr/>
            <a:lstStyle/>
            <a:p>
              <a:endParaRPr lang="en-US"/>
            </a:p>
          </p:txBody>
        </p:sp>
        <p:sp>
          <p:nvSpPr>
            <p:cNvPr id="19478" name="Line 17"/>
            <p:cNvSpPr>
              <a:spLocks noChangeShapeType="1"/>
            </p:cNvSpPr>
            <p:nvPr/>
          </p:nvSpPr>
          <p:spPr bwMode="auto">
            <a:xfrm>
              <a:off x="1824" y="2256"/>
              <a:ext cx="0" cy="288"/>
            </a:xfrm>
            <a:prstGeom prst="line">
              <a:avLst/>
            </a:prstGeom>
            <a:noFill/>
            <a:ln w="76200">
              <a:solidFill>
                <a:schemeClr val="accent1"/>
              </a:solidFill>
              <a:round/>
              <a:headEnd/>
              <a:tailEnd/>
            </a:ln>
          </p:spPr>
          <p:txBody>
            <a:bodyPr/>
            <a:lstStyle/>
            <a:p>
              <a:endParaRPr lang="en-US"/>
            </a:p>
          </p:txBody>
        </p:sp>
        <p:sp>
          <p:nvSpPr>
            <p:cNvPr id="19479" name="Line 18"/>
            <p:cNvSpPr>
              <a:spLocks noChangeShapeType="1"/>
            </p:cNvSpPr>
            <p:nvPr/>
          </p:nvSpPr>
          <p:spPr bwMode="auto">
            <a:xfrm>
              <a:off x="1920" y="2256"/>
              <a:ext cx="0" cy="288"/>
            </a:xfrm>
            <a:prstGeom prst="line">
              <a:avLst/>
            </a:prstGeom>
            <a:noFill/>
            <a:ln w="76200">
              <a:solidFill>
                <a:srgbClr val="FF0000"/>
              </a:solidFill>
              <a:round/>
              <a:headEnd/>
              <a:tailEnd/>
            </a:ln>
          </p:spPr>
          <p:txBody>
            <a:bodyPr/>
            <a:lstStyle/>
            <a:p>
              <a:endParaRPr lang="en-US"/>
            </a:p>
          </p:txBody>
        </p:sp>
        <p:sp>
          <p:nvSpPr>
            <p:cNvPr id="19480" name="Line 19"/>
            <p:cNvSpPr>
              <a:spLocks noChangeShapeType="1"/>
            </p:cNvSpPr>
            <p:nvPr/>
          </p:nvSpPr>
          <p:spPr bwMode="auto">
            <a:xfrm>
              <a:off x="2016" y="2256"/>
              <a:ext cx="0" cy="288"/>
            </a:xfrm>
            <a:prstGeom prst="line">
              <a:avLst/>
            </a:prstGeom>
            <a:noFill/>
            <a:ln w="76200">
              <a:solidFill>
                <a:srgbClr val="FFCC00"/>
              </a:solidFill>
              <a:round/>
              <a:headEnd/>
              <a:tailEnd/>
            </a:ln>
          </p:spPr>
          <p:txBody>
            <a:bodyPr/>
            <a:lstStyle/>
            <a:p>
              <a:endParaRPr lang="en-US"/>
            </a:p>
          </p:txBody>
        </p:sp>
      </p:grpSp>
      <p:grpSp>
        <p:nvGrpSpPr>
          <p:cNvPr id="3" name="Group 20"/>
          <p:cNvGrpSpPr>
            <a:grpSpLocks/>
          </p:cNvGrpSpPr>
          <p:nvPr/>
        </p:nvGrpSpPr>
        <p:grpSpPr bwMode="auto">
          <a:xfrm>
            <a:off x="762000" y="1598613"/>
            <a:ext cx="3962400" cy="469900"/>
            <a:chOff x="432" y="1440"/>
            <a:chExt cx="3354" cy="296"/>
          </a:xfrm>
        </p:grpSpPr>
        <p:sp>
          <p:nvSpPr>
            <p:cNvPr id="19469" name="Rectangle 21"/>
            <p:cNvSpPr>
              <a:spLocks noChangeArrowheads="1"/>
            </p:cNvSpPr>
            <p:nvPr/>
          </p:nvSpPr>
          <p:spPr bwMode="auto">
            <a:xfrm>
              <a:off x="1440" y="1488"/>
              <a:ext cx="1392" cy="248"/>
            </a:xfrm>
            <a:prstGeom prst="rect">
              <a:avLst/>
            </a:prstGeom>
            <a:gradFill rotWithShape="0">
              <a:gsLst>
                <a:gs pos="0">
                  <a:srgbClr val="475E00"/>
                </a:gs>
                <a:gs pos="50000">
                  <a:srgbClr val="99CC00"/>
                </a:gs>
                <a:gs pos="100000">
                  <a:srgbClr val="475E00"/>
                </a:gs>
              </a:gsLst>
              <a:lin ang="5400000" scaled="1"/>
            </a:gradFill>
            <a:ln w="9525">
              <a:solidFill>
                <a:schemeClr val="tx1"/>
              </a:solidFill>
              <a:miter lim="800000"/>
              <a:headEnd/>
              <a:tailEnd/>
            </a:ln>
          </p:spPr>
          <p:txBody>
            <a:bodyPr wrap="none" anchor="ctr"/>
            <a:lstStyle/>
            <a:p>
              <a:r>
                <a:rPr lang="en-US" sz="2400">
                  <a:solidFill>
                    <a:srgbClr val="0000CC"/>
                  </a:solidFill>
                  <a:latin typeface=".VnTime" pitchFamily="34" charset="0"/>
                </a:rPr>
                <a:t>680k</a:t>
              </a:r>
              <a:r>
                <a:rPr lang="en-US" sz="2400">
                  <a:solidFill>
                    <a:srgbClr val="0000CC"/>
                  </a:solidFill>
                  <a:latin typeface=".VnTime" pitchFamily="34" charset="0"/>
                  <a:sym typeface="Symbol" pitchFamily="18" charset="2"/>
                </a:rPr>
                <a:t></a:t>
              </a:r>
              <a:endParaRPr lang="en-US" sz="2400">
                <a:solidFill>
                  <a:srgbClr val="0000CC"/>
                </a:solidFill>
                <a:latin typeface=".VnTime" pitchFamily="34" charset="0"/>
              </a:endParaRPr>
            </a:p>
          </p:txBody>
        </p:sp>
        <p:sp>
          <p:nvSpPr>
            <p:cNvPr id="19470" name="Freeform 22"/>
            <p:cNvSpPr>
              <a:spLocks/>
            </p:cNvSpPr>
            <p:nvPr/>
          </p:nvSpPr>
          <p:spPr bwMode="auto">
            <a:xfrm>
              <a:off x="2928" y="1440"/>
              <a:ext cx="858" cy="218"/>
            </a:xfrm>
            <a:custGeom>
              <a:avLst/>
              <a:gdLst>
                <a:gd name="T0" fmla="*/ 0 w 858"/>
                <a:gd name="T1" fmla="*/ 135 h 218"/>
                <a:gd name="T2" fmla="*/ 319 w 858"/>
                <a:gd name="T3" fmla="*/ 147 h 218"/>
                <a:gd name="T4" fmla="*/ 515 w 858"/>
                <a:gd name="T5" fmla="*/ 208 h 218"/>
                <a:gd name="T6" fmla="*/ 674 w 858"/>
                <a:gd name="T7" fmla="*/ 184 h 218"/>
                <a:gd name="T8" fmla="*/ 736 w 858"/>
                <a:gd name="T9" fmla="*/ 135 h 218"/>
                <a:gd name="T10" fmla="*/ 748 w 858"/>
                <a:gd name="T11" fmla="*/ 98 h 218"/>
                <a:gd name="T12" fmla="*/ 858 w 858"/>
                <a:gd name="T13" fmla="*/ 0 h 218"/>
                <a:gd name="T14" fmla="*/ 0 60000 65536"/>
                <a:gd name="T15" fmla="*/ 0 60000 65536"/>
                <a:gd name="T16" fmla="*/ 0 60000 65536"/>
                <a:gd name="T17" fmla="*/ 0 60000 65536"/>
                <a:gd name="T18" fmla="*/ 0 60000 65536"/>
                <a:gd name="T19" fmla="*/ 0 60000 65536"/>
                <a:gd name="T20" fmla="*/ 0 60000 65536"/>
                <a:gd name="T21" fmla="*/ 0 w 858"/>
                <a:gd name="T22" fmla="*/ 0 h 218"/>
                <a:gd name="T23" fmla="*/ 858 w 85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8" h="218">
                  <a:moveTo>
                    <a:pt x="0" y="135"/>
                  </a:moveTo>
                  <a:cubicBezTo>
                    <a:pt x="106" y="139"/>
                    <a:pt x="213" y="137"/>
                    <a:pt x="319" y="147"/>
                  </a:cubicBezTo>
                  <a:cubicBezTo>
                    <a:pt x="372" y="152"/>
                    <a:pt x="462" y="191"/>
                    <a:pt x="515" y="208"/>
                  </a:cubicBezTo>
                  <a:cubicBezTo>
                    <a:pt x="568" y="203"/>
                    <a:pt x="632" y="218"/>
                    <a:pt x="674" y="184"/>
                  </a:cubicBezTo>
                  <a:cubicBezTo>
                    <a:pt x="752" y="121"/>
                    <a:pt x="645" y="164"/>
                    <a:pt x="736" y="135"/>
                  </a:cubicBezTo>
                  <a:cubicBezTo>
                    <a:pt x="740" y="123"/>
                    <a:pt x="739" y="107"/>
                    <a:pt x="748" y="98"/>
                  </a:cubicBezTo>
                  <a:cubicBezTo>
                    <a:pt x="767" y="79"/>
                    <a:pt x="858" y="42"/>
                    <a:pt x="858" y="0"/>
                  </a:cubicBezTo>
                </a:path>
              </a:pathLst>
            </a:custGeom>
            <a:noFill/>
            <a:ln w="76200">
              <a:solidFill>
                <a:srgbClr val="800000"/>
              </a:solidFill>
              <a:round/>
              <a:headEnd/>
              <a:tailEnd/>
            </a:ln>
          </p:spPr>
          <p:txBody>
            <a:bodyPr/>
            <a:lstStyle/>
            <a:p>
              <a:endParaRPr lang="en-US"/>
            </a:p>
          </p:txBody>
        </p:sp>
        <p:sp>
          <p:nvSpPr>
            <p:cNvPr id="19471" name="Freeform 23"/>
            <p:cNvSpPr>
              <a:spLocks/>
            </p:cNvSpPr>
            <p:nvPr/>
          </p:nvSpPr>
          <p:spPr bwMode="auto">
            <a:xfrm>
              <a:off x="432" y="1584"/>
              <a:ext cx="912" cy="48"/>
            </a:xfrm>
            <a:custGeom>
              <a:avLst/>
              <a:gdLst>
                <a:gd name="T0" fmla="*/ 4132 w 735"/>
                <a:gd name="T1" fmla="*/ 0 h 260"/>
                <a:gd name="T2" fmla="*/ 2617 w 735"/>
                <a:gd name="T3" fmla="*/ 0 h 260"/>
                <a:gd name="T4" fmla="*/ 2199 w 735"/>
                <a:gd name="T5" fmla="*/ 0 h 260"/>
                <a:gd name="T6" fmla="*/ 1990 w 735"/>
                <a:gd name="T7" fmla="*/ 0 h 260"/>
                <a:gd name="T8" fmla="*/ 1792 w 735"/>
                <a:gd name="T9" fmla="*/ 0 h 260"/>
                <a:gd name="T10" fmla="*/ 1516 w 735"/>
                <a:gd name="T11" fmla="*/ 0 h 260"/>
                <a:gd name="T12" fmla="*/ 1379 w 735"/>
                <a:gd name="T13" fmla="*/ 0 h 260"/>
                <a:gd name="T14" fmla="*/ 485 w 735"/>
                <a:gd name="T15" fmla="*/ 0 h 260"/>
                <a:gd name="T16" fmla="*/ 0 w 735"/>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5"/>
                <a:gd name="T28" fmla="*/ 0 h 260"/>
                <a:gd name="T29" fmla="*/ 735 w 735"/>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5" h="260">
                  <a:moveTo>
                    <a:pt x="735" y="64"/>
                  </a:moveTo>
                  <a:cubicBezTo>
                    <a:pt x="639" y="0"/>
                    <a:pt x="614" y="30"/>
                    <a:pt x="466" y="40"/>
                  </a:cubicBezTo>
                  <a:cubicBezTo>
                    <a:pt x="441" y="48"/>
                    <a:pt x="417" y="56"/>
                    <a:pt x="392" y="64"/>
                  </a:cubicBezTo>
                  <a:cubicBezTo>
                    <a:pt x="380" y="68"/>
                    <a:pt x="355" y="76"/>
                    <a:pt x="355" y="76"/>
                  </a:cubicBezTo>
                  <a:cubicBezTo>
                    <a:pt x="343" y="88"/>
                    <a:pt x="332" y="102"/>
                    <a:pt x="319" y="113"/>
                  </a:cubicBezTo>
                  <a:cubicBezTo>
                    <a:pt x="304" y="126"/>
                    <a:pt x="284" y="136"/>
                    <a:pt x="270" y="150"/>
                  </a:cubicBezTo>
                  <a:cubicBezTo>
                    <a:pt x="259" y="161"/>
                    <a:pt x="257" y="178"/>
                    <a:pt x="245" y="187"/>
                  </a:cubicBezTo>
                  <a:cubicBezTo>
                    <a:pt x="236" y="194"/>
                    <a:pt x="89" y="236"/>
                    <a:pt x="86" y="236"/>
                  </a:cubicBezTo>
                  <a:cubicBezTo>
                    <a:pt x="6" y="249"/>
                    <a:pt x="30" y="230"/>
                    <a:pt x="0" y="260"/>
                  </a:cubicBezTo>
                </a:path>
              </a:pathLst>
            </a:custGeom>
            <a:noFill/>
            <a:ln w="76200">
              <a:solidFill>
                <a:srgbClr val="800000"/>
              </a:solidFill>
              <a:round/>
              <a:headEnd/>
              <a:tailEnd/>
            </a:ln>
          </p:spPr>
          <p:txBody>
            <a:bodyPr/>
            <a:lstStyle/>
            <a:p>
              <a:endParaRPr lang="en-US"/>
            </a:p>
          </p:txBody>
        </p:sp>
        <p:sp>
          <p:nvSpPr>
            <p:cNvPr id="19472" name="Rectangle 24"/>
            <p:cNvSpPr>
              <a:spLocks noChangeArrowheads="1"/>
            </p:cNvSpPr>
            <p:nvPr/>
          </p:nvSpPr>
          <p:spPr bwMode="auto">
            <a:xfrm>
              <a:off x="1344" y="1488"/>
              <a:ext cx="240" cy="248"/>
            </a:xfrm>
            <a:prstGeom prst="rect">
              <a:avLst/>
            </a:prstGeom>
            <a:gradFill rotWithShape="0">
              <a:gsLst>
                <a:gs pos="0">
                  <a:srgbClr val="003B00"/>
                </a:gs>
                <a:gs pos="50000">
                  <a:srgbClr val="008000"/>
                </a:gs>
                <a:gs pos="100000">
                  <a:srgbClr val="003B00"/>
                </a:gs>
              </a:gsLst>
              <a:lin ang="5400000" scaled="1"/>
            </a:gradFill>
            <a:ln w="9525">
              <a:solidFill>
                <a:schemeClr val="tx1"/>
              </a:solidFill>
              <a:miter lim="800000"/>
              <a:headEnd/>
              <a:tailEnd/>
            </a:ln>
          </p:spPr>
          <p:txBody>
            <a:bodyPr wrap="none" anchor="ctr"/>
            <a:lstStyle/>
            <a:p>
              <a:endParaRPr lang="en-US"/>
            </a:p>
          </p:txBody>
        </p:sp>
        <p:sp>
          <p:nvSpPr>
            <p:cNvPr id="19473" name="Rectangle 25"/>
            <p:cNvSpPr>
              <a:spLocks noChangeArrowheads="1"/>
            </p:cNvSpPr>
            <p:nvPr/>
          </p:nvSpPr>
          <p:spPr bwMode="auto">
            <a:xfrm>
              <a:off x="2784" y="1488"/>
              <a:ext cx="240" cy="248"/>
            </a:xfrm>
            <a:prstGeom prst="rect">
              <a:avLst/>
            </a:prstGeom>
            <a:gradFill rotWithShape="0">
              <a:gsLst>
                <a:gs pos="0">
                  <a:srgbClr val="003B00"/>
                </a:gs>
                <a:gs pos="50000">
                  <a:srgbClr val="008000"/>
                </a:gs>
                <a:gs pos="100000">
                  <a:srgbClr val="003B00"/>
                </a:gs>
              </a:gsLst>
              <a:lin ang="5400000" scaled="1"/>
            </a:gradFill>
            <a:ln w="9525">
              <a:solidFill>
                <a:schemeClr val="tx1"/>
              </a:solidFill>
              <a:miter lim="800000"/>
              <a:headEnd/>
              <a:tailEnd/>
            </a:ln>
          </p:spPr>
          <p:txBody>
            <a:bodyPr wrap="none" anchor="ctr"/>
            <a:lstStyle/>
            <a:p>
              <a:endParaRPr lang="en-US"/>
            </a:p>
          </p:txBody>
        </p:sp>
      </p:grpSp>
      <p:sp>
        <p:nvSpPr>
          <p:cNvPr id="23578" name="Text Box 26"/>
          <p:cNvSpPr txBox="1">
            <a:spLocks noChangeArrowheads="1"/>
          </p:cNvSpPr>
          <p:nvPr/>
        </p:nvSpPr>
        <p:spPr bwMode="auto">
          <a:xfrm>
            <a:off x="287338" y="3870325"/>
            <a:ext cx="8628062" cy="2308225"/>
          </a:xfrm>
          <a:prstGeom prst="rect">
            <a:avLst/>
          </a:prstGeom>
          <a:noFill/>
          <a:ln w="9525">
            <a:noFill/>
            <a:miter lim="800000"/>
            <a:headEnd/>
            <a:tailEnd/>
          </a:ln>
        </p:spPr>
        <p:txBody>
          <a:bodyPr lIns="91432" tIns="45716" rIns="91432" bIns="45716">
            <a:spAutoFit/>
          </a:bodyPr>
          <a:lstStyle/>
          <a:p>
            <a:pPr>
              <a:lnSpc>
                <a:spcPct val="150000"/>
              </a:lnSpc>
              <a:spcBef>
                <a:spcPct val="50000"/>
              </a:spcBef>
            </a:pPr>
            <a:r>
              <a:rPr lang="en-US" sz="2500" b="1" i="1">
                <a:solidFill>
                  <a:srgbClr val="3333FF"/>
                </a:solidFill>
                <a:latin typeface="Times New Roman" pitchFamily="18" charset="0"/>
                <a:cs typeface="Times New Roman" pitchFamily="18" charset="0"/>
              </a:rPr>
              <a:t>   </a:t>
            </a:r>
            <a:r>
              <a:rPr lang="en-US" sz="3200" b="1" i="1">
                <a:latin typeface="Times New Roman" pitchFamily="18" charset="0"/>
                <a:cs typeface="Times New Roman" pitchFamily="18" charset="0"/>
              </a:rPr>
              <a:t>Trả lời: </a:t>
            </a:r>
            <a:r>
              <a:rPr lang="en-US" sz="3200" b="1" i="1">
                <a:solidFill>
                  <a:srgbClr val="3333FF"/>
                </a:solidFill>
                <a:latin typeface="Times New Roman" pitchFamily="18" charset="0"/>
                <a:cs typeface="Times New Roman" pitchFamily="18" charset="0"/>
              </a:rPr>
              <a:t>Theo công thức tính điện trở         	   mà lớp kim loại mỏng có </a:t>
            </a:r>
            <a:r>
              <a:rPr lang="en-US" sz="3200" b="1" i="1">
                <a:solidFill>
                  <a:srgbClr val="FF0000"/>
                </a:solidFill>
                <a:latin typeface="Times New Roman" pitchFamily="18" charset="0"/>
                <a:cs typeface="Times New Roman" pitchFamily="18" charset="0"/>
              </a:rPr>
              <a:t>tiết diện nhỏ</a:t>
            </a:r>
            <a:r>
              <a:rPr lang="en-US" sz="3200" b="1" i="1">
                <a:solidFill>
                  <a:srgbClr val="3333FF"/>
                </a:solidFill>
                <a:latin typeface="Times New Roman" pitchFamily="18" charset="0"/>
                <a:cs typeface="Times New Roman" pitchFamily="18" charset="0"/>
              </a:rPr>
              <a:t> nên điện trở lớn.</a:t>
            </a:r>
          </a:p>
        </p:txBody>
      </p:sp>
      <p:grpSp>
        <p:nvGrpSpPr>
          <p:cNvPr id="4" name="Group 32"/>
          <p:cNvGrpSpPr>
            <a:grpSpLocks/>
          </p:cNvGrpSpPr>
          <p:nvPr/>
        </p:nvGrpSpPr>
        <p:grpSpPr bwMode="auto">
          <a:xfrm>
            <a:off x="7086600" y="3962400"/>
            <a:ext cx="1447800" cy="750888"/>
            <a:chOff x="2976" y="3006"/>
            <a:chExt cx="912" cy="473"/>
          </a:xfrm>
        </p:grpSpPr>
        <p:sp>
          <p:nvSpPr>
            <p:cNvPr id="23579" name="Rectangle 27"/>
            <p:cNvSpPr>
              <a:spLocks noChangeArrowheads="1"/>
            </p:cNvSpPr>
            <p:nvPr/>
          </p:nvSpPr>
          <p:spPr bwMode="auto">
            <a:xfrm>
              <a:off x="2976" y="3102"/>
              <a:ext cx="524" cy="252"/>
            </a:xfrm>
            <a:prstGeom prst="rect">
              <a:avLst/>
            </a:prstGeom>
            <a:noFill/>
            <a:ln>
              <a:noFill/>
            </a:ln>
            <a:effectLst/>
          </p:spPr>
          <p:txBody>
            <a:bodyPr wrap="none">
              <a:spAutoFit/>
            </a:bodyPr>
            <a:lstStyle/>
            <a:p>
              <a:pPr>
                <a:defRPr/>
              </a:pPr>
              <a:r>
                <a:rPr lang="en-US" sz="2000" dirty="0">
                  <a:solidFill>
                    <a:srgbClr val="3333FF"/>
                  </a:solidFill>
                  <a:effectLst>
                    <a:outerShdw blurRad="38100" dist="38100" dir="2700000" algn="tl">
                      <a:srgbClr val="C0C0C0"/>
                    </a:outerShdw>
                  </a:effectLst>
                </a:rPr>
                <a:t>R = </a:t>
              </a:r>
              <a:r>
                <a:rPr lang="en-US" sz="2000" dirty="0">
                  <a:solidFill>
                    <a:srgbClr val="3333FF"/>
                  </a:solidFill>
                  <a:effectLst>
                    <a:outerShdw blurRad="38100" dist="38100" dir="2700000" algn="tl">
                      <a:srgbClr val="C0C0C0"/>
                    </a:outerShdw>
                  </a:effectLst>
                  <a:sym typeface="Symbol" pitchFamily="18" charset="2"/>
                </a:rPr>
                <a:t></a:t>
              </a:r>
            </a:p>
          </p:txBody>
        </p:sp>
        <p:sp>
          <p:nvSpPr>
            <p:cNvPr id="19466" name="Line 29"/>
            <p:cNvSpPr>
              <a:spLocks noChangeShapeType="1"/>
            </p:cNvSpPr>
            <p:nvPr/>
          </p:nvSpPr>
          <p:spPr bwMode="auto">
            <a:xfrm>
              <a:off x="3429" y="3230"/>
              <a:ext cx="267" cy="0"/>
            </a:xfrm>
            <a:prstGeom prst="line">
              <a:avLst/>
            </a:prstGeom>
            <a:noFill/>
            <a:ln w="19050">
              <a:solidFill>
                <a:schemeClr val="tx1"/>
              </a:solidFill>
              <a:round/>
              <a:headEnd/>
              <a:tailEnd/>
            </a:ln>
          </p:spPr>
          <p:txBody>
            <a:bodyPr/>
            <a:lstStyle/>
            <a:p>
              <a:endParaRPr lang="en-US"/>
            </a:p>
          </p:txBody>
        </p:sp>
        <p:sp>
          <p:nvSpPr>
            <p:cNvPr id="19467" name="Text Box 30"/>
            <p:cNvSpPr txBox="1">
              <a:spLocks noChangeArrowheads="1"/>
            </p:cNvSpPr>
            <p:nvPr/>
          </p:nvSpPr>
          <p:spPr bwMode="auto">
            <a:xfrm>
              <a:off x="3600" y="3006"/>
              <a:ext cx="236" cy="240"/>
            </a:xfrm>
            <a:prstGeom prst="rect">
              <a:avLst/>
            </a:prstGeom>
            <a:noFill/>
            <a:ln w="19050" algn="ctr">
              <a:noFill/>
              <a:miter lim="800000"/>
              <a:headEnd/>
              <a:tailEnd/>
            </a:ln>
          </p:spPr>
          <p:txBody>
            <a:bodyPr lIns="0" tIns="0" rIns="0" bIns="0">
              <a:spAutoFit/>
            </a:bodyPr>
            <a:lstStyle/>
            <a:p>
              <a:pPr>
                <a:spcBef>
                  <a:spcPct val="50000"/>
                </a:spcBef>
              </a:pPr>
              <a:r>
                <a:rPr lang="en-US" sz="2400" b="1" i="1">
                  <a:solidFill>
                    <a:srgbClr val="0000CC"/>
                  </a:solidFill>
                  <a:latin typeface="Times New Roman" pitchFamily="18" charset="0"/>
                </a:rPr>
                <a:t>l</a:t>
              </a:r>
            </a:p>
          </p:txBody>
        </p:sp>
        <p:sp>
          <p:nvSpPr>
            <p:cNvPr id="19468" name="Text Box 31"/>
            <p:cNvSpPr txBox="1">
              <a:spLocks noChangeArrowheads="1"/>
            </p:cNvSpPr>
            <p:nvPr/>
          </p:nvSpPr>
          <p:spPr bwMode="auto">
            <a:xfrm>
              <a:off x="3504" y="3246"/>
              <a:ext cx="384" cy="233"/>
            </a:xfrm>
            <a:prstGeom prst="rect">
              <a:avLst/>
            </a:prstGeom>
            <a:noFill/>
            <a:ln w="19050" algn="ctr">
              <a:noFill/>
              <a:miter lim="800000"/>
              <a:headEnd/>
              <a:tailEnd/>
            </a:ln>
          </p:spPr>
          <p:txBody>
            <a:bodyPr lIns="0" tIns="0" rIns="0" bIns="0">
              <a:spAutoFit/>
            </a:bodyPr>
            <a:lstStyle/>
            <a:p>
              <a:pPr>
                <a:spcBef>
                  <a:spcPct val="50000"/>
                </a:spcBef>
              </a:pPr>
              <a:r>
                <a:rPr lang="vi-VN" sz="2400">
                  <a:solidFill>
                    <a:srgbClr val="0000CC"/>
                  </a:solidFill>
                  <a:latin typeface="Times New Roman" pitchFamily="18" charset="0"/>
                </a:rPr>
                <a:t>  </a:t>
              </a:r>
              <a:r>
                <a:rPr lang="en-US" sz="2400">
                  <a:solidFill>
                    <a:srgbClr val="0000CC"/>
                  </a:solidFill>
                  <a:latin typeface="Times New Roman" pitchFamily="18" charset="0"/>
                </a:rPr>
                <a:t>S</a:t>
              </a:r>
            </a:p>
          </p:txBody>
        </p:sp>
      </p:grpSp>
      <p:pic>
        <p:nvPicPr>
          <p:cNvPr id="23585" name="Picture 33" descr="Hoan_thanh"/>
          <p:cNvPicPr>
            <a:picLocks noChangeAspect="1" noChangeArrowheads="1"/>
          </p:cNvPicPr>
          <p:nvPr/>
        </p:nvPicPr>
        <p:blipFill>
          <a:blip r:embed="rId2"/>
          <a:srcRect/>
          <a:stretch>
            <a:fillRect/>
          </a:stretch>
        </p:blipFill>
        <p:spPr bwMode="auto">
          <a:xfrm>
            <a:off x="1066800" y="1447800"/>
            <a:ext cx="6353175" cy="3724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85"/>
                                        </p:tgtEl>
                                        <p:attrNameLst>
                                          <p:attrName>style.visibility</p:attrName>
                                        </p:attrNameLst>
                                      </p:cBhvr>
                                      <p:to>
                                        <p:strVal val="visible"/>
                                      </p:to>
                                    </p:set>
                                    <p:animEffect transition="in" filter="blinds(horizontal)">
                                      <p:cBhvr>
                                        <p:cTn id="7" dur="500"/>
                                        <p:tgtEl>
                                          <p:spTgt spid="23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23585"/>
                                        </p:tgtEl>
                                      </p:cBhvr>
                                    </p:animEffect>
                                    <p:set>
                                      <p:cBhvr>
                                        <p:cTn id="12" dur="1" fill="hold">
                                          <p:stCondLst>
                                            <p:cond delay="499"/>
                                          </p:stCondLst>
                                        </p:cTn>
                                        <p:tgtEl>
                                          <p:spTgt spid="23585"/>
                                        </p:tgtEl>
                                        <p:attrNameLst>
                                          <p:attrName>style.visibility</p:attrName>
                                        </p:attrNameLst>
                                      </p:cBhvr>
                                      <p:to>
                                        <p:strVal val="hidden"/>
                                      </p:to>
                                    </p:se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1" nodeType="clickEffect">
                                  <p:stCondLst>
                                    <p:cond delay="0"/>
                                  </p:stCondLst>
                                  <p:childTnLst>
                                    <p:set>
                                      <p:cBhvr>
                                        <p:cTn id="23" dur="1" fill="hold">
                                          <p:stCondLst>
                                            <p:cond delay="0"/>
                                          </p:stCondLst>
                                        </p:cTn>
                                        <p:tgtEl>
                                          <p:spTgt spid="23563"/>
                                        </p:tgtEl>
                                        <p:attrNameLst>
                                          <p:attrName>style.visibility</p:attrName>
                                        </p:attrNameLst>
                                      </p:cBhvr>
                                      <p:to>
                                        <p:strVal val="visible"/>
                                      </p:to>
                                    </p:set>
                                    <p:anim calcmode="lin" valueType="num">
                                      <p:cBhvr additive="base">
                                        <p:cTn id="24" dur="500" fill="hold"/>
                                        <p:tgtEl>
                                          <p:spTgt spid="23563"/>
                                        </p:tgtEl>
                                        <p:attrNameLst>
                                          <p:attrName>ppt_x</p:attrName>
                                        </p:attrNameLst>
                                      </p:cBhvr>
                                      <p:tavLst>
                                        <p:tav tm="0">
                                          <p:val>
                                            <p:strVal val="#ppt_x"/>
                                          </p:val>
                                        </p:tav>
                                        <p:tav tm="100000">
                                          <p:val>
                                            <p:strVal val="#ppt_x"/>
                                          </p:val>
                                        </p:tav>
                                      </p:tavLst>
                                    </p:anim>
                                    <p:anim calcmode="lin" valueType="num">
                                      <p:cBhvr additive="base">
                                        <p:cTn id="25" dur="500" fill="hold"/>
                                        <p:tgtEl>
                                          <p:spTgt spid="2356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578"/>
                                        </p:tgtEl>
                                        <p:attrNameLst>
                                          <p:attrName>style.visibility</p:attrName>
                                        </p:attrNameLst>
                                      </p:cBhvr>
                                      <p:to>
                                        <p:strVal val="visible"/>
                                      </p:to>
                                    </p:set>
                                  </p:childTnLst>
                                </p:cTn>
                              </p:par>
                              <p:par>
                                <p:cTn id="30" presetID="3" presetClass="entr" presetSubtype="1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p:bldP spid="23563" grpId="1"/>
      <p:bldP spid="235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200+ ảnh làm slide PowerPoint cực đẹp, chuyên nghiệp không nên bỏ lỡ -  Thegioididong.com"/>
          <p:cNvPicPr>
            <a:picLocks noChangeAspect="1" noChangeArrowheads="1"/>
          </p:cNvPicPr>
          <p:nvPr/>
        </p:nvPicPr>
        <p:blipFill>
          <a:blip r:embed="rId2"/>
          <a:srcRect/>
          <a:stretch>
            <a:fillRect/>
          </a:stretch>
        </p:blipFill>
        <p:spPr bwMode="auto">
          <a:xfrm>
            <a:off x="0" y="0"/>
            <a:ext cx="9265920" cy="6858000"/>
          </a:xfrm>
          <a:prstGeom prst="rect">
            <a:avLst/>
          </a:prstGeom>
          <a:noFill/>
        </p:spPr>
      </p:pic>
      <p:grpSp>
        <p:nvGrpSpPr>
          <p:cNvPr id="3" name="Group 15"/>
          <p:cNvGrpSpPr>
            <a:grpSpLocks/>
          </p:cNvGrpSpPr>
          <p:nvPr/>
        </p:nvGrpSpPr>
        <p:grpSpPr bwMode="auto">
          <a:xfrm>
            <a:off x="563563" y="1219200"/>
            <a:ext cx="3962400" cy="974725"/>
            <a:chOff x="432" y="1440"/>
            <a:chExt cx="3354" cy="296"/>
          </a:xfrm>
        </p:grpSpPr>
        <p:sp>
          <p:nvSpPr>
            <p:cNvPr id="4" name="Rectangle 16"/>
            <p:cNvSpPr>
              <a:spLocks noChangeArrowheads="1"/>
            </p:cNvSpPr>
            <p:nvPr/>
          </p:nvSpPr>
          <p:spPr bwMode="auto">
            <a:xfrm>
              <a:off x="1567" y="1488"/>
              <a:ext cx="1265" cy="248"/>
            </a:xfrm>
            <a:prstGeom prst="rect">
              <a:avLst/>
            </a:prstGeom>
            <a:gradFill rotWithShape="0">
              <a:gsLst>
                <a:gs pos="0">
                  <a:srgbClr val="475E00"/>
                </a:gs>
                <a:gs pos="50000">
                  <a:srgbClr val="99CC00"/>
                </a:gs>
                <a:gs pos="100000">
                  <a:srgbClr val="475E00"/>
                </a:gs>
              </a:gsLst>
              <a:lin ang="5400000" scaled="1"/>
            </a:gradFill>
            <a:ln w="9525">
              <a:solidFill>
                <a:schemeClr val="tx1"/>
              </a:solidFill>
              <a:miter lim="800000"/>
              <a:headEnd/>
              <a:tailEnd/>
            </a:ln>
          </p:spPr>
          <p:txBody>
            <a:bodyPr wrap="none" anchor="ctr"/>
            <a:lstStyle/>
            <a:p>
              <a:r>
                <a:rPr lang="en-US" sz="3200" dirty="0">
                  <a:solidFill>
                    <a:srgbClr val="0000CC"/>
                  </a:solidFill>
                  <a:latin typeface=".VnTime" pitchFamily="34" charset="0"/>
                </a:rPr>
                <a:t>680k</a:t>
              </a:r>
              <a:r>
                <a:rPr lang="en-US" sz="3200" dirty="0">
                  <a:solidFill>
                    <a:srgbClr val="0000CC"/>
                  </a:solidFill>
                  <a:latin typeface=".VnTime" pitchFamily="34" charset="0"/>
                  <a:sym typeface="Symbol" pitchFamily="18" charset="2"/>
                </a:rPr>
                <a:t></a:t>
              </a:r>
              <a:endParaRPr lang="en-US" sz="3200" dirty="0">
                <a:solidFill>
                  <a:srgbClr val="0000CC"/>
                </a:solidFill>
                <a:latin typeface=".VnTime" pitchFamily="34" charset="0"/>
              </a:endParaRPr>
            </a:p>
          </p:txBody>
        </p:sp>
        <p:sp>
          <p:nvSpPr>
            <p:cNvPr id="5" name="Freeform 17"/>
            <p:cNvSpPr>
              <a:spLocks/>
            </p:cNvSpPr>
            <p:nvPr/>
          </p:nvSpPr>
          <p:spPr bwMode="auto">
            <a:xfrm>
              <a:off x="2928" y="1440"/>
              <a:ext cx="858" cy="218"/>
            </a:xfrm>
            <a:custGeom>
              <a:avLst/>
              <a:gdLst>
                <a:gd name="T0" fmla="*/ 0 w 858"/>
                <a:gd name="T1" fmla="*/ 135 h 218"/>
                <a:gd name="T2" fmla="*/ 319 w 858"/>
                <a:gd name="T3" fmla="*/ 147 h 218"/>
                <a:gd name="T4" fmla="*/ 515 w 858"/>
                <a:gd name="T5" fmla="*/ 208 h 218"/>
                <a:gd name="T6" fmla="*/ 674 w 858"/>
                <a:gd name="T7" fmla="*/ 184 h 218"/>
                <a:gd name="T8" fmla="*/ 736 w 858"/>
                <a:gd name="T9" fmla="*/ 135 h 218"/>
                <a:gd name="T10" fmla="*/ 748 w 858"/>
                <a:gd name="T11" fmla="*/ 98 h 218"/>
                <a:gd name="T12" fmla="*/ 858 w 858"/>
                <a:gd name="T13" fmla="*/ 0 h 218"/>
                <a:gd name="T14" fmla="*/ 0 60000 65536"/>
                <a:gd name="T15" fmla="*/ 0 60000 65536"/>
                <a:gd name="T16" fmla="*/ 0 60000 65536"/>
                <a:gd name="T17" fmla="*/ 0 60000 65536"/>
                <a:gd name="T18" fmla="*/ 0 60000 65536"/>
                <a:gd name="T19" fmla="*/ 0 60000 65536"/>
                <a:gd name="T20" fmla="*/ 0 60000 65536"/>
                <a:gd name="T21" fmla="*/ 0 w 858"/>
                <a:gd name="T22" fmla="*/ 0 h 218"/>
                <a:gd name="T23" fmla="*/ 858 w 85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8" h="218">
                  <a:moveTo>
                    <a:pt x="0" y="135"/>
                  </a:moveTo>
                  <a:cubicBezTo>
                    <a:pt x="106" y="139"/>
                    <a:pt x="213" y="137"/>
                    <a:pt x="319" y="147"/>
                  </a:cubicBezTo>
                  <a:cubicBezTo>
                    <a:pt x="372" y="152"/>
                    <a:pt x="462" y="191"/>
                    <a:pt x="515" y="208"/>
                  </a:cubicBezTo>
                  <a:cubicBezTo>
                    <a:pt x="568" y="203"/>
                    <a:pt x="632" y="218"/>
                    <a:pt x="674" y="184"/>
                  </a:cubicBezTo>
                  <a:cubicBezTo>
                    <a:pt x="752" y="121"/>
                    <a:pt x="645" y="164"/>
                    <a:pt x="736" y="135"/>
                  </a:cubicBezTo>
                  <a:cubicBezTo>
                    <a:pt x="740" y="123"/>
                    <a:pt x="739" y="107"/>
                    <a:pt x="748" y="98"/>
                  </a:cubicBezTo>
                  <a:cubicBezTo>
                    <a:pt x="767" y="79"/>
                    <a:pt x="858" y="42"/>
                    <a:pt x="858" y="0"/>
                  </a:cubicBezTo>
                </a:path>
              </a:pathLst>
            </a:custGeom>
            <a:noFill/>
            <a:ln w="76200">
              <a:solidFill>
                <a:srgbClr val="800000"/>
              </a:solidFill>
              <a:round/>
              <a:headEnd/>
              <a:tailEnd/>
            </a:ln>
          </p:spPr>
          <p:txBody>
            <a:bodyPr/>
            <a:lstStyle/>
            <a:p>
              <a:endParaRPr lang="en-US"/>
            </a:p>
          </p:txBody>
        </p:sp>
        <p:sp>
          <p:nvSpPr>
            <p:cNvPr id="6" name="Freeform 18"/>
            <p:cNvSpPr>
              <a:spLocks/>
            </p:cNvSpPr>
            <p:nvPr/>
          </p:nvSpPr>
          <p:spPr bwMode="auto">
            <a:xfrm>
              <a:off x="432" y="1584"/>
              <a:ext cx="912" cy="48"/>
            </a:xfrm>
            <a:custGeom>
              <a:avLst/>
              <a:gdLst>
                <a:gd name="T0" fmla="*/ 4132 w 735"/>
                <a:gd name="T1" fmla="*/ 0 h 260"/>
                <a:gd name="T2" fmla="*/ 2617 w 735"/>
                <a:gd name="T3" fmla="*/ 0 h 260"/>
                <a:gd name="T4" fmla="*/ 2199 w 735"/>
                <a:gd name="T5" fmla="*/ 0 h 260"/>
                <a:gd name="T6" fmla="*/ 1990 w 735"/>
                <a:gd name="T7" fmla="*/ 0 h 260"/>
                <a:gd name="T8" fmla="*/ 1792 w 735"/>
                <a:gd name="T9" fmla="*/ 0 h 260"/>
                <a:gd name="T10" fmla="*/ 1516 w 735"/>
                <a:gd name="T11" fmla="*/ 0 h 260"/>
                <a:gd name="T12" fmla="*/ 1379 w 735"/>
                <a:gd name="T13" fmla="*/ 0 h 260"/>
                <a:gd name="T14" fmla="*/ 485 w 735"/>
                <a:gd name="T15" fmla="*/ 0 h 260"/>
                <a:gd name="T16" fmla="*/ 0 w 735"/>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5"/>
                <a:gd name="T28" fmla="*/ 0 h 260"/>
                <a:gd name="T29" fmla="*/ 735 w 735"/>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5" h="260">
                  <a:moveTo>
                    <a:pt x="735" y="64"/>
                  </a:moveTo>
                  <a:cubicBezTo>
                    <a:pt x="639" y="0"/>
                    <a:pt x="614" y="30"/>
                    <a:pt x="466" y="40"/>
                  </a:cubicBezTo>
                  <a:cubicBezTo>
                    <a:pt x="441" y="48"/>
                    <a:pt x="417" y="56"/>
                    <a:pt x="392" y="64"/>
                  </a:cubicBezTo>
                  <a:cubicBezTo>
                    <a:pt x="380" y="68"/>
                    <a:pt x="355" y="76"/>
                    <a:pt x="355" y="76"/>
                  </a:cubicBezTo>
                  <a:cubicBezTo>
                    <a:pt x="343" y="88"/>
                    <a:pt x="332" y="102"/>
                    <a:pt x="319" y="113"/>
                  </a:cubicBezTo>
                  <a:cubicBezTo>
                    <a:pt x="304" y="126"/>
                    <a:pt x="284" y="136"/>
                    <a:pt x="270" y="150"/>
                  </a:cubicBezTo>
                  <a:cubicBezTo>
                    <a:pt x="259" y="161"/>
                    <a:pt x="257" y="178"/>
                    <a:pt x="245" y="187"/>
                  </a:cubicBezTo>
                  <a:cubicBezTo>
                    <a:pt x="236" y="194"/>
                    <a:pt x="89" y="236"/>
                    <a:pt x="86" y="236"/>
                  </a:cubicBezTo>
                  <a:cubicBezTo>
                    <a:pt x="6" y="249"/>
                    <a:pt x="30" y="230"/>
                    <a:pt x="0" y="260"/>
                  </a:cubicBezTo>
                </a:path>
              </a:pathLst>
            </a:custGeom>
            <a:noFill/>
            <a:ln w="76200">
              <a:solidFill>
                <a:srgbClr val="800000"/>
              </a:solidFill>
              <a:round/>
              <a:headEnd/>
              <a:tailEnd/>
            </a:ln>
          </p:spPr>
          <p:txBody>
            <a:bodyPr/>
            <a:lstStyle/>
            <a:p>
              <a:endParaRPr lang="en-US"/>
            </a:p>
          </p:txBody>
        </p:sp>
        <p:sp>
          <p:nvSpPr>
            <p:cNvPr id="7" name="Rectangle 19"/>
            <p:cNvSpPr>
              <a:spLocks noChangeArrowheads="1"/>
            </p:cNvSpPr>
            <p:nvPr/>
          </p:nvSpPr>
          <p:spPr bwMode="auto">
            <a:xfrm>
              <a:off x="1344" y="1488"/>
              <a:ext cx="240" cy="248"/>
            </a:xfrm>
            <a:prstGeom prst="rect">
              <a:avLst/>
            </a:prstGeom>
            <a:gradFill rotWithShape="0">
              <a:gsLst>
                <a:gs pos="0">
                  <a:srgbClr val="003B00"/>
                </a:gs>
                <a:gs pos="50000">
                  <a:srgbClr val="008000"/>
                </a:gs>
                <a:gs pos="100000">
                  <a:srgbClr val="003B00"/>
                </a:gs>
              </a:gsLst>
              <a:lin ang="5400000" scaled="1"/>
            </a:gradFill>
            <a:ln w="9525">
              <a:solidFill>
                <a:schemeClr val="tx1"/>
              </a:solidFill>
              <a:miter lim="800000"/>
              <a:headEnd/>
              <a:tailEnd/>
            </a:ln>
          </p:spPr>
          <p:txBody>
            <a:bodyPr wrap="none" anchor="ctr"/>
            <a:lstStyle/>
            <a:p>
              <a:endParaRPr lang="en-US"/>
            </a:p>
          </p:txBody>
        </p:sp>
        <p:sp>
          <p:nvSpPr>
            <p:cNvPr id="8" name="Rectangle 20"/>
            <p:cNvSpPr>
              <a:spLocks noChangeArrowheads="1"/>
            </p:cNvSpPr>
            <p:nvPr/>
          </p:nvSpPr>
          <p:spPr bwMode="auto">
            <a:xfrm>
              <a:off x="2784" y="1488"/>
              <a:ext cx="240" cy="248"/>
            </a:xfrm>
            <a:prstGeom prst="rect">
              <a:avLst/>
            </a:prstGeom>
            <a:gradFill rotWithShape="0">
              <a:gsLst>
                <a:gs pos="0">
                  <a:srgbClr val="003B00"/>
                </a:gs>
                <a:gs pos="50000">
                  <a:srgbClr val="008000"/>
                </a:gs>
                <a:gs pos="100000">
                  <a:srgbClr val="003B00"/>
                </a:gs>
              </a:gsLst>
              <a:lin ang="5400000" scaled="1"/>
            </a:gradFill>
            <a:ln w="9525">
              <a:solidFill>
                <a:schemeClr val="tx1"/>
              </a:solidFill>
              <a:miter lim="800000"/>
              <a:headEnd/>
              <a:tailEnd/>
            </a:ln>
          </p:spPr>
          <p:txBody>
            <a:bodyPr wrap="none" anchor="ctr"/>
            <a:lstStyle/>
            <a:p>
              <a:endParaRPr lang="en-US"/>
            </a:p>
          </p:txBody>
        </p:sp>
      </p:grpSp>
      <p:grpSp>
        <p:nvGrpSpPr>
          <p:cNvPr id="9" name="Group 7"/>
          <p:cNvGrpSpPr>
            <a:grpSpLocks/>
          </p:cNvGrpSpPr>
          <p:nvPr/>
        </p:nvGrpSpPr>
        <p:grpSpPr bwMode="auto">
          <a:xfrm>
            <a:off x="5257800" y="914400"/>
            <a:ext cx="3276600" cy="798513"/>
            <a:chOff x="672" y="2256"/>
            <a:chExt cx="2544" cy="288"/>
          </a:xfrm>
        </p:grpSpPr>
        <p:sp>
          <p:nvSpPr>
            <p:cNvPr id="10" name="Rectangle 8"/>
            <p:cNvSpPr>
              <a:spLocks noChangeArrowheads="1"/>
            </p:cNvSpPr>
            <p:nvPr/>
          </p:nvSpPr>
          <p:spPr bwMode="auto">
            <a:xfrm>
              <a:off x="1584" y="2256"/>
              <a:ext cx="815" cy="288"/>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rgbClr val="99CC00"/>
              </a:solidFill>
              <a:miter lim="800000"/>
              <a:headEnd/>
              <a:tailEnd/>
            </a:ln>
            <a:effectLst/>
          </p:spPr>
          <p:txBody>
            <a:bodyPr wrap="none" anchor="ctr"/>
            <a:lstStyle/>
            <a:p>
              <a:pPr>
                <a:defRPr/>
              </a:pPr>
              <a:endParaRPr lang="en-US"/>
            </a:p>
          </p:txBody>
        </p:sp>
        <p:sp>
          <p:nvSpPr>
            <p:cNvPr id="11" name="Line 9"/>
            <p:cNvSpPr>
              <a:spLocks noChangeShapeType="1"/>
            </p:cNvSpPr>
            <p:nvPr/>
          </p:nvSpPr>
          <p:spPr bwMode="auto">
            <a:xfrm>
              <a:off x="2400" y="2400"/>
              <a:ext cx="816" cy="0"/>
            </a:xfrm>
            <a:prstGeom prst="line">
              <a:avLst/>
            </a:prstGeom>
            <a:noFill/>
            <a:ln w="76200">
              <a:solidFill>
                <a:srgbClr val="993300"/>
              </a:solidFill>
              <a:round/>
              <a:headEnd/>
              <a:tailEnd/>
            </a:ln>
          </p:spPr>
          <p:txBody>
            <a:bodyPr/>
            <a:lstStyle/>
            <a:p>
              <a:endParaRPr lang="en-US"/>
            </a:p>
          </p:txBody>
        </p:sp>
        <p:sp>
          <p:nvSpPr>
            <p:cNvPr id="12" name="Line 10"/>
            <p:cNvSpPr>
              <a:spLocks noChangeShapeType="1"/>
            </p:cNvSpPr>
            <p:nvPr/>
          </p:nvSpPr>
          <p:spPr bwMode="auto">
            <a:xfrm flipH="1">
              <a:off x="672" y="2400"/>
              <a:ext cx="912" cy="0"/>
            </a:xfrm>
            <a:prstGeom prst="line">
              <a:avLst/>
            </a:prstGeom>
            <a:noFill/>
            <a:ln w="76200">
              <a:solidFill>
                <a:srgbClr val="993300"/>
              </a:solidFill>
              <a:round/>
              <a:headEnd/>
              <a:tailEnd/>
            </a:ln>
          </p:spPr>
          <p:txBody>
            <a:bodyPr/>
            <a:lstStyle/>
            <a:p>
              <a:endParaRPr lang="en-US"/>
            </a:p>
          </p:txBody>
        </p:sp>
        <p:sp>
          <p:nvSpPr>
            <p:cNvPr id="13" name="Line 11"/>
            <p:cNvSpPr>
              <a:spLocks noChangeShapeType="1"/>
            </p:cNvSpPr>
            <p:nvPr/>
          </p:nvSpPr>
          <p:spPr bwMode="auto">
            <a:xfrm>
              <a:off x="1728" y="2256"/>
              <a:ext cx="0" cy="288"/>
            </a:xfrm>
            <a:prstGeom prst="line">
              <a:avLst/>
            </a:prstGeom>
            <a:noFill/>
            <a:ln w="76200">
              <a:solidFill>
                <a:srgbClr val="FFFF00"/>
              </a:solidFill>
              <a:round/>
              <a:headEnd/>
              <a:tailEnd/>
            </a:ln>
          </p:spPr>
          <p:txBody>
            <a:bodyPr/>
            <a:lstStyle/>
            <a:p>
              <a:endParaRPr lang="en-US"/>
            </a:p>
          </p:txBody>
        </p:sp>
        <p:sp>
          <p:nvSpPr>
            <p:cNvPr id="14" name="Line 12"/>
            <p:cNvSpPr>
              <a:spLocks noChangeShapeType="1"/>
            </p:cNvSpPr>
            <p:nvPr/>
          </p:nvSpPr>
          <p:spPr bwMode="auto">
            <a:xfrm>
              <a:off x="1824" y="2256"/>
              <a:ext cx="0" cy="288"/>
            </a:xfrm>
            <a:prstGeom prst="line">
              <a:avLst/>
            </a:prstGeom>
            <a:noFill/>
            <a:ln w="76200">
              <a:solidFill>
                <a:schemeClr val="accent1"/>
              </a:solidFill>
              <a:round/>
              <a:headEnd/>
              <a:tailEnd/>
            </a:ln>
          </p:spPr>
          <p:txBody>
            <a:bodyPr/>
            <a:lstStyle/>
            <a:p>
              <a:endParaRPr lang="en-US"/>
            </a:p>
          </p:txBody>
        </p:sp>
        <p:sp>
          <p:nvSpPr>
            <p:cNvPr id="15" name="Line 13"/>
            <p:cNvSpPr>
              <a:spLocks noChangeShapeType="1"/>
            </p:cNvSpPr>
            <p:nvPr/>
          </p:nvSpPr>
          <p:spPr bwMode="auto">
            <a:xfrm>
              <a:off x="1920" y="2256"/>
              <a:ext cx="0" cy="288"/>
            </a:xfrm>
            <a:prstGeom prst="line">
              <a:avLst/>
            </a:prstGeom>
            <a:noFill/>
            <a:ln w="76200">
              <a:solidFill>
                <a:srgbClr val="FF0000"/>
              </a:solidFill>
              <a:round/>
              <a:headEnd/>
              <a:tailEnd/>
            </a:ln>
          </p:spPr>
          <p:txBody>
            <a:bodyPr/>
            <a:lstStyle/>
            <a:p>
              <a:endParaRPr lang="en-US"/>
            </a:p>
          </p:txBody>
        </p:sp>
        <p:sp>
          <p:nvSpPr>
            <p:cNvPr id="16" name="Line 14"/>
            <p:cNvSpPr>
              <a:spLocks noChangeShapeType="1"/>
            </p:cNvSpPr>
            <p:nvPr/>
          </p:nvSpPr>
          <p:spPr bwMode="auto">
            <a:xfrm>
              <a:off x="2016" y="2256"/>
              <a:ext cx="0" cy="288"/>
            </a:xfrm>
            <a:prstGeom prst="line">
              <a:avLst/>
            </a:prstGeom>
            <a:noFill/>
            <a:ln w="76200">
              <a:solidFill>
                <a:srgbClr val="FFCC00"/>
              </a:solidFill>
              <a:round/>
              <a:headEnd/>
              <a:tailEnd/>
            </a:ln>
          </p:spPr>
          <p:txBody>
            <a:bodyPr/>
            <a:lstStyle/>
            <a:p>
              <a:endParaRPr lang="en-US"/>
            </a:p>
          </p:txBody>
        </p:sp>
      </p:grpSp>
      <p:sp>
        <p:nvSpPr>
          <p:cNvPr id="17" name="Text Box 28"/>
          <p:cNvSpPr txBox="1">
            <a:spLocks noChangeArrowheads="1"/>
          </p:cNvSpPr>
          <p:nvPr/>
        </p:nvSpPr>
        <p:spPr bwMode="auto">
          <a:xfrm>
            <a:off x="103188" y="2635250"/>
            <a:ext cx="8888412" cy="2584450"/>
          </a:xfrm>
          <a:prstGeom prst="rect">
            <a:avLst/>
          </a:prstGeom>
          <a:noFill/>
          <a:ln w="9525">
            <a:noFill/>
            <a:miter lim="800000"/>
            <a:headEnd/>
            <a:tailEnd/>
          </a:ln>
        </p:spPr>
        <p:txBody>
          <a:bodyPr lIns="91432" tIns="45716" rIns="91432" bIns="45716">
            <a:spAutoFit/>
          </a:bodyPr>
          <a:lstStyle/>
          <a:p>
            <a:pPr>
              <a:lnSpc>
                <a:spcPct val="150000"/>
              </a:lnSpc>
            </a:pPr>
            <a:r>
              <a:rPr lang="en-US" sz="3600" b="1" i="1" dirty="0" err="1">
                <a:solidFill>
                  <a:srgbClr val="3333CC"/>
                </a:solidFill>
                <a:latin typeface="Times New Roman" pitchFamily="18" charset="0"/>
                <a:cs typeface="Times New Roman" pitchFamily="18" charset="0"/>
              </a:rPr>
              <a:t>Cách</a:t>
            </a:r>
            <a:r>
              <a:rPr lang="en-US" sz="3600" b="1" i="1" dirty="0">
                <a:solidFill>
                  <a:srgbClr val="3333CC"/>
                </a:solidFill>
                <a:latin typeface="Times New Roman" pitchFamily="18" charset="0"/>
                <a:cs typeface="Times New Roman" pitchFamily="18" charset="0"/>
              </a:rPr>
              <a:t> 1</a:t>
            </a:r>
            <a:r>
              <a:rPr lang="en-US" sz="3600" dirty="0">
                <a:solidFill>
                  <a:srgbClr val="3333CC"/>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Trị</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trở</a:t>
            </a:r>
            <a:r>
              <a:rPr lang="en-US" sz="3600" b="1" dirty="0">
                <a:latin typeface="Times New Roman" pitchFamily="18" charset="0"/>
                <a:cs typeface="Times New Roman" pitchFamily="18" charset="0"/>
              </a:rPr>
              <a:t>.</a:t>
            </a:r>
          </a:p>
          <a:p>
            <a:pPr>
              <a:lnSpc>
                <a:spcPct val="150000"/>
              </a:lnSpc>
            </a:pPr>
            <a:r>
              <a:rPr lang="en-US" sz="3600" b="1" i="1" dirty="0" err="1">
                <a:solidFill>
                  <a:srgbClr val="3333CC"/>
                </a:solidFill>
                <a:latin typeface="Times New Roman" pitchFamily="18" charset="0"/>
                <a:cs typeface="Times New Roman" pitchFamily="18" charset="0"/>
              </a:rPr>
              <a:t>Cách</a:t>
            </a:r>
            <a:r>
              <a:rPr lang="en-US" sz="3600" b="1" i="1" dirty="0">
                <a:solidFill>
                  <a:srgbClr val="3333CC"/>
                </a:solidFill>
                <a:latin typeface="Times New Roman" pitchFamily="18" charset="0"/>
                <a:cs typeface="Times New Roman" pitchFamily="18" charset="0"/>
              </a:rPr>
              <a:t> 2</a:t>
            </a:r>
            <a:r>
              <a:rPr lang="en-US" sz="3600" i="1" dirty="0">
                <a:solidFill>
                  <a:srgbClr val="3333CC"/>
                </a:solidFill>
                <a:latin typeface="Times New Roman" pitchFamily="18" charset="0"/>
                <a:cs typeface="Times New Roman" pitchFamily="18" charset="0"/>
              </a:rPr>
              <a:t>:</a:t>
            </a:r>
            <a:r>
              <a:rPr lang="en-US" sz="3600" dirty="0">
                <a:solidFill>
                  <a:srgbClr val="3333CC"/>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Trị</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trở</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vòng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trở</a:t>
            </a:r>
            <a:r>
              <a:rPr lang="en-US" sz="3600" dirty="0">
                <a:solidFill>
                  <a:srgbClr val="3333CC"/>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R vong mau 1"/>
          <p:cNvPicPr>
            <a:picLocks noChangeAspect="1" noChangeArrowheads="1"/>
          </p:cNvPicPr>
          <p:nvPr/>
        </p:nvPicPr>
        <p:blipFill>
          <a:blip r:embed="rId2"/>
          <a:srcRect l="24243" t="37500" r="15152" b="25000"/>
          <a:stretch>
            <a:fillRect/>
          </a:stretch>
        </p:blipFill>
        <p:spPr bwMode="auto">
          <a:xfrm>
            <a:off x="0" y="0"/>
            <a:ext cx="9144000" cy="6858000"/>
          </a:xfrm>
          <a:prstGeom prst="rect">
            <a:avLst/>
          </a:prstGeom>
          <a:noFill/>
          <a:ln w="76200">
            <a:solidFill>
              <a:schemeClr val="bg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00+ hình nền PowerPoint Anime cực đáng yêu, đẹp, chất lượng -  Thegioididong.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42" descr="3579558459_c8d302f8be"/>
          <p:cNvPicPr>
            <a:picLocks noChangeAspect="1" noChangeArrowheads="1"/>
          </p:cNvPicPr>
          <p:nvPr/>
        </p:nvPicPr>
        <p:blipFill>
          <a:blip r:embed="rId3"/>
          <a:srcRect/>
          <a:stretch>
            <a:fillRect/>
          </a:stretch>
        </p:blipFill>
        <p:spPr bwMode="auto">
          <a:xfrm>
            <a:off x="103188" y="457200"/>
            <a:ext cx="3316287" cy="5791200"/>
          </a:xfrm>
          <a:prstGeom prst="rect">
            <a:avLst/>
          </a:prstGeom>
          <a:noFill/>
          <a:ln w="9525">
            <a:noFill/>
            <a:miter lim="800000"/>
            <a:headEnd/>
            <a:tailEnd/>
          </a:ln>
        </p:spPr>
      </p:pic>
      <p:graphicFrame>
        <p:nvGraphicFramePr>
          <p:cNvPr id="4" name="Group 146"/>
          <p:cNvGraphicFramePr>
            <a:graphicFrameLocks noGrp="1"/>
          </p:cNvGraphicFramePr>
          <p:nvPr/>
        </p:nvGraphicFramePr>
        <p:xfrm>
          <a:off x="3505202" y="1"/>
          <a:ext cx="5638799" cy="6857999"/>
        </p:xfrm>
        <a:graphic>
          <a:graphicData uri="http://schemas.openxmlformats.org/drawingml/2006/table">
            <a:tbl>
              <a:tblPr/>
              <a:tblGrid>
                <a:gridCol w="1252464">
                  <a:extLst>
                    <a:ext uri="{9D8B030D-6E8A-4147-A177-3AD203B41FA5}">
                      <a16:colId xmlns:a16="http://schemas.microsoft.com/office/drawing/2014/main" val="20000"/>
                    </a:ext>
                  </a:extLst>
                </a:gridCol>
                <a:gridCol w="1089805">
                  <a:extLst>
                    <a:ext uri="{9D8B030D-6E8A-4147-A177-3AD203B41FA5}">
                      <a16:colId xmlns:a16="http://schemas.microsoft.com/office/drawing/2014/main" val="20001"/>
                    </a:ext>
                  </a:extLst>
                </a:gridCol>
                <a:gridCol w="1041009">
                  <a:extLst>
                    <a:ext uri="{9D8B030D-6E8A-4147-A177-3AD203B41FA5}">
                      <a16:colId xmlns:a16="http://schemas.microsoft.com/office/drawing/2014/main" val="20002"/>
                    </a:ext>
                  </a:extLst>
                </a:gridCol>
                <a:gridCol w="1214512">
                  <a:extLst>
                    <a:ext uri="{9D8B030D-6E8A-4147-A177-3AD203B41FA5}">
                      <a16:colId xmlns:a16="http://schemas.microsoft.com/office/drawing/2014/main" val="20003"/>
                    </a:ext>
                  </a:extLst>
                </a:gridCol>
                <a:gridCol w="1041009">
                  <a:extLst>
                    <a:ext uri="{9D8B030D-6E8A-4147-A177-3AD203B41FA5}">
                      <a16:colId xmlns:a16="http://schemas.microsoft.com/office/drawing/2014/main" val="20004"/>
                    </a:ext>
                  </a:extLst>
                </a:gridCol>
              </a:tblGrid>
              <a:tr h="477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a:ln>
                          <a:noFill/>
                        </a:ln>
                        <a:solidFill>
                          <a:schemeClr val="tx1"/>
                        </a:solidFill>
                        <a:effectLst/>
                        <a:latin typeface="Times New Roman" pitchFamily="18" charset="0"/>
                        <a:cs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CC"/>
                          </a:solidFill>
                          <a:effectLst/>
                          <a:latin typeface="Times New Roman" pitchFamily="18" charset="0"/>
                          <a:cs typeface="Times New Roman" pitchFamily="18" charset="0"/>
                        </a:rPr>
                        <a:t>Vòng 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CC"/>
                          </a:solidFill>
                          <a:effectLst/>
                          <a:latin typeface="Times New Roman" pitchFamily="18" charset="0"/>
                          <a:cs typeface="Times New Roman" pitchFamily="18" charset="0"/>
                        </a:rPr>
                        <a:t>Vòng 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CC"/>
                          </a:solidFill>
                          <a:effectLst/>
                          <a:latin typeface="Times New Roman" pitchFamily="18" charset="0"/>
                          <a:cs typeface="Times New Roman" pitchFamily="18" charset="0"/>
                        </a:rPr>
                        <a:t>Vòng 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CC"/>
                          </a:solidFill>
                          <a:effectLst/>
                          <a:latin typeface="Times New Roman" pitchFamily="18" charset="0"/>
                          <a:cs typeface="Times New Roman" pitchFamily="18" charset="0"/>
                        </a:rPr>
                        <a:t>Vòng 4</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a:ln>
                            <a:noFill/>
                          </a:ln>
                          <a:solidFill>
                            <a:schemeClr val="tx1"/>
                          </a:solidFill>
                          <a:effectLst/>
                          <a:latin typeface="Times New Roman" pitchFamily="18" charset="0"/>
                          <a:cs typeface="Times New Roman" pitchFamily="18" charset="0"/>
                        </a:rPr>
                        <a:t>Đen</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1 </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latin typeface="Times New Roman" pitchFamily="18" charset="0"/>
                          <a:cs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a:ln>
                            <a:noFill/>
                          </a:ln>
                          <a:solidFill>
                            <a:schemeClr val="tx1"/>
                          </a:solidFill>
                          <a:effectLst/>
                          <a:latin typeface="Times New Roman" pitchFamily="18" charset="0"/>
                          <a:cs typeface="Times New Roman" pitchFamily="18" charset="0"/>
                        </a:rPr>
                        <a:t>Nâu</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10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 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a:ln>
                            <a:noFill/>
                          </a:ln>
                          <a:solidFill>
                            <a:schemeClr val="tx1"/>
                          </a:solidFill>
                          <a:effectLst/>
                          <a:latin typeface="Times New Roman" pitchFamily="18" charset="0"/>
                          <a:cs typeface="Times New Roman" pitchFamily="18" charset="0"/>
                        </a:rPr>
                        <a:t>Đỏ</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a:ln>
                            <a:noFill/>
                          </a:ln>
                          <a:solidFill>
                            <a:srgbClr val="0000CC"/>
                          </a:solidFill>
                          <a:effectLst/>
                          <a:latin typeface="Times New Roman" pitchFamily="18" charset="0"/>
                          <a:cs typeface="Times New Roman" pitchFamily="18" charset="0"/>
                          <a:sym typeface="Symbol" pitchFamily="18" charset="2"/>
                        </a:rPr>
                        <a:t>2</a:t>
                      </a: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 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a:ln>
                            <a:noFill/>
                          </a:ln>
                          <a:solidFill>
                            <a:schemeClr val="tx1"/>
                          </a:solidFill>
                          <a:effectLst/>
                          <a:latin typeface="Times New Roman" pitchFamily="18" charset="0"/>
                          <a:cs typeface="Times New Roman" pitchFamily="18" charset="0"/>
                        </a:rPr>
                        <a:t>Da</a:t>
                      </a:r>
                      <a:r>
                        <a:rPr kumimoji="0" lang="en-US" sz="2300" b="0" i="0" u="none" strike="noStrike" cap="none" normalizeH="0" baseline="0" dirty="0">
                          <a:ln>
                            <a:noFill/>
                          </a:ln>
                          <a:solidFill>
                            <a:schemeClr val="tx1"/>
                          </a:solidFill>
                          <a:effectLst/>
                          <a:latin typeface="Times New Roman" pitchFamily="18" charset="0"/>
                          <a:cs typeface="Times New Roman" pitchFamily="18" charset="0"/>
                        </a:rPr>
                        <a:t> cam</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a:ln>
                            <a:noFill/>
                          </a:ln>
                          <a:solidFill>
                            <a:srgbClr val="0000CC"/>
                          </a:solidFill>
                          <a:effectLst/>
                          <a:latin typeface="Times New Roman" pitchFamily="18" charset="0"/>
                          <a:cs typeface="Times New Roman" pitchFamily="18" charset="0"/>
                          <a:sym typeface="Symbol" pitchFamily="18" charset="2"/>
                        </a:rPr>
                        <a:t>3</a:t>
                      </a: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a:ln>
                            <a:noFill/>
                          </a:ln>
                          <a:solidFill>
                            <a:schemeClr val="tx1"/>
                          </a:solidFill>
                          <a:effectLst/>
                          <a:latin typeface="Times New Roman" pitchFamily="18" charset="0"/>
                          <a:cs typeface="Times New Roman" pitchFamily="18" charset="0"/>
                        </a:rPr>
                        <a:t>Vàng</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a:ln>
                            <a:noFill/>
                          </a:ln>
                          <a:solidFill>
                            <a:srgbClr val="0000CC"/>
                          </a:solidFill>
                          <a:effectLst>
                            <a:outerShdw blurRad="38100" dist="38100" dir="2700000" algn="tl">
                              <a:srgbClr val="C0C0C0"/>
                            </a:outerShdw>
                          </a:effectLst>
                          <a:latin typeface="Times New Roman" pitchFamily="18" charset="0"/>
                          <a:cs typeface="Times New Roman" pitchFamily="18" charset="0"/>
                        </a:rPr>
                        <a:t>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a:ln>
                            <a:noFill/>
                          </a:ln>
                          <a:solidFill>
                            <a:srgbClr val="0000CC"/>
                          </a:solidFill>
                          <a:effectLst/>
                          <a:latin typeface="Times New Roman" pitchFamily="18" charset="0"/>
                          <a:cs typeface="Times New Roman" pitchFamily="18" charset="0"/>
                          <a:sym typeface="Symbol" pitchFamily="18" charset="2"/>
                        </a:rPr>
                        <a:t>4</a:t>
                      </a: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a:ln>
                            <a:noFill/>
                          </a:ln>
                          <a:solidFill>
                            <a:schemeClr val="tx1"/>
                          </a:solidFill>
                          <a:effectLst/>
                          <a:latin typeface="Times New Roman" pitchFamily="18" charset="0"/>
                          <a:cs typeface="Times New Roman" pitchFamily="18" charset="0"/>
                        </a:rPr>
                        <a:t>Lục</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a:ln>
                            <a:noFill/>
                          </a:ln>
                          <a:solidFill>
                            <a:srgbClr val="0000CC"/>
                          </a:solidFill>
                          <a:effectLst/>
                          <a:latin typeface="Times New Roman" pitchFamily="18" charset="0"/>
                          <a:cs typeface="Times New Roman" pitchFamily="18" charset="0"/>
                          <a:sym typeface="Symbol" pitchFamily="18" charset="2"/>
                        </a:rPr>
                        <a:t>5</a:t>
                      </a: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a:ln>
                            <a:noFill/>
                          </a:ln>
                          <a:solidFill>
                            <a:schemeClr val="tx1"/>
                          </a:solidFill>
                          <a:effectLst/>
                          <a:latin typeface="Times New Roman" pitchFamily="18" charset="0"/>
                          <a:cs typeface="Times New Roman" pitchFamily="18" charset="0"/>
                        </a:rPr>
                        <a:t>Lam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6</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6</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a:ln>
                            <a:noFill/>
                          </a:ln>
                          <a:solidFill>
                            <a:srgbClr val="0000CC"/>
                          </a:solidFill>
                          <a:effectLst/>
                          <a:latin typeface="Times New Roman" pitchFamily="18" charset="0"/>
                          <a:cs typeface="Times New Roman" pitchFamily="18" charset="0"/>
                          <a:sym typeface="Symbol" pitchFamily="18" charset="2"/>
                        </a:rPr>
                        <a:t>6</a:t>
                      </a: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a:ln>
                            <a:noFill/>
                          </a:ln>
                          <a:solidFill>
                            <a:schemeClr val="tx1"/>
                          </a:solidFill>
                          <a:effectLst/>
                          <a:latin typeface="Times New Roman" pitchFamily="18" charset="0"/>
                          <a:cs typeface="Times New Roman" pitchFamily="18" charset="0"/>
                        </a:rPr>
                        <a:t>Tím</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7</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7</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a:ln>
                            <a:noFill/>
                          </a:ln>
                          <a:solidFill>
                            <a:srgbClr val="0000CC"/>
                          </a:solidFill>
                          <a:effectLst/>
                          <a:latin typeface="Times New Roman" pitchFamily="18" charset="0"/>
                          <a:cs typeface="Times New Roman" pitchFamily="18" charset="0"/>
                          <a:sym typeface="Symbol" pitchFamily="18" charset="2"/>
                        </a:rPr>
                        <a:t>7</a:t>
                      </a: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a:ln>
                            <a:noFill/>
                          </a:ln>
                          <a:solidFill>
                            <a:schemeClr val="tx1"/>
                          </a:solidFill>
                          <a:effectLst/>
                          <a:latin typeface="Times New Roman" pitchFamily="18" charset="0"/>
                          <a:cs typeface="Times New Roman" pitchFamily="18" charset="0"/>
                        </a:rPr>
                        <a:t>Xám</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a:ln>
                            <a:noFill/>
                          </a:ln>
                          <a:solidFill>
                            <a:srgbClr val="0000CC"/>
                          </a:solidFill>
                          <a:effectLst/>
                          <a:latin typeface="Times New Roman" pitchFamily="18" charset="0"/>
                          <a:cs typeface="Times New Roman" pitchFamily="18" charset="0"/>
                          <a:sym typeface="Symbol" pitchFamily="18" charset="2"/>
                        </a:rPr>
                        <a:t>8</a:t>
                      </a: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a:ln>
                            <a:noFill/>
                          </a:ln>
                          <a:solidFill>
                            <a:schemeClr val="tx1"/>
                          </a:solidFill>
                          <a:effectLst/>
                          <a:latin typeface="Times New Roman" pitchFamily="18" charset="0"/>
                          <a:cs typeface="Times New Roman" pitchFamily="18" charset="0"/>
                        </a:rPr>
                        <a:t>Trắng</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a:ln>
                            <a:noFill/>
                          </a:ln>
                          <a:solidFill>
                            <a:srgbClr val="0000CC"/>
                          </a:solidFill>
                          <a:effectLst/>
                          <a:latin typeface="Times New Roman" pitchFamily="18" charset="0"/>
                          <a:cs typeface="Times New Roman" pitchFamily="18" charset="0"/>
                          <a:sym typeface="Symbol" pitchFamily="18" charset="2"/>
                        </a:rPr>
                        <a:t>9</a:t>
                      </a: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7527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Nhũ vàng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0,1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 5%</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8509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a:ln>
                            <a:noFill/>
                          </a:ln>
                          <a:solidFill>
                            <a:schemeClr val="tx1"/>
                          </a:solidFill>
                          <a:effectLst/>
                          <a:latin typeface="Times New Roman" pitchFamily="18" charset="0"/>
                          <a:cs typeface="Times New Roman" pitchFamily="18" charset="0"/>
                        </a:rPr>
                        <a:t>Bạc</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a:ln>
                          <a:noFill/>
                        </a:ln>
                        <a:solidFill>
                          <a:schemeClr val="tx1"/>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a:ln>
                          <a:noFill/>
                        </a:ln>
                        <a:solidFill>
                          <a:schemeClr val="tx1"/>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0,01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a:ln>
                            <a:noFill/>
                          </a:ln>
                          <a:solidFill>
                            <a:srgbClr val="0000CC"/>
                          </a:solidFill>
                          <a:effectLst/>
                          <a:latin typeface="Times New Roman" pitchFamily="18" charset="0"/>
                          <a:cs typeface="Times New Roman" pitchFamily="18" charset="0"/>
                          <a:sym typeface="Symbol" pitchFamily="18" charset="2"/>
                        </a:rPr>
                        <a:t> 10%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vi-VN"/>
          </a:p>
        </p:txBody>
      </p:sp>
      <p:graphicFrame>
        <p:nvGraphicFramePr>
          <p:cNvPr id="2050" name="Object 3"/>
          <p:cNvGraphicFramePr>
            <a:graphicFrameLocks noChangeAspect="1"/>
          </p:cNvGraphicFramePr>
          <p:nvPr/>
        </p:nvGraphicFramePr>
        <p:xfrm>
          <a:off x="2635250" y="857250"/>
          <a:ext cx="114300" cy="177800"/>
        </p:xfrm>
        <a:graphic>
          <a:graphicData uri="http://schemas.openxmlformats.org/presentationml/2006/ole">
            <mc:AlternateContent xmlns:mc="http://schemas.openxmlformats.org/markup-compatibility/2006">
              <mc:Choice xmlns:v="urn:schemas-microsoft-com:vml" Requires="v">
                <p:oleObj spid="_x0000_s1026" name="Equation" r:id="rId2" imgW="114102" imgH="177492" progId="">
                  <p:embed/>
                </p:oleObj>
              </mc:Choice>
              <mc:Fallback>
                <p:oleObj name="Equation" r:id="rId2" imgW="114102" imgH="177492" progId="">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0" y="85725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2" name="Picture 83" descr="16"/>
          <p:cNvPicPr>
            <a:picLocks noChangeAspect="1" noChangeArrowheads="1"/>
          </p:cNvPicPr>
          <p:nvPr/>
        </p:nvPicPr>
        <p:blipFill>
          <a:blip r:embed="rId4"/>
          <a:srcRect/>
          <a:stretch>
            <a:fillRect/>
          </a:stretch>
        </p:blipFill>
        <p:spPr bwMode="auto">
          <a:xfrm>
            <a:off x="4287838" y="227013"/>
            <a:ext cx="4724400" cy="1376362"/>
          </a:xfrm>
          <a:prstGeom prst="rect">
            <a:avLst/>
          </a:prstGeom>
          <a:noFill/>
          <a:ln w="9525">
            <a:noFill/>
            <a:miter lim="800000"/>
            <a:headEnd/>
            <a:tailEnd/>
          </a:ln>
        </p:spPr>
      </p:pic>
      <p:pic>
        <p:nvPicPr>
          <p:cNvPr id="29780" name="Picture 84" descr="17"/>
          <p:cNvPicPr>
            <a:picLocks noChangeAspect="1" noChangeArrowheads="1"/>
          </p:cNvPicPr>
          <p:nvPr/>
        </p:nvPicPr>
        <p:blipFill>
          <a:blip r:embed="rId5"/>
          <a:srcRect/>
          <a:stretch>
            <a:fillRect/>
          </a:stretch>
        </p:blipFill>
        <p:spPr bwMode="auto">
          <a:xfrm>
            <a:off x="4287838" y="1541463"/>
            <a:ext cx="1295400" cy="2362200"/>
          </a:xfrm>
          <a:prstGeom prst="rect">
            <a:avLst/>
          </a:prstGeom>
          <a:noFill/>
          <a:ln w="9525">
            <a:noFill/>
            <a:miter lim="800000"/>
            <a:headEnd/>
            <a:tailEnd/>
          </a:ln>
        </p:spPr>
      </p:pic>
      <p:pic>
        <p:nvPicPr>
          <p:cNvPr id="29781" name="Picture 85" descr="18"/>
          <p:cNvPicPr>
            <a:picLocks noChangeAspect="1" noChangeArrowheads="1"/>
          </p:cNvPicPr>
          <p:nvPr/>
        </p:nvPicPr>
        <p:blipFill>
          <a:blip r:embed="rId6"/>
          <a:srcRect/>
          <a:stretch>
            <a:fillRect/>
          </a:stretch>
        </p:blipFill>
        <p:spPr bwMode="auto">
          <a:xfrm>
            <a:off x="5583238" y="1541463"/>
            <a:ext cx="614362" cy="2362200"/>
          </a:xfrm>
          <a:prstGeom prst="rect">
            <a:avLst/>
          </a:prstGeom>
          <a:noFill/>
          <a:ln w="9525">
            <a:noFill/>
            <a:miter lim="800000"/>
            <a:headEnd/>
            <a:tailEnd/>
          </a:ln>
        </p:spPr>
      </p:pic>
      <p:pic>
        <p:nvPicPr>
          <p:cNvPr id="29782" name="Picture 86" descr="19"/>
          <p:cNvPicPr>
            <a:picLocks noChangeAspect="1" noChangeArrowheads="1"/>
          </p:cNvPicPr>
          <p:nvPr/>
        </p:nvPicPr>
        <p:blipFill>
          <a:blip r:embed="rId7"/>
          <a:srcRect/>
          <a:stretch>
            <a:fillRect/>
          </a:stretch>
        </p:blipFill>
        <p:spPr bwMode="auto">
          <a:xfrm>
            <a:off x="6192838" y="1541463"/>
            <a:ext cx="2819400" cy="2362200"/>
          </a:xfrm>
          <a:prstGeom prst="rect">
            <a:avLst/>
          </a:prstGeom>
          <a:noFill/>
          <a:ln w="9525">
            <a:noFill/>
            <a:miter lim="800000"/>
            <a:headEnd/>
            <a:tailEnd/>
          </a:ln>
        </p:spPr>
      </p:pic>
      <p:pic>
        <p:nvPicPr>
          <p:cNvPr id="29783" name="Picture 87" descr="Sai so"/>
          <p:cNvPicPr>
            <a:picLocks noChangeAspect="1" noChangeArrowheads="1"/>
          </p:cNvPicPr>
          <p:nvPr/>
        </p:nvPicPr>
        <p:blipFill>
          <a:blip r:embed="rId8"/>
          <a:srcRect/>
          <a:stretch>
            <a:fillRect/>
          </a:stretch>
        </p:blipFill>
        <p:spPr bwMode="auto">
          <a:xfrm>
            <a:off x="7070725" y="1452563"/>
            <a:ext cx="1955800" cy="644525"/>
          </a:xfrm>
          <a:prstGeom prst="rect">
            <a:avLst/>
          </a:prstGeom>
          <a:noFill/>
          <a:ln w="9525">
            <a:noFill/>
            <a:miter lim="800000"/>
            <a:headEnd/>
            <a:tailEnd/>
          </a:ln>
        </p:spPr>
      </p:pic>
      <p:sp>
        <p:nvSpPr>
          <p:cNvPr id="29784" name="Text Box 88"/>
          <p:cNvSpPr txBox="1">
            <a:spLocks noChangeArrowheads="1"/>
          </p:cNvSpPr>
          <p:nvPr/>
        </p:nvSpPr>
        <p:spPr bwMode="auto">
          <a:xfrm>
            <a:off x="4606925" y="152400"/>
            <a:ext cx="4343400" cy="366713"/>
          </a:xfrm>
          <a:prstGeom prst="rect">
            <a:avLst/>
          </a:prstGeom>
          <a:noFill/>
          <a:ln w="9525">
            <a:noFill/>
            <a:miter lim="800000"/>
            <a:headEnd/>
            <a:tailEnd/>
          </a:ln>
          <a:effectLst/>
        </p:spPr>
        <p:txBody>
          <a:bodyPr>
            <a:spAutoFit/>
          </a:bodyPr>
          <a:lstStyle/>
          <a:p>
            <a:pPr algn="just">
              <a:spcBef>
                <a:spcPct val="50000"/>
              </a:spcBef>
              <a:defRPr/>
            </a:pPr>
            <a:r>
              <a:rPr lang="en-US" b="1">
                <a:solidFill>
                  <a:srgbClr val="FF3300"/>
                </a:solidFill>
                <a:effectLst>
                  <a:outerShdw blurRad="38100" dist="38100" dir="2700000" algn="tl">
                    <a:srgbClr val="000000"/>
                  </a:outerShdw>
                </a:effectLst>
                <a:latin typeface="Arial" pitchFamily="34" charset="0"/>
                <a:cs typeface="Arial" pitchFamily="34" charset="0"/>
              </a:rPr>
              <a:t>Nâu – Đen – Da cam – Vàng ánh kim</a:t>
            </a:r>
          </a:p>
        </p:txBody>
      </p:sp>
      <p:sp>
        <p:nvSpPr>
          <p:cNvPr id="29787" name="Text Box 91"/>
          <p:cNvSpPr txBox="1">
            <a:spLocks noChangeArrowheads="1"/>
          </p:cNvSpPr>
          <p:nvPr/>
        </p:nvSpPr>
        <p:spPr bwMode="auto">
          <a:xfrm>
            <a:off x="4953000" y="4419600"/>
            <a:ext cx="4038600" cy="1200329"/>
          </a:xfrm>
          <a:prstGeom prst="rect">
            <a:avLst/>
          </a:prstGeom>
          <a:noFill/>
          <a:ln w="9525">
            <a:noFill/>
            <a:miter lim="800000"/>
            <a:headEnd/>
            <a:tailEnd/>
          </a:ln>
        </p:spPr>
        <p:txBody>
          <a:bodyPr>
            <a:spAutoFit/>
          </a:bodyPr>
          <a:lstStyle/>
          <a:p>
            <a:pPr>
              <a:spcBef>
                <a:spcPct val="50000"/>
              </a:spcBef>
            </a:pPr>
            <a:r>
              <a:rPr lang="en-US" sz="3600" dirty="0">
                <a:latin typeface="Times New Roman" pitchFamily="18" charset="0"/>
                <a:cs typeface="Times New Roman" pitchFamily="18" charset="0"/>
              </a:rPr>
              <a:t>R = 10 x 10</a:t>
            </a:r>
            <a:r>
              <a:rPr lang="en-US" sz="3600" baseline="30000" dirty="0">
                <a:latin typeface="Times New Roman" pitchFamily="18" charset="0"/>
                <a:cs typeface="Times New Roman" pitchFamily="18" charset="0"/>
              </a:rPr>
              <a:t>3  </a:t>
            </a:r>
            <a:r>
              <a:rPr lang="en-US" sz="3600" dirty="0">
                <a:latin typeface="Times New Roman" pitchFamily="18" charset="0"/>
                <a:cs typeface="Times New Roman" pitchFamily="18" charset="0"/>
              </a:rPr>
              <a:t>± 5% </a:t>
            </a:r>
            <a:r>
              <a:rPr lang="vi-VN" sz="3600" dirty="0">
                <a:latin typeface="Times New Roman" pitchFamily="18" charset="0"/>
                <a:cs typeface="Times New Roman" pitchFamily="18" charset="0"/>
              </a:rPr>
              <a:t> </a:t>
            </a:r>
            <a:r>
              <a:rPr lang="en-US" sz="3600" dirty="0">
                <a:latin typeface="Times New Roman" pitchFamily="18" charset="0"/>
                <a:cs typeface="Times New Roman" pitchFamily="18" charset="0"/>
              </a:rPr>
              <a:t>= 10000Ω  ± 500Ω</a:t>
            </a:r>
          </a:p>
        </p:txBody>
      </p:sp>
      <p:pic>
        <p:nvPicPr>
          <p:cNvPr id="2059" name="Picture 93" descr="bang qui dinh tri so dien tro vong mau"/>
          <p:cNvPicPr>
            <a:picLocks noChangeAspect="1" noChangeArrowheads="1"/>
          </p:cNvPicPr>
          <p:nvPr/>
        </p:nvPicPr>
        <p:blipFill>
          <a:blip r:embed="rId9"/>
          <a:srcRect/>
          <a:stretch>
            <a:fillRect/>
          </a:stretch>
        </p:blipFill>
        <p:spPr bwMode="auto">
          <a:xfrm>
            <a:off x="192088" y="230188"/>
            <a:ext cx="4071937" cy="3686175"/>
          </a:xfrm>
          <a:prstGeom prst="rect">
            <a:avLst/>
          </a:prstGeom>
          <a:noFill/>
          <a:ln w="9525">
            <a:noFill/>
            <a:miter lim="800000"/>
            <a:headEnd/>
            <a:tailEnd/>
          </a:ln>
        </p:spPr>
      </p:pic>
      <p:sp>
        <p:nvSpPr>
          <p:cNvPr id="12" name="TextBox 11"/>
          <p:cNvSpPr txBox="1">
            <a:spLocks noChangeArrowheads="1"/>
          </p:cNvSpPr>
          <p:nvPr/>
        </p:nvSpPr>
        <p:spPr bwMode="auto">
          <a:xfrm>
            <a:off x="0" y="5943600"/>
            <a:ext cx="4586512" cy="584775"/>
          </a:xfrm>
          <a:prstGeom prst="rect">
            <a:avLst/>
          </a:prstGeom>
          <a:noFill/>
          <a:ln w="9525">
            <a:noFill/>
            <a:miter lim="800000"/>
            <a:headEnd/>
            <a:tailEnd/>
          </a:ln>
        </p:spPr>
        <p:txBody>
          <a:bodyPr wrap="none">
            <a:spAutoFit/>
          </a:bodyPr>
          <a:lstStyle/>
          <a:p>
            <a:pPr>
              <a:defRPr/>
            </a:pP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Vach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cuối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kim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nhũ</a:t>
            </a:r>
            <a:r>
              <a:rPr lang="en-US" sz="3200" dirty="0">
                <a:solidFill>
                  <a:srgbClr val="FF0000"/>
                </a:solidFill>
                <a:latin typeface="Times New Roman" pitchFamily="18" charset="0"/>
                <a:cs typeface="Times New Roman" pitchFamily="18" charset="0"/>
              </a:rPr>
              <a:t>  ± 5%</a:t>
            </a:r>
            <a:endParaRPr lang="vi-VN" sz="3200" dirty="0">
              <a:solidFill>
                <a:srgbClr val="FF0000"/>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152400" y="4419600"/>
            <a:ext cx="3523722" cy="584775"/>
          </a:xfrm>
          <a:prstGeom prst="rect">
            <a:avLst/>
          </a:prstGeom>
          <a:noFill/>
          <a:ln w="9525">
            <a:noFill/>
            <a:miter lim="800000"/>
            <a:headEnd/>
            <a:tailEnd/>
          </a:ln>
        </p:spPr>
        <p:txBody>
          <a:bodyPr wrap="none">
            <a:spAutoFit/>
          </a:bodyPr>
          <a:lstStyle/>
          <a:p>
            <a:pPr>
              <a:defRPr/>
            </a:pPr>
            <a:r>
              <a:rPr lang="en-US" sz="24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Vạch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đầu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màu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Nâu</a:t>
            </a:r>
            <a:endParaRPr lang="vi-VN" sz="3200" dirty="0">
              <a:solidFill>
                <a:srgbClr val="FF0000"/>
              </a:solidFill>
              <a:latin typeface="Times New Roman" pitchFamily="18" charset="0"/>
              <a:cs typeface="Times New Roman" pitchFamily="18" charset="0"/>
            </a:endParaRPr>
          </a:p>
        </p:txBody>
      </p:sp>
      <p:sp>
        <p:nvSpPr>
          <p:cNvPr id="14" name="TextBox 13"/>
          <p:cNvSpPr txBox="1">
            <a:spLocks noChangeArrowheads="1"/>
          </p:cNvSpPr>
          <p:nvPr/>
        </p:nvSpPr>
        <p:spPr bwMode="auto">
          <a:xfrm>
            <a:off x="152400" y="4876800"/>
            <a:ext cx="3832075" cy="584775"/>
          </a:xfrm>
          <a:prstGeom prst="rect">
            <a:avLst/>
          </a:prstGeom>
          <a:noFill/>
          <a:ln w="9525">
            <a:noFill/>
            <a:miter lim="800000"/>
            <a:headEnd/>
            <a:tailEnd/>
          </a:ln>
        </p:spPr>
        <p:txBody>
          <a:bodyPr wrap="none">
            <a:spAutoFit/>
          </a:bodyPr>
          <a:lstStyle/>
          <a:p>
            <a:pPr>
              <a:defRPr/>
            </a:pP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Vạch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a:t>
            </a:r>
            <a:r>
              <a:rPr lang="en-US" sz="3200" dirty="0">
                <a:solidFill>
                  <a:srgbClr val="FF0000"/>
                </a:solidFill>
                <a:latin typeface="Times New Roman" pitchFamily="18" charset="0"/>
                <a:cs typeface="Times New Roman" pitchFamily="18" charset="0"/>
              </a:rPr>
              <a:t> 2 </a:t>
            </a:r>
            <a:r>
              <a:rPr lang="en-US" sz="3200" dirty="0" err="1">
                <a:solidFill>
                  <a:srgbClr val="FF0000"/>
                </a:solidFill>
                <a:latin typeface="Times New Roman" pitchFamily="18" charset="0"/>
                <a:cs typeface="Times New Roman" pitchFamily="18" charset="0"/>
              </a:rPr>
              <a:t>màu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Đen</a:t>
            </a:r>
            <a:endParaRPr lang="vi-VN" sz="3200" dirty="0">
              <a:solidFill>
                <a:srgbClr val="FF0000"/>
              </a:solidFill>
              <a:latin typeface="Times New Roman" pitchFamily="18" charset="0"/>
              <a:cs typeface="Times New Roman" pitchFamily="18" charset="0"/>
            </a:endParaRPr>
          </a:p>
        </p:txBody>
      </p:sp>
      <p:sp>
        <p:nvSpPr>
          <p:cNvPr id="15" name="TextBox 14"/>
          <p:cNvSpPr txBox="1">
            <a:spLocks noChangeArrowheads="1"/>
          </p:cNvSpPr>
          <p:nvPr/>
        </p:nvSpPr>
        <p:spPr bwMode="auto">
          <a:xfrm>
            <a:off x="152400" y="5410200"/>
            <a:ext cx="3604448" cy="584775"/>
          </a:xfrm>
          <a:prstGeom prst="rect">
            <a:avLst/>
          </a:prstGeom>
          <a:noFill/>
          <a:ln w="9525">
            <a:noFill/>
            <a:miter lim="800000"/>
            <a:headEnd/>
            <a:tailEnd/>
          </a:ln>
        </p:spPr>
        <p:txBody>
          <a:bodyPr wrap="none">
            <a:spAutoFit/>
          </a:bodyPr>
          <a:lstStyle/>
          <a:p>
            <a:pPr>
              <a:defRPr/>
            </a:pP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Vạch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a:t>
            </a:r>
            <a:r>
              <a:rPr lang="en-US" sz="3200" dirty="0">
                <a:solidFill>
                  <a:srgbClr val="FF0000"/>
                </a:solidFill>
                <a:latin typeface="Times New Roman" pitchFamily="18" charset="0"/>
                <a:cs typeface="Times New Roman" pitchFamily="18" charset="0"/>
              </a:rPr>
              <a:t> 3 </a:t>
            </a:r>
            <a:r>
              <a:rPr lang="en-US" sz="3200" dirty="0" err="1">
                <a:solidFill>
                  <a:srgbClr val="FF0000"/>
                </a:solidFill>
                <a:latin typeface="Times New Roman" pitchFamily="18" charset="0"/>
                <a:cs typeface="Times New Roman" pitchFamily="18" charset="0"/>
              </a:rPr>
              <a:t>Da</a:t>
            </a:r>
            <a:r>
              <a:rPr lang="en-US" sz="3200" dirty="0">
                <a:solidFill>
                  <a:srgbClr val="FF0000"/>
                </a:solidFill>
                <a:latin typeface="Times New Roman" pitchFamily="18" charset="0"/>
                <a:cs typeface="Times New Roman" pitchFamily="18" charset="0"/>
              </a:rPr>
              <a:t> cam</a:t>
            </a:r>
            <a:endParaRPr lang="vi-VN" sz="3200"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29780"/>
                                        </p:tgtEl>
                                        <p:attrNameLst>
                                          <p:attrName>style.visibility</p:attrName>
                                        </p:attrNameLst>
                                      </p:cBhvr>
                                      <p:to>
                                        <p:strVal val="visible"/>
                                      </p:to>
                                    </p:set>
                                    <p:animEffect transition="in" filter="blinds(horizontal)">
                                      <p:cBhvr>
                                        <p:cTn id="10" dur="500"/>
                                        <p:tgtEl>
                                          <p:spTgt spid="297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par>
                                <p:cTn id="16" presetID="4" presetClass="entr" presetSubtype="16" fill="hold" nodeType="withEffect">
                                  <p:stCondLst>
                                    <p:cond delay="0"/>
                                  </p:stCondLst>
                                  <p:childTnLst>
                                    <p:set>
                                      <p:cBhvr>
                                        <p:cTn id="17" dur="1" fill="hold">
                                          <p:stCondLst>
                                            <p:cond delay="0"/>
                                          </p:stCondLst>
                                        </p:cTn>
                                        <p:tgtEl>
                                          <p:spTgt spid="29781"/>
                                        </p:tgtEl>
                                        <p:attrNameLst>
                                          <p:attrName>style.visibility</p:attrName>
                                        </p:attrNameLst>
                                      </p:cBhvr>
                                      <p:to>
                                        <p:strVal val="visible"/>
                                      </p:to>
                                    </p:set>
                                    <p:animEffect transition="in" filter="box(in)">
                                      <p:cBhvr>
                                        <p:cTn id="18" dur="500"/>
                                        <p:tgtEl>
                                          <p:spTgt spid="297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par>
                                <p:cTn id="24" presetID="5" presetClass="entr" presetSubtype="10" fill="hold" nodeType="withEffect">
                                  <p:stCondLst>
                                    <p:cond delay="0"/>
                                  </p:stCondLst>
                                  <p:childTnLst>
                                    <p:set>
                                      <p:cBhvr>
                                        <p:cTn id="25" dur="1" fill="hold">
                                          <p:stCondLst>
                                            <p:cond delay="0"/>
                                          </p:stCondLst>
                                        </p:cTn>
                                        <p:tgtEl>
                                          <p:spTgt spid="29782"/>
                                        </p:tgtEl>
                                        <p:attrNameLst>
                                          <p:attrName>style.visibility</p:attrName>
                                        </p:attrNameLst>
                                      </p:cBhvr>
                                      <p:to>
                                        <p:strVal val="visible"/>
                                      </p:to>
                                    </p:set>
                                    <p:animEffect transition="in" filter="checkerboard(across)">
                                      <p:cBhvr>
                                        <p:cTn id="26" dur="500"/>
                                        <p:tgtEl>
                                          <p:spTgt spid="297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nodeType="withEffect">
                                  <p:stCondLst>
                                    <p:cond delay="0"/>
                                  </p:stCondLst>
                                  <p:childTnLst>
                                    <p:set>
                                      <p:cBhvr>
                                        <p:cTn id="33" dur="1" fill="hold">
                                          <p:stCondLst>
                                            <p:cond delay="0"/>
                                          </p:stCondLst>
                                        </p:cTn>
                                        <p:tgtEl>
                                          <p:spTgt spid="29783"/>
                                        </p:tgtEl>
                                        <p:attrNameLst>
                                          <p:attrName>style.visibility</p:attrName>
                                        </p:attrNameLst>
                                      </p:cBhvr>
                                      <p:to>
                                        <p:strVal val="visible"/>
                                      </p:to>
                                    </p:set>
                                    <p:animEffect transition="in" filter="blinds(horizontal)">
                                      <p:cBhvr>
                                        <p:cTn id="34" dur="500"/>
                                        <p:tgtEl>
                                          <p:spTgt spid="2978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9787"/>
                                        </p:tgtEl>
                                        <p:attrNameLst>
                                          <p:attrName>style.visibility</p:attrName>
                                        </p:attrNameLst>
                                      </p:cBhvr>
                                      <p:to>
                                        <p:strVal val="visible"/>
                                      </p:to>
                                    </p:set>
                                    <p:animEffect transition="in" filter="box(in)">
                                      <p:cBhvr>
                                        <p:cTn id="39" dur="500"/>
                                        <p:tgtEl>
                                          <p:spTgt spid="29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8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Pink Valentine Heart Background Valentines Day Wallpaper Pink Stock Photo -  Download Image Now - iStock"/>
          <p:cNvPicPr>
            <a:picLocks noChangeAspect="1" noChangeArrowheads="1"/>
          </p:cNvPicPr>
          <p:nvPr/>
        </p:nvPicPr>
        <p:blipFill>
          <a:blip r:embed="rId2"/>
          <a:srcRect/>
          <a:stretch>
            <a:fillRect/>
          </a:stretch>
        </p:blipFill>
        <p:spPr bwMode="auto">
          <a:xfrm>
            <a:off x="0" y="0"/>
            <a:ext cx="9152991" cy="6858000"/>
          </a:xfrm>
          <a:prstGeom prst="rect">
            <a:avLst/>
          </a:prstGeom>
          <a:noFill/>
        </p:spPr>
      </p:pic>
      <p:sp>
        <p:nvSpPr>
          <p:cNvPr id="3" name="AutoShape 4"/>
          <p:cNvSpPr>
            <a:spLocks noChangeArrowheads="1"/>
          </p:cNvSpPr>
          <p:nvPr/>
        </p:nvSpPr>
        <p:spPr bwMode="auto">
          <a:xfrm>
            <a:off x="1828800" y="152400"/>
            <a:ext cx="5584825" cy="685800"/>
          </a:xfrm>
          <a:prstGeom prst="flowChartAlternateProcess">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lvl="1"/>
            <a:r>
              <a:rPr lang="en-US" sz="3200" b="1" dirty="0">
                <a:latin typeface="Times New Roman" pitchFamily="18" charset="0"/>
                <a:cs typeface="Times New Roman" pitchFamily="18" charset="0"/>
              </a:rPr>
              <a:t>KIỂM TRA </a:t>
            </a:r>
            <a:r>
              <a:rPr lang="vi-VN" sz="3200" b="1" dirty="0">
                <a:latin typeface="Times New Roman" pitchFamily="18" charset="0"/>
                <a:cs typeface="Times New Roman" pitchFamily="18" charset="0"/>
              </a:rPr>
              <a:t>BÀI</a:t>
            </a:r>
            <a:r>
              <a:rPr lang="en-US" sz="3200" b="1" dirty="0">
                <a:latin typeface="Times New Roman" pitchFamily="18" charset="0"/>
                <a:cs typeface="Times New Roman" pitchFamily="18" charset="0"/>
              </a:rPr>
              <a:t> CŨ </a:t>
            </a:r>
          </a:p>
        </p:txBody>
      </p:sp>
      <p:sp>
        <p:nvSpPr>
          <p:cNvPr id="4" name="Rectangle 3"/>
          <p:cNvSpPr>
            <a:spLocks noChangeArrowheads="1"/>
          </p:cNvSpPr>
          <p:nvPr/>
        </p:nvSpPr>
        <p:spPr bwMode="auto">
          <a:xfrm>
            <a:off x="0" y="990600"/>
            <a:ext cx="8215313" cy="646331"/>
          </a:xfrm>
          <a:prstGeom prst="rect">
            <a:avLst/>
          </a:prstGeom>
          <a:noFill/>
          <a:ln w="9525">
            <a:noFill/>
            <a:miter lim="800000"/>
            <a:headEnd/>
            <a:tailEnd/>
          </a:ln>
        </p:spPr>
        <p:txBody>
          <a:bodyPr>
            <a:spAutoFit/>
          </a:bodyPr>
          <a:lstStyle/>
          <a:p>
            <a:r>
              <a:rPr lang="en-US" sz="3600" u="sng" dirty="0" err="1">
                <a:latin typeface="Times New Roman" pitchFamily="18" charset="0"/>
                <a:cs typeface="Times New Roman" pitchFamily="18" charset="0"/>
              </a:rPr>
              <a:t>Câu</a:t>
            </a:r>
            <a:r>
              <a:rPr lang="en-US" sz="3600" u="sng" dirty="0">
                <a:latin typeface="Times New Roman" pitchFamily="18" charset="0"/>
                <a:cs typeface="Times New Roman" pitchFamily="18" charset="0"/>
              </a:rPr>
              <a:t> 1:</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endParaRPr lang="vi-VN" sz="3600" dirty="0">
              <a:latin typeface="Times New Roman" pitchFamily="18" charset="0"/>
              <a:cs typeface="Times New Roman" pitchFamily="18" charset="0"/>
            </a:endParaRPr>
          </a:p>
        </p:txBody>
      </p:sp>
      <p:sp>
        <p:nvSpPr>
          <p:cNvPr id="5" name="Rectangle 4"/>
          <p:cNvSpPr/>
          <p:nvPr/>
        </p:nvSpPr>
        <p:spPr>
          <a:xfrm>
            <a:off x="0" y="3048000"/>
            <a:ext cx="9144000" cy="1200329"/>
          </a:xfrm>
          <a:prstGeom prst="rect">
            <a:avLst/>
          </a:prstGeom>
        </p:spPr>
        <p:txBody>
          <a:bodyPr wrap="square">
            <a:spAutoFit/>
          </a:bodyPr>
          <a:lstStyle/>
          <a:p>
            <a:pPr fontAlgn="auto">
              <a:spcBef>
                <a:spcPct val="50000"/>
              </a:spcBef>
              <a:spcAft>
                <a:spcPts val="0"/>
              </a:spcAft>
              <a:defRPr/>
            </a:pPr>
            <a:r>
              <a:rPr lang="en-US" sz="3600" u="sng" dirty="0" err="1">
                <a:latin typeface="Times New Roman" pitchFamily="18" charset="0"/>
                <a:cs typeface="Times New Roman" pitchFamily="18" charset="0"/>
              </a:rPr>
              <a:t>Câu</a:t>
            </a:r>
            <a:r>
              <a:rPr lang="en-US" sz="3600" u="sng" dirty="0">
                <a:latin typeface="Times New Roman" pitchFamily="18" charset="0"/>
                <a:cs typeface="Times New Roman" pitchFamily="18" charset="0"/>
              </a:rPr>
              <a:t> 2</a:t>
            </a:r>
            <a:r>
              <a:rPr lang="en-US" sz="3600" dirty="0">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rPr>
              <a:t>Từ</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công</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thức</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trên</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ta</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có</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thể</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làm</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thay</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đổi</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điện</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trở</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dây</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dẫn</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bằng</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cách</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nào</a:t>
            </a:r>
            <a:r>
              <a:rPr lang="en-US" sz="3600" dirty="0">
                <a:effectLst>
                  <a:outerShdw blurRad="38100" dist="38100" dir="2700000" algn="tl">
                    <a:srgbClr val="C0C0C0"/>
                  </a:outerShdw>
                </a:effectLst>
                <a:latin typeface="Times New Roman" pitchFamily="18" charset="0"/>
              </a:rPr>
              <a:t>?</a:t>
            </a:r>
          </a:p>
        </p:txBody>
      </p:sp>
      <p:grpSp>
        <p:nvGrpSpPr>
          <p:cNvPr id="7" name="Group 15"/>
          <p:cNvGrpSpPr>
            <a:grpSpLocks/>
          </p:cNvGrpSpPr>
          <p:nvPr/>
        </p:nvGrpSpPr>
        <p:grpSpPr bwMode="auto">
          <a:xfrm>
            <a:off x="457200" y="1219200"/>
            <a:ext cx="8077200" cy="1455498"/>
            <a:chOff x="762000" y="1676474"/>
            <a:chExt cx="8077200" cy="1455146"/>
          </a:xfrm>
        </p:grpSpPr>
        <p:sp>
          <p:nvSpPr>
            <p:cNvPr id="8" name="Text Box 3"/>
            <p:cNvSpPr txBox="1">
              <a:spLocks noChangeArrowheads="1"/>
            </p:cNvSpPr>
            <p:nvPr/>
          </p:nvSpPr>
          <p:spPr bwMode="auto">
            <a:xfrm>
              <a:off x="762000" y="1676474"/>
              <a:ext cx="8077200" cy="1169268"/>
            </a:xfrm>
            <a:prstGeom prst="rect">
              <a:avLst/>
            </a:prstGeom>
            <a:noFill/>
            <a:ln>
              <a:noFill/>
            </a:ln>
            <a:effectLst/>
          </p:spPr>
          <p:txBody>
            <a:bodyPr wrap="square">
              <a:spAutoFit/>
            </a:bodyPr>
            <a:lstStyle/>
            <a:p>
              <a:pPr fontAlgn="auto">
                <a:spcBef>
                  <a:spcPct val="50000"/>
                </a:spcBef>
                <a:spcAft>
                  <a:spcPts val="0"/>
                </a:spcAft>
                <a:defRPr/>
              </a:pPr>
              <a:endParaRPr lang="vi-VN" sz="2800" dirty="0">
                <a:solidFill>
                  <a:srgbClr val="0000CC"/>
                </a:solidFill>
                <a:effectLst>
                  <a:outerShdw blurRad="38100" dist="38100" dir="2700000" algn="tl">
                    <a:srgbClr val="C0C0C0"/>
                  </a:outerShdw>
                </a:effectLst>
                <a:latin typeface="Times New Roman" pitchFamily="18" charset="0"/>
              </a:endParaRPr>
            </a:p>
            <a:p>
              <a:pPr fontAlgn="auto">
                <a:spcBef>
                  <a:spcPct val="50000"/>
                </a:spcBef>
                <a:spcAft>
                  <a:spcPts val="0"/>
                </a:spcAft>
                <a:defRPr/>
              </a:pPr>
              <a:r>
                <a:rPr lang="en-US" sz="2800" dirty="0" err="1">
                  <a:solidFill>
                    <a:srgbClr val="0000CC"/>
                  </a:solidFill>
                  <a:effectLst>
                    <a:outerShdw blurRad="38100" dist="38100" dir="2700000" algn="tl">
                      <a:srgbClr val="C0C0C0"/>
                    </a:outerShdw>
                  </a:effectLst>
                  <a:latin typeface="Times New Roman" pitchFamily="18" charset="0"/>
                </a:rPr>
                <a:t>Công</a:t>
              </a:r>
              <a:r>
                <a:rPr lang="en-US" sz="2800" dirty="0">
                  <a:solidFill>
                    <a:srgbClr val="0000CC"/>
                  </a:solidFill>
                  <a:effectLst>
                    <a:outerShdw blurRad="38100" dist="38100" dir="2700000" algn="tl">
                      <a:srgbClr val="C0C0C0"/>
                    </a:outerShdw>
                  </a:effectLst>
                  <a:latin typeface="Times New Roman" pitchFamily="18" charset="0"/>
                </a:rPr>
                <a:t> </a:t>
              </a:r>
              <a:r>
                <a:rPr lang="en-US" sz="2800" dirty="0" err="1">
                  <a:solidFill>
                    <a:srgbClr val="0000CC"/>
                  </a:solidFill>
                  <a:effectLst>
                    <a:outerShdw blurRad="38100" dist="38100" dir="2700000" algn="tl">
                      <a:srgbClr val="C0C0C0"/>
                    </a:outerShdw>
                  </a:effectLst>
                  <a:latin typeface="Times New Roman" pitchFamily="18" charset="0"/>
                </a:rPr>
                <a:t>thức</a:t>
              </a:r>
              <a:r>
                <a:rPr lang="en-US" sz="2800" dirty="0">
                  <a:solidFill>
                    <a:srgbClr val="0000CC"/>
                  </a:solidFill>
                  <a:effectLst>
                    <a:outerShdw blurRad="38100" dist="38100" dir="2700000" algn="tl">
                      <a:srgbClr val="C0C0C0"/>
                    </a:outerShdw>
                  </a:effectLst>
                  <a:latin typeface="Times New Roman" pitchFamily="18" charset="0"/>
                </a:rPr>
                <a:t> : R = </a:t>
              </a:r>
              <a:r>
                <a:rPr lang="en-US" sz="2800" dirty="0">
                  <a:solidFill>
                    <a:srgbClr val="0000CC"/>
                  </a:solidFill>
                  <a:effectLst>
                    <a:outerShdw blurRad="38100" dist="38100" dir="2700000" algn="tl">
                      <a:srgbClr val="C0C0C0"/>
                    </a:outerShdw>
                  </a:effectLst>
                  <a:latin typeface="Times New Roman" pitchFamily="18" charset="0"/>
                  <a:sym typeface="Symbol" pitchFamily="18" charset="2"/>
                </a:rPr>
                <a:t></a:t>
              </a:r>
            </a:p>
          </p:txBody>
        </p:sp>
        <p:grpSp>
          <p:nvGrpSpPr>
            <p:cNvPr id="9" name="Group 14"/>
            <p:cNvGrpSpPr>
              <a:grpSpLocks/>
            </p:cNvGrpSpPr>
            <p:nvPr/>
          </p:nvGrpSpPr>
          <p:grpSpPr bwMode="auto">
            <a:xfrm>
              <a:off x="3490680" y="2209745"/>
              <a:ext cx="852722" cy="921875"/>
              <a:chOff x="3490680" y="2209745"/>
              <a:chExt cx="852722" cy="921875"/>
            </a:xfrm>
          </p:grpSpPr>
          <p:sp>
            <p:nvSpPr>
              <p:cNvPr id="10" name="Line 5"/>
              <p:cNvSpPr>
                <a:spLocks noChangeShapeType="1"/>
              </p:cNvSpPr>
              <p:nvPr/>
            </p:nvSpPr>
            <p:spPr bwMode="auto">
              <a:xfrm>
                <a:off x="3490680" y="2666834"/>
                <a:ext cx="685801" cy="0"/>
              </a:xfrm>
              <a:prstGeom prst="line">
                <a:avLst/>
              </a:prstGeom>
              <a:noFill/>
              <a:ln w="19050">
                <a:solidFill>
                  <a:schemeClr val="tx1"/>
                </a:solidFill>
                <a:round/>
                <a:headEnd/>
                <a:tailEnd/>
              </a:ln>
            </p:spPr>
            <p:txBody>
              <a:bodyPr/>
              <a:lstStyle/>
              <a:p>
                <a:endParaRPr lang="en-US"/>
              </a:p>
            </p:txBody>
          </p:sp>
          <p:grpSp>
            <p:nvGrpSpPr>
              <p:cNvPr id="11" name="Group 13"/>
              <p:cNvGrpSpPr>
                <a:grpSpLocks/>
              </p:cNvGrpSpPr>
              <p:nvPr/>
            </p:nvGrpSpPr>
            <p:grpSpPr bwMode="auto">
              <a:xfrm>
                <a:off x="3581400" y="2209745"/>
                <a:ext cx="762002" cy="921875"/>
                <a:chOff x="3581400" y="2209745"/>
                <a:chExt cx="762002" cy="921875"/>
              </a:xfrm>
            </p:grpSpPr>
            <p:sp>
              <p:nvSpPr>
                <p:cNvPr id="12" name="Text Box 6"/>
                <p:cNvSpPr txBox="1">
                  <a:spLocks noChangeArrowheads="1"/>
                </p:cNvSpPr>
                <p:nvPr/>
              </p:nvSpPr>
              <p:spPr bwMode="auto">
                <a:xfrm>
                  <a:off x="3733800" y="2209745"/>
                  <a:ext cx="533402" cy="492324"/>
                </a:xfrm>
                <a:prstGeom prst="rect">
                  <a:avLst/>
                </a:prstGeom>
                <a:noFill/>
                <a:ln w="19050" algn="ctr">
                  <a:noFill/>
                  <a:miter lim="800000"/>
                  <a:headEnd/>
                  <a:tailEnd/>
                </a:ln>
              </p:spPr>
              <p:txBody>
                <a:bodyPr wrap="square" lIns="0" tIns="0" rIns="0" bIns="0">
                  <a:spAutoFit/>
                </a:bodyPr>
                <a:lstStyle/>
                <a:p>
                  <a:pPr>
                    <a:spcBef>
                      <a:spcPct val="50000"/>
                    </a:spcBef>
                  </a:pPr>
                  <a:r>
                    <a:rPr lang="en-US" sz="3200" b="1" i="1" dirty="0">
                      <a:solidFill>
                        <a:srgbClr val="0000CC"/>
                      </a:solidFill>
                      <a:latin typeface="Times New Roman" pitchFamily="18" charset="0"/>
                    </a:rPr>
                    <a:t>l</a:t>
                  </a:r>
                </a:p>
              </p:txBody>
            </p:sp>
            <p:sp>
              <p:nvSpPr>
                <p:cNvPr id="13" name="Text Box 7"/>
                <p:cNvSpPr txBox="1">
                  <a:spLocks noChangeArrowheads="1"/>
                </p:cNvSpPr>
                <p:nvPr/>
              </p:nvSpPr>
              <p:spPr bwMode="auto">
                <a:xfrm>
                  <a:off x="3581400" y="2666834"/>
                  <a:ext cx="762002" cy="464786"/>
                </a:xfrm>
                <a:prstGeom prst="rect">
                  <a:avLst/>
                </a:prstGeom>
                <a:noFill/>
                <a:ln w="19050" algn="ctr">
                  <a:noFill/>
                  <a:miter lim="800000"/>
                  <a:headEnd/>
                  <a:tailEnd/>
                </a:ln>
              </p:spPr>
              <p:txBody>
                <a:bodyPr lIns="0" tIns="0" rIns="0" bIns="0">
                  <a:spAutoFit/>
                </a:bodyPr>
                <a:lstStyle/>
                <a:p>
                  <a:pPr>
                    <a:spcBef>
                      <a:spcPct val="50000"/>
                    </a:spcBef>
                  </a:pPr>
                  <a:r>
                    <a:rPr lang="en-US" sz="3200" dirty="0">
                      <a:solidFill>
                        <a:srgbClr val="0000CC"/>
                      </a:solidFill>
                      <a:latin typeface="Times New Roman" pitchFamily="18" charset="0"/>
                    </a:rPr>
                    <a:t>S</a:t>
                  </a:r>
                </a:p>
              </p:txBody>
            </p:sp>
          </p:grpSp>
        </p:grpSp>
      </p:grpSp>
      <p:sp>
        <p:nvSpPr>
          <p:cNvPr id="14" name="Rectangle 29"/>
          <p:cNvSpPr>
            <a:spLocks noChangeArrowheads="1"/>
          </p:cNvSpPr>
          <p:nvPr/>
        </p:nvSpPr>
        <p:spPr bwMode="auto">
          <a:xfrm>
            <a:off x="533400" y="4343400"/>
            <a:ext cx="8610600" cy="1754326"/>
          </a:xfrm>
          <a:prstGeom prst="rect">
            <a:avLst/>
          </a:prstGeom>
          <a:noFill/>
          <a:ln w="9525">
            <a:noFill/>
            <a:miter lim="800000"/>
            <a:headEnd/>
            <a:tailEnd/>
          </a:ln>
        </p:spPr>
        <p:txBody>
          <a:bodyPr wrap="square">
            <a:spAutoFit/>
          </a:bodyPr>
          <a:lstStyle/>
          <a:p>
            <a:r>
              <a:rPr lang="en-US" sz="3600" b="1" dirty="0">
                <a:solidFill>
                  <a:srgbClr val="002060"/>
                </a:solidFill>
                <a:latin typeface="Times New Roman" pitchFamily="18" charset="0"/>
              </a:rPr>
              <a:t>1. </a:t>
            </a:r>
            <a:r>
              <a:rPr lang="en-US" sz="3600" b="1" dirty="0" err="1">
                <a:solidFill>
                  <a:srgbClr val="002060"/>
                </a:solidFill>
                <a:latin typeface="Times New Roman" pitchFamily="18" charset="0"/>
              </a:rPr>
              <a:t>Thay</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đổi</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chiều</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dài</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dây</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dẫn</a:t>
            </a:r>
            <a:r>
              <a:rPr lang="en-US" sz="3600" b="1" dirty="0">
                <a:solidFill>
                  <a:srgbClr val="002060"/>
                </a:solidFill>
                <a:latin typeface="Times New Roman" pitchFamily="18" charset="0"/>
              </a:rPr>
              <a:t>.</a:t>
            </a:r>
          </a:p>
          <a:p>
            <a:r>
              <a:rPr lang="en-US" sz="3600" b="1" dirty="0">
                <a:solidFill>
                  <a:srgbClr val="002060"/>
                </a:solidFill>
                <a:latin typeface="Times New Roman" pitchFamily="18" charset="0"/>
              </a:rPr>
              <a:t>2. </a:t>
            </a:r>
            <a:r>
              <a:rPr lang="en-US" sz="3600" b="1" dirty="0" err="1">
                <a:solidFill>
                  <a:srgbClr val="002060"/>
                </a:solidFill>
                <a:latin typeface="Times New Roman" pitchFamily="18" charset="0"/>
              </a:rPr>
              <a:t>Thay</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đổi</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tiết</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diện</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của</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dây</a:t>
            </a:r>
            <a:r>
              <a:rPr lang="en-US" sz="3600" b="1" dirty="0">
                <a:solidFill>
                  <a:srgbClr val="002060"/>
                </a:solidFill>
                <a:latin typeface="Times New Roman" pitchFamily="18" charset="0"/>
              </a:rPr>
              <a:t>.</a:t>
            </a:r>
          </a:p>
          <a:p>
            <a:r>
              <a:rPr lang="en-US" sz="3600" b="1" dirty="0">
                <a:solidFill>
                  <a:srgbClr val="002060"/>
                </a:solidFill>
                <a:latin typeface="Times New Roman" pitchFamily="18" charset="0"/>
              </a:rPr>
              <a:t>3. </a:t>
            </a:r>
            <a:r>
              <a:rPr lang="en-US" sz="3600" b="1" dirty="0" err="1">
                <a:solidFill>
                  <a:srgbClr val="002060"/>
                </a:solidFill>
                <a:latin typeface="Times New Roman" pitchFamily="18" charset="0"/>
              </a:rPr>
              <a:t>Thay</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đổi</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vật</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liệu</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điện</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trở</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suất</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của</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dây</a:t>
            </a:r>
            <a:r>
              <a:rPr lang="en-US" sz="3600" dirty="0">
                <a:solidFill>
                  <a:srgbClr val="0000CC"/>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0" y="228600"/>
            <a:ext cx="2590800" cy="461962"/>
          </a:xfrm>
          <a:prstGeom prst="rect">
            <a:avLst/>
          </a:prstGeom>
          <a:noFill/>
          <a:ln>
            <a:noFill/>
          </a:ln>
          <a:effectLst/>
        </p:spPr>
        <p:txBody>
          <a:bodyPr lIns="91432" tIns="45716" rIns="91432" bIns="45716">
            <a:spAutoFit/>
          </a:bodyPr>
          <a:lstStyle/>
          <a:p>
            <a:pPr>
              <a:spcBef>
                <a:spcPct val="50000"/>
              </a:spcBef>
              <a:defRPr/>
            </a:pPr>
            <a:r>
              <a:rPr lang="en-US" sz="2400" b="1" dirty="0">
                <a:solidFill>
                  <a:srgbClr val="0000CC"/>
                </a:solidFill>
                <a:latin typeface="Times New Roman" pitchFamily="18" charset="0"/>
                <a:cs typeface="Times New Roman" pitchFamily="18" charset="0"/>
              </a:rPr>
              <a:t>III. VẬN DỤNG </a:t>
            </a:r>
            <a:endParaRPr lang="en-US" sz="2400" b="1" dirty="0">
              <a:solidFill>
                <a:srgbClr val="FF0066"/>
              </a:solidFill>
              <a:effectLst>
                <a:outerShdw blurRad="38100" dist="38100" dir="2700000" algn="tl">
                  <a:srgbClr val="C0C0C0"/>
                </a:outerShdw>
              </a:effectLst>
            </a:endParaRPr>
          </a:p>
        </p:txBody>
      </p:sp>
      <p:graphicFrame>
        <p:nvGraphicFramePr>
          <p:cNvPr id="26652" name="Group 28"/>
          <p:cNvGraphicFramePr>
            <a:graphicFrameLocks noGrp="1"/>
          </p:cNvGraphicFramePr>
          <p:nvPr/>
        </p:nvGraphicFramePr>
        <p:xfrm>
          <a:off x="3657600" y="304826"/>
          <a:ext cx="5160419" cy="6553174"/>
        </p:xfrm>
        <a:graphic>
          <a:graphicData uri="http://schemas.openxmlformats.org/drawingml/2006/table">
            <a:tbl>
              <a:tblPr/>
              <a:tblGrid>
                <a:gridCol w="1146209">
                  <a:extLst>
                    <a:ext uri="{9D8B030D-6E8A-4147-A177-3AD203B41FA5}">
                      <a16:colId xmlns:a16="http://schemas.microsoft.com/office/drawing/2014/main" val="20000"/>
                    </a:ext>
                  </a:extLst>
                </a:gridCol>
                <a:gridCol w="997350">
                  <a:extLst>
                    <a:ext uri="{9D8B030D-6E8A-4147-A177-3AD203B41FA5}">
                      <a16:colId xmlns:a16="http://schemas.microsoft.com/office/drawing/2014/main" val="20001"/>
                    </a:ext>
                  </a:extLst>
                </a:gridCol>
                <a:gridCol w="952693">
                  <a:extLst>
                    <a:ext uri="{9D8B030D-6E8A-4147-A177-3AD203B41FA5}">
                      <a16:colId xmlns:a16="http://schemas.microsoft.com/office/drawing/2014/main" val="20002"/>
                    </a:ext>
                  </a:extLst>
                </a:gridCol>
                <a:gridCol w="1111474">
                  <a:extLst>
                    <a:ext uri="{9D8B030D-6E8A-4147-A177-3AD203B41FA5}">
                      <a16:colId xmlns:a16="http://schemas.microsoft.com/office/drawing/2014/main" val="20003"/>
                    </a:ext>
                  </a:extLst>
                </a:gridCol>
                <a:gridCol w="952693">
                  <a:extLst>
                    <a:ext uri="{9D8B030D-6E8A-4147-A177-3AD203B41FA5}">
                      <a16:colId xmlns:a16="http://schemas.microsoft.com/office/drawing/2014/main" val="20004"/>
                    </a:ext>
                  </a:extLst>
                </a:gridCol>
              </a:tblGrid>
              <a:tr h="342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CC"/>
                          </a:solidFill>
                          <a:effectLst/>
                          <a:latin typeface="Times New Roman" pitchFamily="18" charset="0"/>
                          <a:cs typeface="Times New Roman" pitchFamily="18" charset="0"/>
                        </a:rPr>
                        <a:t>Vòng</a:t>
                      </a:r>
                      <a:r>
                        <a:rPr kumimoji="0" lang="en-US" sz="2000" b="1" i="0" u="none" strike="noStrike" cap="none" normalizeH="0" baseline="0" dirty="0">
                          <a:ln>
                            <a:noFill/>
                          </a:ln>
                          <a:solidFill>
                            <a:srgbClr val="0000CC"/>
                          </a:solidFill>
                          <a:effectLst/>
                          <a:latin typeface="Times New Roman" pitchFamily="18" charset="0"/>
                          <a:cs typeface="Times New Roman" pitchFamily="18" charset="0"/>
                        </a:rPr>
                        <a:t> 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CC"/>
                          </a:solidFill>
                          <a:effectLst/>
                          <a:latin typeface="Times New Roman" pitchFamily="18" charset="0"/>
                          <a:cs typeface="Times New Roman" pitchFamily="18" charset="0"/>
                        </a:rPr>
                        <a:t>Vòng</a:t>
                      </a:r>
                      <a:r>
                        <a:rPr kumimoji="0" lang="en-US" sz="2000" b="1" i="0" u="none" strike="noStrike" cap="none" normalizeH="0" baseline="0" dirty="0">
                          <a:ln>
                            <a:noFill/>
                          </a:ln>
                          <a:solidFill>
                            <a:srgbClr val="0000CC"/>
                          </a:solidFill>
                          <a:effectLst/>
                          <a:latin typeface="Times New Roman" pitchFamily="18" charset="0"/>
                          <a:cs typeface="Times New Roman" pitchFamily="18" charset="0"/>
                        </a:rPr>
                        <a:t> 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CC"/>
                          </a:solidFill>
                          <a:effectLst/>
                          <a:latin typeface="Times New Roman" pitchFamily="18" charset="0"/>
                          <a:cs typeface="Times New Roman" pitchFamily="18" charset="0"/>
                        </a:rPr>
                        <a:t>Vòng</a:t>
                      </a:r>
                      <a:r>
                        <a:rPr kumimoji="0" lang="en-US" sz="2000" b="1" i="0" u="none" strike="noStrike" cap="none" normalizeH="0" baseline="0" dirty="0">
                          <a:ln>
                            <a:noFill/>
                          </a:ln>
                          <a:solidFill>
                            <a:srgbClr val="0000CC"/>
                          </a:solidFill>
                          <a:effectLst/>
                          <a:latin typeface="Times New Roman" pitchFamily="18" charset="0"/>
                          <a:cs typeface="Times New Roman" pitchFamily="18" charset="0"/>
                        </a:rPr>
                        <a:t> 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CC"/>
                          </a:solidFill>
                          <a:effectLst/>
                          <a:latin typeface="Times New Roman" pitchFamily="18" charset="0"/>
                          <a:cs typeface="Times New Roman" pitchFamily="18" charset="0"/>
                        </a:rPr>
                        <a:t>Vòng 4</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Đen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CC"/>
                          </a:solidFill>
                          <a:effectLst>
                            <a:outerShdw blurRad="38100" dist="38100" dir="2700000" algn="tl">
                              <a:srgbClr val="C0C0C0"/>
                            </a:outerShdw>
                          </a:effectLst>
                          <a:latin typeface="Times New Roman" pitchFamily="18" charset="0"/>
                          <a:cs typeface="Times New Roman" pitchFamily="18"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CC"/>
                          </a:solidFill>
                          <a:effectLst>
                            <a:outerShdw blurRad="38100" dist="38100" dir="2700000" algn="tl">
                              <a:srgbClr val="C0C0C0"/>
                            </a:outerShdw>
                          </a:effectLst>
                          <a:latin typeface="Times New Roman" pitchFamily="18" charset="0"/>
                          <a:cs typeface="Times New Roman" pitchFamily="18"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CC"/>
                          </a:solidFill>
                          <a:effectLst/>
                          <a:latin typeface="Times New Roman" pitchFamily="18" charset="0"/>
                          <a:cs typeface="Times New Roman" pitchFamily="18" charset="0"/>
                          <a:sym typeface="Symbol" pitchFamily="18" charset="2"/>
                        </a:rPr>
                        <a:t>1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CC"/>
                          </a:solidFill>
                          <a:effectLst/>
                          <a:latin typeface="Times New Roman" pitchFamily="18" charset="0"/>
                          <a:cs typeface="Times New Roman" pitchFamily="18" charset="0"/>
                        </a:rPr>
                        <a:t>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Nâu</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CC"/>
                          </a:solidFill>
                          <a:effectLst>
                            <a:outerShdw blurRad="38100" dist="38100" dir="2700000" algn="tl">
                              <a:srgbClr val="C0C0C0"/>
                            </a:outerShdw>
                          </a:effectLst>
                          <a:latin typeface="Times New Roman" pitchFamily="18" charset="0"/>
                          <a:cs typeface="Times New Roman" pitchFamily="18" charset="0"/>
                        </a:rPr>
                        <a:t>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CC"/>
                          </a:solidFill>
                          <a:effectLst/>
                          <a:latin typeface="Times New Roman" pitchFamily="18" charset="0"/>
                          <a:cs typeface="Times New Roman" pitchFamily="18" charset="0"/>
                          <a:sym typeface="Symbol" pitchFamily="18" charset="2"/>
                        </a:rPr>
                        <a:t>10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CC"/>
                          </a:solidFill>
                          <a:effectLst/>
                          <a:latin typeface="Times New Roman" pitchFamily="18" charset="0"/>
                          <a:cs typeface="Times New Roman" pitchFamily="18" charset="0"/>
                          <a:sym typeface="Symbol" pitchFamily="18" charset="2"/>
                        </a:rPr>
                        <a:t> 1%</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Đỏ</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CC"/>
                          </a:solidFill>
                          <a:effectLst>
                            <a:outerShdw blurRad="38100" dist="38100" dir="2700000" algn="tl">
                              <a:srgbClr val="C0C0C0"/>
                            </a:outerShdw>
                          </a:effectLst>
                          <a:latin typeface="Times New Roman" pitchFamily="18" charset="0"/>
                          <a:cs typeface="Times New Roman" pitchFamily="18" charset="0"/>
                        </a:rPr>
                        <a:t>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a:ln>
                            <a:noFill/>
                          </a:ln>
                          <a:solidFill>
                            <a:srgbClr val="0000CC"/>
                          </a:solidFill>
                          <a:effectLst/>
                          <a:latin typeface="Times New Roman" pitchFamily="18" charset="0"/>
                          <a:cs typeface="Times New Roman" pitchFamily="18" charset="0"/>
                          <a:sym typeface="Symbol" pitchFamily="18" charset="2"/>
                        </a:rPr>
                        <a:t>2</a:t>
                      </a:r>
                      <a:r>
                        <a:rPr kumimoji="0" lang="en-US" sz="20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CC"/>
                          </a:solidFill>
                          <a:effectLst/>
                          <a:latin typeface="Times New Roman" pitchFamily="18" charset="0"/>
                          <a:cs typeface="Times New Roman" pitchFamily="18" charset="0"/>
                          <a:sym typeface="Symbol" pitchFamily="18" charset="2"/>
                        </a:rPr>
                        <a:t> 2%</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Da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cam</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CC"/>
                          </a:solidFill>
                          <a:effectLst>
                            <a:outerShdw blurRad="38100" dist="38100" dir="2700000" algn="tl">
                              <a:srgbClr val="C0C0C0"/>
                            </a:outerShdw>
                          </a:effectLst>
                          <a:latin typeface="Times New Roman" pitchFamily="18" charset="0"/>
                          <a:cs typeface="Times New Roman" pitchFamily="18" charset="0"/>
                        </a:rPr>
                        <a:t>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a:ln>
                            <a:noFill/>
                          </a:ln>
                          <a:solidFill>
                            <a:srgbClr val="0000CC"/>
                          </a:solidFill>
                          <a:effectLst/>
                          <a:latin typeface="Times New Roman" pitchFamily="18" charset="0"/>
                          <a:cs typeface="Times New Roman" pitchFamily="18" charset="0"/>
                          <a:sym typeface="Symbol" pitchFamily="18" charset="2"/>
                        </a:rPr>
                        <a:t>3</a:t>
                      </a:r>
                      <a:r>
                        <a:rPr kumimoji="0" lang="en-US" sz="20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Vàng</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CC"/>
                          </a:solidFill>
                          <a:effectLst>
                            <a:outerShdw blurRad="38100" dist="38100" dir="2700000" algn="tl">
                              <a:srgbClr val="C0C0C0"/>
                            </a:outerShdw>
                          </a:effectLst>
                          <a:latin typeface="Times New Roman" pitchFamily="18" charset="0"/>
                          <a:cs typeface="Times New Roman" pitchFamily="18" charset="0"/>
                        </a:rPr>
                        <a:t>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a:ln>
                            <a:noFill/>
                          </a:ln>
                          <a:solidFill>
                            <a:srgbClr val="0000CC"/>
                          </a:solidFill>
                          <a:effectLst/>
                          <a:latin typeface="Times New Roman" pitchFamily="18" charset="0"/>
                          <a:cs typeface="Times New Roman" pitchFamily="18" charset="0"/>
                          <a:sym typeface="Symbol" pitchFamily="18" charset="2"/>
                        </a:rPr>
                        <a:t>4</a:t>
                      </a:r>
                      <a:r>
                        <a:rPr kumimoji="0" lang="en-US" sz="20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Lục</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CC"/>
                          </a:solidFill>
                          <a:effectLst>
                            <a:outerShdw blurRad="38100" dist="38100" dir="2700000" algn="tl">
                              <a:srgbClr val="C0C0C0"/>
                            </a:outerShdw>
                          </a:effectLst>
                          <a:latin typeface="Times New Roman" pitchFamily="18" charset="0"/>
                          <a:cs typeface="Times New Roman" pitchFamily="18" charset="0"/>
                        </a:rPr>
                        <a:t>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a:ln>
                            <a:noFill/>
                          </a:ln>
                          <a:solidFill>
                            <a:srgbClr val="0000CC"/>
                          </a:solidFill>
                          <a:effectLst/>
                          <a:latin typeface="Times New Roman" pitchFamily="18" charset="0"/>
                          <a:cs typeface="Times New Roman" pitchFamily="18" charset="0"/>
                          <a:sym typeface="Symbol" pitchFamily="18" charset="2"/>
                        </a:rPr>
                        <a:t>5</a:t>
                      </a:r>
                      <a:r>
                        <a:rPr kumimoji="0" lang="en-US" sz="20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Lam </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6</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CC"/>
                          </a:solidFill>
                          <a:effectLst>
                            <a:outerShdw blurRad="38100" dist="38100" dir="2700000" algn="tl">
                              <a:srgbClr val="C0C0C0"/>
                            </a:outerShdw>
                          </a:effectLst>
                          <a:latin typeface="Times New Roman" pitchFamily="18" charset="0"/>
                          <a:cs typeface="Times New Roman" pitchFamily="18" charset="0"/>
                        </a:rPr>
                        <a:t>6</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a:ln>
                            <a:noFill/>
                          </a:ln>
                          <a:solidFill>
                            <a:srgbClr val="0000CC"/>
                          </a:solidFill>
                          <a:effectLst/>
                          <a:latin typeface="Times New Roman" pitchFamily="18" charset="0"/>
                          <a:cs typeface="Times New Roman" pitchFamily="18" charset="0"/>
                          <a:sym typeface="Symbol" pitchFamily="18" charset="2"/>
                        </a:rPr>
                        <a:t>6</a:t>
                      </a:r>
                      <a:r>
                        <a:rPr kumimoji="0" lang="en-US" sz="20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Tím</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CC"/>
                          </a:solidFill>
                          <a:effectLst>
                            <a:outerShdw blurRad="38100" dist="38100" dir="2700000" algn="tl">
                              <a:srgbClr val="C0C0C0"/>
                            </a:outerShdw>
                          </a:effectLst>
                          <a:latin typeface="Times New Roman" pitchFamily="18" charset="0"/>
                          <a:cs typeface="Times New Roman" pitchFamily="18" charset="0"/>
                        </a:rPr>
                        <a:t>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a:ln>
                            <a:noFill/>
                          </a:ln>
                          <a:solidFill>
                            <a:srgbClr val="0000CC"/>
                          </a:solidFill>
                          <a:effectLst/>
                          <a:latin typeface="Times New Roman" pitchFamily="18" charset="0"/>
                          <a:cs typeface="Times New Roman" pitchFamily="18" charset="0"/>
                          <a:sym typeface="Symbol" pitchFamily="18" charset="2"/>
                        </a:rPr>
                        <a:t>7</a:t>
                      </a:r>
                      <a:r>
                        <a:rPr kumimoji="0" lang="en-US" sz="20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Xám</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CC"/>
                          </a:solidFill>
                          <a:effectLst>
                            <a:outerShdw blurRad="38100" dist="38100" dir="2700000" algn="tl">
                              <a:srgbClr val="C0C0C0"/>
                            </a:outerShdw>
                          </a:effectLst>
                          <a:latin typeface="Times New Roman" pitchFamily="18" charset="0"/>
                          <a:cs typeface="Times New Roman" pitchFamily="18" charset="0"/>
                        </a:rPr>
                        <a:t>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a:ln>
                            <a:noFill/>
                          </a:ln>
                          <a:solidFill>
                            <a:srgbClr val="0000CC"/>
                          </a:solidFill>
                          <a:effectLst/>
                          <a:latin typeface="Times New Roman" pitchFamily="18" charset="0"/>
                          <a:cs typeface="Times New Roman" pitchFamily="18" charset="0"/>
                          <a:sym typeface="Symbol" pitchFamily="18" charset="2"/>
                        </a:rPr>
                        <a:t>8</a:t>
                      </a:r>
                      <a:r>
                        <a:rPr kumimoji="0" lang="en-US" sz="20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Trắng</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CC"/>
                          </a:solidFill>
                          <a:effectLst>
                            <a:outerShdw blurRad="38100" dist="38100" dir="2700000" algn="tl">
                              <a:srgbClr val="C0C0C0"/>
                            </a:outerShdw>
                          </a:effectLst>
                          <a:latin typeface="Times New Roman" pitchFamily="18" charset="0"/>
                          <a:cs typeface="Times New Roman" pitchFamily="18" charset="0"/>
                        </a:rPr>
                        <a:t>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CC"/>
                          </a:solidFill>
                          <a:effectLst>
                            <a:outerShdw blurRad="38100" dist="38100" dir="2700000" algn="tl">
                              <a:srgbClr val="C0C0C0"/>
                            </a:outerShdw>
                          </a:effectLst>
                          <a:latin typeface="Times New Roman" pitchFamily="18" charset="0"/>
                          <a:cs typeface="Times New Roman" pitchFamily="18" charset="0"/>
                        </a:rPr>
                        <a:t>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a:ln>
                            <a:noFill/>
                          </a:ln>
                          <a:solidFill>
                            <a:srgbClr val="0000CC"/>
                          </a:solidFill>
                          <a:effectLst/>
                          <a:latin typeface="Times New Roman" pitchFamily="18" charset="0"/>
                          <a:cs typeface="Times New Roman" pitchFamily="18" charset="0"/>
                          <a:sym typeface="Symbol" pitchFamily="18" charset="2"/>
                        </a:rPr>
                        <a:t>9</a:t>
                      </a:r>
                      <a:r>
                        <a:rPr kumimoji="0" lang="en-US" sz="20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Nhũ</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vàng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0,1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CC"/>
                          </a:solidFill>
                          <a:effectLst/>
                          <a:latin typeface="Times New Roman" pitchFamily="18" charset="0"/>
                          <a:cs typeface="Times New Roman" pitchFamily="18" charset="0"/>
                          <a:sym typeface="Symbol" pitchFamily="18" charset="2"/>
                        </a:rPr>
                        <a:t> 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Bạc</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CC"/>
                          </a:solidFill>
                          <a:effectLst/>
                          <a:latin typeface="Times New Roman" pitchFamily="18" charset="0"/>
                          <a:cs typeface="Times New Roman" pitchFamily="18" charset="0"/>
                          <a:sym typeface="Symbol" pitchFamily="18" charset="2"/>
                        </a:rPr>
                        <a:t>0,01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CC"/>
                          </a:solidFill>
                          <a:effectLst/>
                          <a:latin typeface="Times New Roman" pitchFamily="18" charset="0"/>
                          <a:cs typeface="Times New Roman" pitchFamily="18" charset="0"/>
                          <a:sym typeface="Symbol" pitchFamily="18" charset="2"/>
                        </a:rPr>
                        <a:t> 10%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grpSp>
        <p:nvGrpSpPr>
          <p:cNvPr id="2" name="Group 130"/>
          <p:cNvGrpSpPr>
            <a:grpSpLocks/>
          </p:cNvGrpSpPr>
          <p:nvPr/>
        </p:nvGrpSpPr>
        <p:grpSpPr bwMode="auto">
          <a:xfrm>
            <a:off x="176213" y="1281113"/>
            <a:ext cx="3335337" cy="381000"/>
            <a:chOff x="288" y="1344"/>
            <a:chExt cx="2102" cy="528"/>
          </a:xfrm>
        </p:grpSpPr>
        <p:sp>
          <p:nvSpPr>
            <p:cNvPr id="23648" name="Line 116"/>
            <p:cNvSpPr>
              <a:spLocks noChangeShapeType="1"/>
            </p:cNvSpPr>
            <p:nvPr/>
          </p:nvSpPr>
          <p:spPr bwMode="auto">
            <a:xfrm>
              <a:off x="1728" y="1584"/>
              <a:ext cx="662" cy="0"/>
            </a:xfrm>
            <a:prstGeom prst="line">
              <a:avLst/>
            </a:prstGeom>
            <a:noFill/>
            <a:ln w="76200">
              <a:solidFill>
                <a:srgbClr val="000000"/>
              </a:solidFill>
              <a:round/>
              <a:headEnd/>
              <a:tailEnd/>
            </a:ln>
          </p:spPr>
          <p:txBody>
            <a:bodyPr/>
            <a:lstStyle/>
            <a:p>
              <a:endParaRPr lang="en-US"/>
            </a:p>
          </p:txBody>
        </p:sp>
        <p:sp>
          <p:nvSpPr>
            <p:cNvPr id="23649" name="Line 117"/>
            <p:cNvSpPr>
              <a:spLocks noChangeShapeType="1"/>
            </p:cNvSpPr>
            <p:nvPr/>
          </p:nvSpPr>
          <p:spPr bwMode="auto">
            <a:xfrm flipH="1">
              <a:off x="288" y="1584"/>
              <a:ext cx="740" cy="0"/>
            </a:xfrm>
            <a:prstGeom prst="line">
              <a:avLst/>
            </a:prstGeom>
            <a:noFill/>
            <a:ln w="76200">
              <a:solidFill>
                <a:srgbClr val="000000"/>
              </a:solidFill>
              <a:round/>
              <a:headEnd/>
              <a:tailEnd/>
            </a:ln>
          </p:spPr>
          <p:txBody>
            <a:bodyPr/>
            <a:lstStyle/>
            <a:p>
              <a:endParaRPr lang="en-US"/>
            </a:p>
          </p:txBody>
        </p:sp>
        <p:sp>
          <p:nvSpPr>
            <p:cNvPr id="23650" name="Rectangle 115"/>
            <p:cNvSpPr>
              <a:spLocks noChangeArrowheads="1"/>
            </p:cNvSpPr>
            <p:nvPr/>
          </p:nvSpPr>
          <p:spPr bwMode="auto">
            <a:xfrm>
              <a:off x="720" y="1344"/>
              <a:ext cx="1152" cy="528"/>
            </a:xfrm>
            <a:prstGeom prst="rect">
              <a:avLst/>
            </a:prstGeom>
            <a:gradFill rotWithShape="1">
              <a:gsLst>
                <a:gs pos="0">
                  <a:srgbClr val="76765E"/>
                </a:gs>
                <a:gs pos="50000">
                  <a:srgbClr val="FFFFCC"/>
                </a:gs>
                <a:gs pos="100000">
                  <a:srgbClr val="76765E"/>
                </a:gs>
              </a:gsLst>
              <a:lin ang="5400000" scaled="1"/>
            </a:gradFill>
            <a:ln w="9525">
              <a:solidFill>
                <a:srgbClr val="99CC00"/>
              </a:solidFill>
              <a:miter lim="800000"/>
              <a:headEnd/>
              <a:tailEnd/>
            </a:ln>
          </p:spPr>
          <p:txBody>
            <a:bodyPr wrap="none" anchor="ctr"/>
            <a:lstStyle/>
            <a:p>
              <a:endParaRPr lang="en-US"/>
            </a:p>
          </p:txBody>
        </p:sp>
        <p:sp>
          <p:nvSpPr>
            <p:cNvPr id="23651" name="Line 118"/>
            <p:cNvSpPr>
              <a:spLocks noChangeShapeType="1"/>
            </p:cNvSpPr>
            <p:nvPr/>
          </p:nvSpPr>
          <p:spPr bwMode="auto">
            <a:xfrm>
              <a:off x="924" y="1344"/>
              <a:ext cx="0" cy="528"/>
            </a:xfrm>
            <a:prstGeom prst="line">
              <a:avLst/>
            </a:prstGeom>
            <a:noFill/>
            <a:ln w="76200">
              <a:solidFill>
                <a:srgbClr val="00FF00"/>
              </a:solidFill>
              <a:round/>
              <a:headEnd/>
              <a:tailEnd/>
            </a:ln>
          </p:spPr>
          <p:txBody>
            <a:bodyPr/>
            <a:lstStyle/>
            <a:p>
              <a:endParaRPr lang="en-US"/>
            </a:p>
          </p:txBody>
        </p:sp>
        <p:sp>
          <p:nvSpPr>
            <p:cNvPr id="23652" name="Line 119"/>
            <p:cNvSpPr>
              <a:spLocks noChangeShapeType="1"/>
            </p:cNvSpPr>
            <p:nvPr/>
          </p:nvSpPr>
          <p:spPr bwMode="auto">
            <a:xfrm>
              <a:off x="1059" y="1344"/>
              <a:ext cx="0" cy="528"/>
            </a:xfrm>
            <a:prstGeom prst="line">
              <a:avLst/>
            </a:prstGeom>
            <a:noFill/>
            <a:ln w="76200">
              <a:solidFill>
                <a:schemeClr val="tx1"/>
              </a:solidFill>
              <a:round/>
              <a:headEnd/>
              <a:tailEnd/>
            </a:ln>
          </p:spPr>
          <p:txBody>
            <a:bodyPr/>
            <a:lstStyle/>
            <a:p>
              <a:endParaRPr lang="en-US"/>
            </a:p>
          </p:txBody>
        </p:sp>
        <p:sp>
          <p:nvSpPr>
            <p:cNvPr id="23653" name="Line 120"/>
            <p:cNvSpPr>
              <a:spLocks noChangeShapeType="1"/>
            </p:cNvSpPr>
            <p:nvPr/>
          </p:nvSpPr>
          <p:spPr bwMode="auto">
            <a:xfrm>
              <a:off x="1195" y="1344"/>
              <a:ext cx="0" cy="528"/>
            </a:xfrm>
            <a:prstGeom prst="line">
              <a:avLst/>
            </a:prstGeom>
            <a:noFill/>
            <a:ln w="76200">
              <a:solidFill>
                <a:srgbClr val="FF0000"/>
              </a:solidFill>
              <a:round/>
              <a:headEnd/>
              <a:tailEnd/>
            </a:ln>
          </p:spPr>
          <p:txBody>
            <a:bodyPr/>
            <a:lstStyle/>
            <a:p>
              <a:endParaRPr lang="en-US"/>
            </a:p>
          </p:txBody>
        </p:sp>
        <p:sp>
          <p:nvSpPr>
            <p:cNvPr id="23654" name="Line 121"/>
            <p:cNvSpPr>
              <a:spLocks noChangeShapeType="1"/>
            </p:cNvSpPr>
            <p:nvPr/>
          </p:nvSpPr>
          <p:spPr bwMode="auto">
            <a:xfrm>
              <a:off x="1440" y="1344"/>
              <a:ext cx="0" cy="528"/>
            </a:xfrm>
            <a:prstGeom prst="line">
              <a:avLst/>
            </a:prstGeom>
            <a:noFill/>
            <a:ln w="76200">
              <a:solidFill>
                <a:srgbClr val="FF9900"/>
              </a:solidFill>
              <a:round/>
              <a:headEnd/>
              <a:tailEnd/>
            </a:ln>
          </p:spPr>
          <p:txBody>
            <a:bodyPr/>
            <a:lstStyle/>
            <a:p>
              <a:endParaRPr lang="en-US"/>
            </a:p>
          </p:txBody>
        </p:sp>
      </p:grpSp>
      <p:sp>
        <p:nvSpPr>
          <p:cNvPr id="26749" name="Text Box 125"/>
          <p:cNvSpPr txBox="1">
            <a:spLocks noChangeArrowheads="1"/>
          </p:cNvSpPr>
          <p:nvPr/>
        </p:nvSpPr>
        <p:spPr bwMode="auto">
          <a:xfrm>
            <a:off x="228600" y="2608263"/>
            <a:ext cx="3657600" cy="1939925"/>
          </a:xfrm>
          <a:prstGeom prst="rect">
            <a:avLst/>
          </a:prstGeom>
          <a:noFill/>
          <a:ln w="19050" algn="ctr">
            <a:noFill/>
            <a:miter lim="800000"/>
            <a:headEnd/>
            <a:tailEnd/>
          </a:ln>
        </p:spPr>
        <p:txBody>
          <a:bodyPr lIns="0" tIns="0" rIns="0" bIns="0">
            <a:spAutoFit/>
          </a:bodyPr>
          <a:lstStyle/>
          <a:p>
            <a:pPr>
              <a:lnSpc>
                <a:spcPct val="150000"/>
              </a:lnSpc>
            </a:pPr>
            <a:r>
              <a:rPr lang="en-US" sz="2800" b="1">
                <a:solidFill>
                  <a:srgbClr val="0000CC"/>
                </a:solidFill>
                <a:latin typeface="Times New Roman" pitchFamily="18" charset="0"/>
                <a:cs typeface="Times New Roman" pitchFamily="18" charset="0"/>
              </a:rPr>
              <a:t>=  5   0  </a:t>
            </a:r>
            <a:r>
              <a:rPr lang="en-US" sz="2800" b="1">
                <a:solidFill>
                  <a:srgbClr val="0000CC"/>
                </a:solidFill>
                <a:latin typeface="Times New Roman" pitchFamily="18" charset="0"/>
                <a:cs typeface="Times New Roman" pitchFamily="18" charset="0"/>
                <a:sym typeface="Symbol" pitchFamily="18" charset="2"/>
              </a:rPr>
              <a:t> </a:t>
            </a:r>
            <a:r>
              <a:rPr lang="en-US" sz="2800" b="1">
                <a:solidFill>
                  <a:srgbClr val="0000CC"/>
                </a:solidFill>
                <a:latin typeface="Times New Roman" pitchFamily="18" charset="0"/>
                <a:cs typeface="Times New Roman" pitchFamily="18" charset="0"/>
              </a:rPr>
              <a:t>10</a:t>
            </a:r>
            <a:r>
              <a:rPr lang="en-US" sz="2800" b="1" baseline="30000">
                <a:solidFill>
                  <a:srgbClr val="0000CC"/>
                </a:solidFill>
                <a:latin typeface="Times New Roman" pitchFamily="18" charset="0"/>
                <a:cs typeface="Times New Roman" pitchFamily="18" charset="0"/>
              </a:rPr>
              <a:t>2</a:t>
            </a:r>
            <a:r>
              <a:rPr lang="en-US" sz="2800" b="1">
                <a:solidFill>
                  <a:srgbClr val="0000CC"/>
                </a:solidFill>
                <a:latin typeface="Times New Roman" pitchFamily="18" charset="0"/>
                <a:cs typeface="Times New Roman" pitchFamily="18" charset="0"/>
                <a:sym typeface="Symbol" pitchFamily="18" charset="2"/>
              </a:rPr>
              <a:t>    5%</a:t>
            </a:r>
          </a:p>
          <a:p>
            <a:pPr>
              <a:lnSpc>
                <a:spcPct val="150000"/>
              </a:lnSpc>
            </a:pPr>
            <a:r>
              <a:rPr lang="en-US" sz="2800" b="1">
                <a:solidFill>
                  <a:srgbClr val="0000CC"/>
                </a:solidFill>
                <a:latin typeface="Times New Roman" pitchFamily="18" charset="0"/>
                <a:cs typeface="Times New Roman" pitchFamily="18" charset="0"/>
                <a:sym typeface="Symbol" pitchFamily="18" charset="2"/>
              </a:rPr>
              <a:t>= 5.000  5%</a:t>
            </a:r>
          </a:p>
          <a:p>
            <a:pPr>
              <a:lnSpc>
                <a:spcPct val="150000"/>
              </a:lnSpc>
            </a:pPr>
            <a:r>
              <a:rPr lang="en-US" sz="2800" b="1">
                <a:solidFill>
                  <a:srgbClr val="0000CC"/>
                </a:solidFill>
                <a:latin typeface="Times New Roman" pitchFamily="18" charset="0"/>
                <a:cs typeface="Times New Roman" pitchFamily="18" charset="0"/>
                <a:sym typeface="Symbol" pitchFamily="18" charset="2"/>
              </a:rPr>
              <a:t>= 5 k  5%</a:t>
            </a:r>
          </a:p>
        </p:txBody>
      </p:sp>
      <p:sp>
        <p:nvSpPr>
          <p:cNvPr id="26750" name="Line 126"/>
          <p:cNvSpPr>
            <a:spLocks noChangeShapeType="1"/>
          </p:cNvSpPr>
          <p:nvPr/>
        </p:nvSpPr>
        <p:spPr bwMode="auto">
          <a:xfrm flipH="1">
            <a:off x="885825" y="1725613"/>
            <a:ext cx="304800" cy="762000"/>
          </a:xfrm>
          <a:prstGeom prst="line">
            <a:avLst/>
          </a:prstGeom>
          <a:noFill/>
          <a:ln w="9525">
            <a:solidFill>
              <a:schemeClr val="tx1"/>
            </a:solidFill>
            <a:round/>
            <a:headEnd/>
            <a:tailEnd type="stealth" w="med" len="med"/>
          </a:ln>
        </p:spPr>
        <p:txBody>
          <a:bodyPr lIns="91432" tIns="45716" rIns="91432" bIns="45716"/>
          <a:lstStyle/>
          <a:p>
            <a:endParaRPr lang="en-US"/>
          </a:p>
        </p:txBody>
      </p:sp>
      <p:sp>
        <p:nvSpPr>
          <p:cNvPr id="26751" name="Line 127"/>
          <p:cNvSpPr>
            <a:spLocks noChangeShapeType="1"/>
          </p:cNvSpPr>
          <p:nvPr/>
        </p:nvSpPr>
        <p:spPr bwMode="auto">
          <a:xfrm flipH="1">
            <a:off x="1162050" y="1725613"/>
            <a:ext cx="228600" cy="762000"/>
          </a:xfrm>
          <a:prstGeom prst="line">
            <a:avLst/>
          </a:prstGeom>
          <a:noFill/>
          <a:ln w="9525">
            <a:solidFill>
              <a:schemeClr val="tx1"/>
            </a:solidFill>
            <a:round/>
            <a:headEnd/>
            <a:tailEnd type="stealth" w="med" len="med"/>
          </a:ln>
        </p:spPr>
        <p:txBody>
          <a:bodyPr lIns="91432" tIns="45716" rIns="91432" bIns="45716"/>
          <a:lstStyle/>
          <a:p>
            <a:endParaRPr lang="en-US"/>
          </a:p>
        </p:txBody>
      </p:sp>
      <p:sp>
        <p:nvSpPr>
          <p:cNvPr id="26752" name="Line 128"/>
          <p:cNvSpPr>
            <a:spLocks noChangeShapeType="1"/>
          </p:cNvSpPr>
          <p:nvPr/>
        </p:nvSpPr>
        <p:spPr bwMode="auto">
          <a:xfrm>
            <a:off x="1622425" y="1725613"/>
            <a:ext cx="182563" cy="762000"/>
          </a:xfrm>
          <a:prstGeom prst="line">
            <a:avLst/>
          </a:prstGeom>
          <a:noFill/>
          <a:ln w="9525">
            <a:solidFill>
              <a:schemeClr val="tx1"/>
            </a:solidFill>
            <a:round/>
            <a:headEnd/>
            <a:tailEnd type="stealth" w="med" len="med"/>
          </a:ln>
        </p:spPr>
        <p:txBody>
          <a:bodyPr lIns="91432" tIns="45716" rIns="91432" bIns="45716"/>
          <a:lstStyle/>
          <a:p>
            <a:endParaRPr lang="en-US"/>
          </a:p>
        </p:txBody>
      </p:sp>
      <p:sp>
        <p:nvSpPr>
          <p:cNvPr id="26753" name="Line 129"/>
          <p:cNvSpPr>
            <a:spLocks noChangeShapeType="1"/>
          </p:cNvSpPr>
          <p:nvPr/>
        </p:nvSpPr>
        <p:spPr bwMode="auto">
          <a:xfrm>
            <a:off x="1992313" y="1662113"/>
            <a:ext cx="460375" cy="882650"/>
          </a:xfrm>
          <a:prstGeom prst="line">
            <a:avLst/>
          </a:prstGeom>
          <a:noFill/>
          <a:ln w="9525">
            <a:solidFill>
              <a:schemeClr val="tx1"/>
            </a:solidFill>
            <a:round/>
            <a:headEnd/>
            <a:tailEnd type="stealth" w="med" len="med"/>
          </a:ln>
        </p:spPr>
        <p:txBody>
          <a:bodyPr lIns="91432" tIns="45716" rIns="91432" bIns="45716"/>
          <a:lstStyle/>
          <a:p>
            <a:endParaRPr lang="en-US"/>
          </a:p>
        </p:txBody>
      </p:sp>
      <p:sp>
        <p:nvSpPr>
          <p:cNvPr id="16479" name="Text Box 131"/>
          <p:cNvSpPr txBox="1">
            <a:spLocks noChangeArrowheads="1"/>
          </p:cNvSpPr>
          <p:nvPr/>
        </p:nvSpPr>
        <p:spPr bwMode="auto">
          <a:xfrm>
            <a:off x="304800" y="1752600"/>
            <a:ext cx="838200" cy="523875"/>
          </a:xfrm>
          <a:prstGeom prst="rect">
            <a:avLst/>
          </a:prstGeom>
          <a:noFill/>
          <a:ln w="19050" algn="ctr">
            <a:noFill/>
            <a:miter lim="800000"/>
            <a:headEnd/>
            <a:tailEnd/>
          </a:ln>
        </p:spPr>
        <p:txBody>
          <a:bodyPr lIns="91432" tIns="45716" rIns="91432" bIns="45716">
            <a:spAutoFit/>
          </a:bodyPr>
          <a:lstStyle/>
          <a:p>
            <a:pPr>
              <a:spcBef>
                <a:spcPct val="50000"/>
              </a:spcBef>
              <a:defRPr/>
            </a:pPr>
            <a:r>
              <a:rPr lang="en-US" sz="2800" b="1" dirty="0">
                <a:latin typeface="Times New Roman" pitchFamily="18" charset="0"/>
                <a:cs typeface="Times New Roman" pitchFamily="18" charset="0"/>
              </a:rPr>
              <a:t>C9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750"/>
                                        </p:tgtEl>
                                        <p:attrNameLst>
                                          <p:attrName>style.visibility</p:attrName>
                                        </p:attrNameLst>
                                      </p:cBhvr>
                                      <p:to>
                                        <p:strVal val="visible"/>
                                      </p:to>
                                    </p:set>
                                    <p:animEffect transition="in" filter="blinds(horizontal)">
                                      <p:cBhvr>
                                        <p:cTn id="12" dur="500"/>
                                        <p:tgtEl>
                                          <p:spTgt spid="2675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751"/>
                                        </p:tgtEl>
                                        <p:attrNameLst>
                                          <p:attrName>style.visibility</p:attrName>
                                        </p:attrNameLst>
                                      </p:cBhvr>
                                      <p:to>
                                        <p:strVal val="visible"/>
                                      </p:to>
                                    </p:set>
                                    <p:animEffect transition="in" filter="blinds(horizontal)">
                                      <p:cBhvr>
                                        <p:cTn id="15" dur="500"/>
                                        <p:tgtEl>
                                          <p:spTgt spid="2675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752"/>
                                        </p:tgtEl>
                                        <p:attrNameLst>
                                          <p:attrName>style.visibility</p:attrName>
                                        </p:attrNameLst>
                                      </p:cBhvr>
                                      <p:to>
                                        <p:strVal val="visible"/>
                                      </p:to>
                                    </p:set>
                                    <p:animEffect transition="in" filter="blinds(horizontal)">
                                      <p:cBhvr>
                                        <p:cTn id="18" dur="500"/>
                                        <p:tgtEl>
                                          <p:spTgt spid="2675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6753"/>
                                        </p:tgtEl>
                                        <p:attrNameLst>
                                          <p:attrName>style.visibility</p:attrName>
                                        </p:attrNameLst>
                                      </p:cBhvr>
                                      <p:to>
                                        <p:strVal val="visible"/>
                                      </p:to>
                                    </p:set>
                                    <p:animEffect transition="in" filter="blinds(horizontal)">
                                      <p:cBhvr>
                                        <p:cTn id="21" dur="500"/>
                                        <p:tgtEl>
                                          <p:spTgt spid="2675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6749"/>
                                        </p:tgtEl>
                                        <p:attrNameLst>
                                          <p:attrName>style.visibility</p:attrName>
                                        </p:attrNameLst>
                                      </p:cBhvr>
                                      <p:to>
                                        <p:strVal val="visible"/>
                                      </p:to>
                                    </p:set>
                                    <p:animEffect transition="in" filter="blinds(horizontal)">
                                      <p:cBhvr>
                                        <p:cTn id="24" dur="500"/>
                                        <p:tgtEl>
                                          <p:spTgt spid="26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49" grpId="0"/>
      <p:bldP spid="26750" grpId="0" animBg="1"/>
      <p:bldP spid="26751" grpId="0" animBg="1"/>
      <p:bldP spid="26752" grpId="0" animBg="1"/>
      <p:bldP spid="267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200+ ảnh làm slide PowerPoint cực đẹp, chuyên nghiệp không nên bỏ lỡ -  Thegioididong.com"/>
          <p:cNvPicPr>
            <a:picLocks noChangeAspect="1" noChangeArrowheads="1"/>
          </p:cNvPicPr>
          <p:nvPr/>
        </p:nvPicPr>
        <p:blipFill>
          <a:blip r:embed="rId2"/>
          <a:srcRect/>
          <a:stretch>
            <a:fillRect/>
          </a:stretch>
        </p:blipFill>
        <p:spPr bwMode="auto">
          <a:xfrm>
            <a:off x="-1" y="0"/>
            <a:ext cx="9169825" cy="6858000"/>
          </a:xfrm>
          <a:prstGeom prst="rect">
            <a:avLst/>
          </a:prstGeom>
          <a:noFill/>
        </p:spPr>
      </p:pic>
      <p:sp>
        <p:nvSpPr>
          <p:cNvPr id="3" name="Text Box 10"/>
          <p:cNvSpPr txBox="1">
            <a:spLocks noChangeArrowheads="1"/>
          </p:cNvSpPr>
          <p:nvPr/>
        </p:nvSpPr>
        <p:spPr bwMode="auto">
          <a:xfrm>
            <a:off x="0" y="0"/>
            <a:ext cx="9144000" cy="2554545"/>
          </a:xfrm>
          <a:prstGeom prst="rect">
            <a:avLst/>
          </a:prstGeom>
          <a:noFill/>
          <a:ln w="9525">
            <a:noFill/>
            <a:miter lim="800000"/>
            <a:headEnd/>
            <a:tailEnd/>
          </a:ln>
        </p:spPr>
        <p:txBody>
          <a:bodyPr wrap="square">
            <a:spAutoFit/>
          </a:bodyPr>
          <a:lstStyle/>
          <a:p>
            <a:pPr algn="just" eaLnBrk="1" hangingPunct="1">
              <a:defRPr/>
            </a:pPr>
            <a:r>
              <a:rPr lang="en-US" sz="3200" dirty="0">
                <a:solidFill>
                  <a:srgbClr val="FF0000"/>
                </a:solidFill>
                <a:latin typeface="Times New Roman" pitchFamily="18" charset="0"/>
                <a:cs typeface="Times New Roman" pitchFamily="18" charset="0"/>
              </a:rPr>
              <a:t>C10: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20</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Dây</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điện</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trở</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của</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biến</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trở</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là</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dây</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hợp</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kim</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nicrom</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có</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tiết</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diện</a:t>
            </a:r>
            <a:r>
              <a:rPr lang="en-US" sz="3200" dirty="0">
                <a:latin typeface="Times New Roman" pitchFamily="18" charset="0"/>
                <a:cs typeface="Times New Roman" pitchFamily="18" charset="0"/>
                <a:sym typeface="Symbol" pitchFamily="18" charset="2"/>
              </a:rPr>
              <a:t> 0,5mm</a:t>
            </a:r>
            <a:r>
              <a:rPr lang="en-US" sz="3200" baseline="30000" dirty="0">
                <a:latin typeface="Times New Roman" pitchFamily="18" charset="0"/>
                <a:cs typeface="Times New Roman" pitchFamily="18" charset="0"/>
                <a:sym typeface="Symbol" pitchFamily="18" charset="2"/>
              </a:rPr>
              <a:t>2</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và</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được</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quấn</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đều</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xung</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quanh</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một</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lõi</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sứ</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tròn</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đường</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kính</a:t>
            </a:r>
            <a:r>
              <a:rPr lang="en-US" sz="3200" dirty="0">
                <a:latin typeface="Times New Roman" pitchFamily="18" charset="0"/>
                <a:cs typeface="Times New Roman" pitchFamily="18" charset="0"/>
                <a:sym typeface="Symbol" pitchFamily="18" charset="2"/>
              </a:rPr>
              <a:t> 2cm. </a:t>
            </a:r>
            <a:r>
              <a:rPr lang="en-US" sz="3200" dirty="0" err="1">
                <a:latin typeface="Times New Roman" pitchFamily="18" charset="0"/>
                <a:cs typeface="Times New Roman" pitchFamily="18" charset="0"/>
                <a:sym typeface="Symbol" pitchFamily="18" charset="2"/>
              </a:rPr>
              <a:t>Tính</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số</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vòng</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dây</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của</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biến</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trở</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này</a:t>
            </a:r>
            <a:r>
              <a:rPr lang="en-US" sz="3200" dirty="0">
                <a:latin typeface="Times New Roman" pitchFamily="18" charset="0"/>
                <a:cs typeface="Times New Roman" pitchFamily="18" charset="0"/>
              </a:rPr>
              <a:t>.</a:t>
            </a:r>
          </a:p>
        </p:txBody>
      </p:sp>
      <p:sp>
        <p:nvSpPr>
          <p:cNvPr id="4" name="Text Box 108"/>
          <p:cNvSpPr txBox="1">
            <a:spLocks noChangeArrowheads="1"/>
          </p:cNvSpPr>
          <p:nvPr/>
        </p:nvSpPr>
        <p:spPr bwMode="auto">
          <a:xfrm>
            <a:off x="0" y="2438400"/>
            <a:ext cx="4419600" cy="3539430"/>
          </a:xfrm>
          <a:prstGeom prst="rect">
            <a:avLst/>
          </a:prstGeom>
          <a:noFill/>
          <a:ln w="9525">
            <a:noFill/>
            <a:miter lim="800000"/>
            <a:headEnd/>
            <a:tailEnd/>
          </a:ln>
        </p:spPr>
        <p:txBody>
          <a:bodyPr wrap="square">
            <a:spAutoFit/>
          </a:bodyPr>
          <a:lstStyle/>
          <a:p>
            <a:pPr>
              <a:defRPr/>
            </a:pPr>
            <a:r>
              <a:rPr lang="en-US" sz="3200" u="sng" dirty="0">
                <a:solidFill>
                  <a:srgbClr val="0000CC"/>
                </a:solidFill>
                <a:latin typeface="Times New Roman" pitchFamily="18" charset="0"/>
                <a:cs typeface="Times New Roman" pitchFamily="18" charset="0"/>
              </a:rPr>
              <a:t>Cho </a:t>
            </a:r>
            <a:r>
              <a:rPr lang="en-US" sz="3200" u="sng" dirty="0" err="1">
                <a:solidFill>
                  <a:srgbClr val="0000CC"/>
                </a:solidFill>
                <a:latin typeface="Times New Roman" pitchFamily="18" charset="0"/>
                <a:cs typeface="Times New Roman" pitchFamily="18" charset="0"/>
              </a:rPr>
              <a:t>biết</a:t>
            </a:r>
            <a:r>
              <a:rPr lang="en-US" sz="3200" dirty="0">
                <a:solidFill>
                  <a:srgbClr val="0000CC"/>
                </a:solidFill>
                <a:latin typeface="Times New Roman" pitchFamily="18" charset="0"/>
                <a:cs typeface="Times New Roman" pitchFamily="18" charset="0"/>
              </a:rPr>
              <a:t> :</a:t>
            </a:r>
          </a:p>
          <a:p>
            <a:pPr>
              <a:defRPr/>
            </a:pPr>
            <a:r>
              <a:rPr lang="en-US" sz="3200" dirty="0">
                <a:solidFill>
                  <a:srgbClr val="0000CC"/>
                </a:solidFill>
                <a:latin typeface="Times New Roman" pitchFamily="18" charset="0"/>
                <a:cs typeface="Times New Roman" pitchFamily="18" charset="0"/>
              </a:rPr>
              <a:t>R = 20 </a:t>
            </a:r>
            <a:r>
              <a:rPr lang="en-US" sz="3200" dirty="0">
                <a:solidFill>
                  <a:srgbClr val="0000CC"/>
                </a:solidFill>
                <a:latin typeface="Times New Roman" pitchFamily="18" charset="0"/>
                <a:cs typeface="Times New Roman" pitchFamily="18" charset="0"/>
                <a:sym typeface="Symbol" pitchFamily="18" charset="2"/>
              </a:rPr>
              <a:t></a:t>
            </a:r>
          </a:p>
          <a:p>
            <a:pPr>
              <a:defRPr/>
            </a:pPr>
            <a:r>
              <a:rPr lang="en-US" sz="3200" dirty="0">
                <a:solidFill>
                  <a:srgbClr val="0000CC"/>
                </a:solidFill>
                <a:latin typeface="Times New Roman" pitchFamily="18" charset="0"/>
                <a:cs typeface="Times New Roman" pitchFamily="18" charset="0"/>
                <a:sym typeface="Symbol" pitchFamily="18" charset="2"/>
              </a:rPr>
              <a:t>S = 0,5 mm</a:t>
            </a:r>
            <a:r>
              <a:rPr lang="en-US" sz="3200" baseline="30000" dirty="0">
                <a:solidFill>
                  <a:srgbClr val="0000CC"/>
                </a:solidFill>
                <a:latin typeface="Times New Roman" pitchFamily="18" charset="0"/>
                <a:cs typeface="Times New Roman" pitchFamily="18" charset="0"/>
                <a:sym typeface="Symbol" pitchFamily="18" charset="2"/>
              </a:rPr>
              <a:t>2 </a:t>
            </a:r>
            <a:r>
              <a:rPr lang="en-US" sz="3200" dirty="0">
                <a:solidFill>
                  <a:srgbClr val="0000CC"/>
                </a:solidFill>
                <a:latin typeface="Times New Roman" pitchFamily="18" charset="0"/>
                <a:cs typeface="Times New Roman" pitchFamily="18" charset="0"/>
                <a:sym typeface="Symbol" pitchFamily="18" charset="2"/>
              </a:rPr>
              <a:t>= 0,5.10</a:t>
            </a:r>
            <a:r>
              <a:rPr lang="en-US" sz="3200" baseline="30000" dirty="0">
                <a:solidFill>
                  <a:srgbClr val="0000CC"/>
                </a:solidFill>
                <a:latin typeface="Times New Roman" pitchFamily="18" charset="0"/>
                <a:cs typeface="Times New Roman" pitchFamily="18" charset="0"/>
                <a:sym typeface="Symbol" pitchFamily="18" charset="2"/>
              </a:rPr>
              <a:t>-6 </a:t>
            </a:r>
            <a:r>
              <a:rPr lang="en-US" sz="3200" dirty="0">
                <a:solidFill>
                  <a:srgbClr val="0000CC"/>
                </a:solidFill>
                <a:latin typeface="Times New Roman" pitchFamily="18" charset="0"/>
                <a:cs typeface="Times New Roman" pitchFamily="18" charset="0"/>
                <a:sym typeface="Symbol" pitchFamily="18" charset="2"/>
              </a:rPr>
              <a:t>m</a:t>
            </a:r>
            <a:r>
              <a:rPr lang="en-US" sz="3200" baseline="30000" dirty="0">
                <a:solidFill>
                  <a:srgbClr val="0000CC"/>
                </a:solidFill>
                <a:latin typeface="Times New Roman" pitchFamily="18" charset="0"/>
                <a:cs typeface="Times New Roman" pitchFamily="18" charset="0"/>
                <a:sym typeface="Symbol" pitchFamily="18" charset="2"/>
              </a:rPr>
              <a:t>2</a:t>
            </a:r>
          </a:p>
          <a:p>
            <a:pPr>
              <a:buFont typeface="Symbol" pitchFamily="18" charset="2"/>
              <a:buNone/>
              <a:defRPr/>
            </a:pPr>
            <a:r>
              <a:rPr lang="en-US" sz="3200" b="1" dirty="0">
                <a:solidFill>
                  <a:srgbClr val="0000CC"/>
                </a:solidFill>
                <a:latin typeface="Times New Roman" pitchFamily="18" charset="0"/>
                <a:cs typeface="Times New Roman" pitchFamily="18" charset="0"/>
                <a:sym typeface="Symbol" pitchFamily="18" charset="2"/>
              </a:rPr>
              <a:t></a:t>
            </a:r>
            <a:r>
              <a:rPr lang="en-US" sz="3200" dirty="0">
                <a:solidFill>
                  <a:srgbClr val="0000CC"/>
                </a:solidFill>
                <a:latin typeface="Times New Roman" pitchFamily="18" charset="0"/>
                <a:cs typeface="Times New Roman" pitchFamily="18" charset="0"/>
                <a:sym typeface="Symbol" pitchFamily="18" charset="2"/>
              </a:rPr>
              <a:t> = 1,1 .10-</a:t>
            </a:r>
            <a:r>
              <a:rPr lang="en-US" sz="3200" baseline="30000" dirty="0">
                <a:solidFill>
                  <a:srgbClr val="0000CC"/>
                </a:solidFill>
                <a:latin typeface="Times New Roman" pitchFamily="18" charset="0"/>
                <a:cs typeface="Times New Roman" pitchFamily="18" charset="0"/>
                <a:sym typeface="Symbol" pitchFamily="18" charset="2"/>
              </a:rPr>
              <a:t>6</a:t>
            </a:r>
            <a:r>
              <a:rPr lang="en-US" sz="3200" dirty="0">
                <a:solidFill>
                  <a:srgbClr val="0000CC"/>
                </a:solidFill>
                <a:latin typeface="Times New Roman" pitchFamily="18" charset="0"/>
                <a:cs typeface="Times New Roman" pitchFamily="18" charset="0"/>
                <a:sym typeface="Symbol" pitchFamily="18" charset="2"/>
              </a:rPr>
              <a:t>m</a:t>
            </a:r>
          </a:p>
          <a:p>
            <a:pPr>
              <a:buFont typeface="Symbol" pitchFamily="18" charset="2"/>
              <a:buNone/>
              <a:defRPr/>
            </a:pPr>
            <a:r>
              <a:rPr lang="en-US" sz="3200" u="sng" dirty="0">
                <a:solidFill>
                  <a:srgbClr val="0000CC"/>
                </a:solidFill>
                <a:latin typeface="Times New Roman" pitchFamily="18" charset="0"/>
                <a:cs typeface="Times New Roman" pitchFamily="18" charset="0"/>
                <a:sym typeface="Symbol" pitchFamily="18" charset="2"/>
              </a:rPr>
              <a:t>d = 2cm = 2.10</a:t>
            </a:r>
            <a:r>
              <a:rPr lang="en-US" sz="3200" u="sng" baseline="30000" dirty="0">
                <a:solidFill>
                  <a:srgbClr val="0000CC"/>
                </a:solidFill>
                <a:latin typeface="Times New Roman" pitchFamily="18" charset="0"/>
                <a:cs typeface="Times New Roman" pitchFamily="18" charset="0"/>
                <a:sym typeface="Symbol" pitchFamily="18" charset="2"/>
              </a:rPr>
              <a:t>-2</a:t>
            </a:r>
            <a:r>
              <a:rPr lang="en-US" sz="3200" u="sng" dirty="0">
                <a:solidFill>
                  <a:srgbClr val="0000CC"/>
                </a:solidFill>
                <a:latin typeface="Times New Roman" pitchFamily="18" charset="0"/>
                <a:cs typeface="Times New Roman" pitchFamily="18" charset="0"/>
                <a:sym typeface="Symbol" pitchFamily="18" charset="2"/>
              </a:rPr>
              <a:t>m</a:t>
            </a:r>
          </a:p>
          <a:p>
            <a:pPr>
              <a:defRPr/>
            </a:pPr>
            <a:r>
              <a:rPr lang="en-US" sz="3200" dirty="0">
                <a:solidFill>
                  <a:srgbClr val="0000CC"/>
                </a:solidFill>
                <a:latin typeface="Times New Roman" pitchFamily="18" charset="0"/>
                <a:cs typeface="Times New Roman" pitchFamily="18" charset="0"/>
                <a:sym typeface="Symbol" pitchFamily="18" charset="2"/>
              </a:rPr>
              <a:t> = 3.14</a:t>
            </a:r>
            <a:endParaRPr lang="en-US" sz="3200" u="sng" dirty="0">
              <a:solidFill>
                <a:srgbClr val="0000CC"/>
              </a:solidFill>
              <a:latin typeface="Times New Roman" pitchFamily="18" charset="0"/>
              <a:cs typeface="Times New Roman" pitchFamily="18" charset="0"/>
              <a:sym typeface="Symbol" pitchFamily="18" charset="2"/>
            </a:endParaRPr>
          </a:p>
          <a:p>
            <a:pPr>
              <a:buFont typeface="Symbol" pitchFamily="18" charset="2"/>
              <a:buNone/>
              <a:defRPr/>
            </a:pPr>
            <a:r>
              <a:rPr lang="en-US" sz="3200" dirty="0">
                <a:solidFill>
                  <a:srgbClr val="0000CC"/>
                </a:solidFill>
                <a:latin typeface="Times New Roman" pitchFamily="18" charset="0"/>
                <a:cs typeface="Times New Roman" pitchFamily="18" charset="0"/>
                <a:sym typeface="Symbol" pitchFamily="18" charset="2"/>
              </a:rPr>
              <a:t>n = ?</a:t>
            </a:r>
          </a:p>
        </p:txBody>
      </p:sp>
      <p:grpSp>
        <p:nvGrpSpPr>
          <p:cNvPr id="5" name="Group 29"/>
          <p:cNvGrpSpPr>
            <a:grpSpLocks/>
          </p:cNvGrpSpPr>
          <p:nvPr/>
        </p:nvGrpSpPr>
        <p:grpSpPr bwMode="auto">
          <a:xfrm>
            <a:off x="4648200" y="2286000"/>
            <a:ext cx="1905000" cy="1194692"/>
            <a:chOff x="3505200" y="2255838"/>
            <a:chExt cx="1524000" cy="1079734"/>
          </a:xfrm>
        </p:grpSpPr>
        <p:sp>
          <p:nvSpPr>
            <p:cNvPr id="6" name="Rectangle 116"/>
            <p:cNvSpPr>
              <a:spLocks noChangeArrowheads="1"/>
            </p:cNvSpPr>
            <p:nvPr/>
          </p:nvSpPr>
          <p:spPr bwMode="auto">
            <a:xfrm>
              <a:off x="3505200" y="2362009"/>
              <a:ext cx="989013" cy="973563"/>
            </a:xfrm>
            <a:prstGeom prst="rect">
              <a:avLst/>
            </a:prstGeom>
            <a:noFill/>
            <a:ln>
              <a:noFill/>
            </a:ln>
            <a:effectLst/>
          </p:spPr>
          <p:txBody>
            <a:bodyPr>
              <a:spAutoFit/>
            </a:bodyPr>
            <a:lstStyle/>
            <a:p>
              <a:pPr fontAlgn="auto">
                <a:spcBef>
                  <a:spcPts val="0"/>
                </a:spcBef>
                <a:spcAft>
                  <a:spcPts val="0"/>
                </a:spcAft>
                <a:defRPr/>
              </a:pPr>
              <a:r>
                <a:rPr lang="en-US" sz="2800" dirty="0">
                  <a:solidFill>
                    <a:srgbClr val="3333FF"/>
                  </a:solidFill>
                  <a:effectLst>
                    <a:outerShdw blurRad="38100" dist="38100" dir="2700000" algn="tl">
                      <a:srgbClr val="C0C0C0"/>
                    </a:outerShdw>
                  </a:effectLst>
                  <a:latin typeface="Times New Roman" pitchFamily="18" charset="0"/>
                  <a:cs typeface="Times New Roman" pitchFamily="18" charset="0"/>
                </a:rPr>
                <a:t>R =</a:t>
              </a:r>
              <a:r>
                <a:rPr lang="en-US" sz="3200" dirty="0">
                  <a:solidFill>
                    <a:srgbClr val="3333FF"/>
                  </a:solidFill>
                  <a:effectLst>
                    <a:outerShdw blurRad="38100" dist="38100" dir="2700000" algn="tl">
                      <a:srgbClr val="C0C0C0"/>
                    </a:outerShdw>
                  </a:effectLst>
                  <a:latin typeface="+mj-lt"/>
                </a:rPr>
                <a:t> </a:t>
              </a:r>
              <a:r>
                <a:rPr lang="en-US" sz="3200" i="1" dirty="0">
                  <a:solidFill>
                    <a:srgbClr val="3333FF"/>
                  </a:solidFill>
                  <a:effectLst>
                    <a:outerShdw blurRad="38100" dist="38100" dir="2700000" algn="tl">
                      <a:srgbClr val="C0C0C0"/>
                    </a:outerShdw>
                  </a:effectLst>
                  <a:latin typeface="+mj-lt"/>
                  <a:sym typeface="Symbol" pitchFamily="18" charset="2"/>
                </a:rPr>
                <a:t></a:t>
              </a:r>
            </a:p>
          </p:txBody>
        </p:sp>
        <p:sp>
          <p:nvSpPr>
            <p:cNvPr id="7" name="Line 117"/>
            <p:cNvSpPr>
              <a:spLocks noChangeShapeType="1"/>
            </p:cNvSpPr>
            <p:nvPr/>
          </p:nvSpPr>
          <p:spPr bwMode="auto">
            <a:xfrm>
              <a:off x="4376738" y="2743651"/>
              <a:ext cx="423862" cy="0"/>
            </a:xfrm>
            <a:prstGeom prst="line">
              <a:avLst/>
            </a:prstGeom>
            <a:noFill/>
            <a:ln w="19050">
              <a:solidFill>
                <a:schemeClr val="tx1"/>
              </a:solidFill>
              <a:round/>
              <a:headEnd/>
              <a:tailEnd/>
            </a:ln>
          </p:spPr>
          <p:txBody>
            <a:bodyPr/>
            <a:lstStyle/>
            <a:p>
              <a:pPr>
                <a:defRPr/>
              </a:pPr>
              <a:endParaRPr lang="en-US">
                <a:latin typeface="+mj-lt"/>
              </a:endParaRPr>
            </a:p>
          </p:txBody>
        </p:sp>
        <p:sp>
          <p:nvSpPr>
            <p:cNvPr id="8" name="Text Box 118"/>
            <p:cNvSpPr txBox="1">
              <a:spLocks noChangeArrowheads="1"/>
            </p:cNvSpPr>
            <p:nvPr/>
          </p:nvSpPr>
          <p:spPr bwMode="auto">
            <a:xfrm>
              <a:off x="4502150" y="2255838"/>
              <a:ext cx="527050" cy="444771"/>
            </a:xfrm>
            <a:prstGeom prst="rect">
              <a:avLst/>
            </a:prstGeom>
            <a:noFill/>
            <a:ln w="19050" algn="ctr">
              <a:noFill/>
              <a:miter lim="800000"/>
              <a:headEnd/>
              <a:tailEnd/>
            </a:ln>
          </p:spPr>
          <p:txBody>
            <a:bodyPr lIns="0" tIns="0" rIns="0" bIns="0">
              <a:spAutoFit/>
            </a:bodyPr>
            <a:lstStyle/>
            <a:p>
              <a:pPr>
                <a:spcBef>
                  <a:spcPct val="50000"/>
                </a:spcBef>
                <a:defRPr/>
              </a:pPr>
              <a:r>
                <a:rPr lang="en-US" sz="3200" b="1" i="1">
                  <a:solidFill>
                    <a:srgbClr val="0000CC"/>
                  </a:solidFill>
                  <a:latin typeface="+mj-lt"/>
                </a:rPr>
                <a:t>l</a:t>
              </a:r>
            </a:p>
          </p:txBody>
        </p:sp>
        <p:sp>
          <p:nvSpPr>
            <p:cNvPr id="9" name="Text Box 119"/>
            <p:cNvSpPr txBox="1">
              <a:spLocks noChangeArrowheads="1"/>
            </p:cNvSpPr>
            <p:nvPr/>
          </p:nvSpPr>
          <p:spPr bwMode="auto">
            <a:xfrm>
              <a:off x="4419600" y="2819692"/>
              <a:ext cx="609600" cy="388816"/>
            </a:xfrm>
            <a:prstGeom prst="rect">
              <a:avLst/>
            </a:prstGeom>
            <a:noFill/>
            <a:ln w="19050" algn="ctr">
              <a:noFill/>
              <a:miter lim="800000"/>
              <a:headEnd/>
              <a:tailEnd/>
            </a:ln>
          </p:spPr>
          <p:txBody>
            <a:bodyPr lIns="0" tIns="0" rIns="0" bIns="0">
              <a:spAutoFit/>
            </a:bodyPr>
            <a:lstStyle/>
            <a:p>
              <a:pPr>
                <a:spcBef>
                  <a:spcPct val="50000"/>
                </a:spcBef>
                <a:defRPr/>
              </a:pPr>
              <a:r>
                <a:rPr lang="en-US" sz="2800">
                  <a:solidFill>
                    <a:srgbClr val="0000CC"/>
                  </a:solidFill>
                  <a:latin typeface="+mj-lt"/>
                </a:rPr>
                <a:t>S</a:t>
              </a:r>
            </a:p>
          </p:txBody>
        </p:sp>
      </p:grpSp>
      <p:cxnSp>
        <p:nvCxnSpPr>
          <p:cNvPr id="10" name="Straight Arrow Connector 34"/>
          <p:cNvCxnSpPr>
            <a:cxnSpLocks noChangeShapeType="1"/>
          </p:cNvCxnSpPr>
          <p:nvPr/>
        </p:nvCxnSpPr>
        <p:spPr bwMode="auto">
          <a:xfrm rot="5400000">
            <a:off x="5563394" y="3504406"/>
            <a:ext cx="457200" cy="1588"/>
          </a:xfrm>
          <a:prstGeom prst="straightConnector1">
            <a:avLst/>
          </a:prstGeom>
          <a:noFill/>
          <a:ln w="9525" algn="ctr">
            <a:solidFill>
              <a:schemeClr val="tx1"/>
            </a:solidFill>
            <a:round/>
            <a:headEnd/>
            <a:tailEnd type="arrow" w="med" len="med"/>
          </a:ln>
        </p:spPr>
      </p:cxnSp>
      <p:grpSp>
        <p:nvGrpSpPr>
          <p:cNvPr id="11" name="Group 26"/>
          <p:cNvGrpSpPr>
            <a:grpSpLocks/>
          </p:cNvGrpSpPr>
          <p:nvPr/>
        </p:nvGrpSpPr>
        <p:grpSpPr bwMode="auto">
          <a:xfrm>
            <a:off x="5029200" y="3810000"/>
            <a:ext cx="1219200" cy="811213"/>
            <a:chOff x="4648200" y="3124200"/>
            <a:chExt cx="1219200" cy="811887"/>
          </a:xfrm>
        </p:grpSpPr>
        <p:sp>
          <p:nvSpPr>
            <p:cNvPr id="12" name="Text Box 114"/>
            <p:cNvSpPr txBox="1">
              <a:spLocks noChangeArrowheads="1"/>
            </p:cNvSpPr>
            <p:nvPr/>
          </p:nvSpPr>
          <p:spPr bwMode="auto">
            <a:xfrm>
              <a:off x="4648200" y="3300559"/>
              <a:ext cx="812800" cy="522721"/>
            </a:xfrm>
            <a:prstGeom prst="rect">
              <a:avLst/>
            </a:prstGeom>
            <a:noFill/>
            <a:ln w="19050" algn="ctr">
              <a:noFill/>
              <a:miter lim="800000"/>
              <a:headEnd/>
              <a:tailEnd/>
            </a:ln>
          </p:spPr>
          <p:txBody>
            <a:bodyPr>
              <a:spAutoFit/>
            </a:bodyPr>
            <a:lstStyle/>
            <a:p>
              <a:pPr>
                <a:spcBef>
                  <a:spcPct val="50000"/>
                </a:spcBef>
                <a:defRPr/>
              </a:pPr>
              <a:r>
                <a:rPr lang="en-US" sz="2800" i="1">
                  <a:solidFill>
                    <a:srgbClr val="0000CC"/>
                  </a:solidFill>
                  <a:latin typeface="+mj-lt"/>
                </a:rPr>
                <a:t>l =</a:t>
              </a:r>
              <a:endParaRPr lang="en-US" sz="3200">
                <a:solidFill>
                  <a:srgbClr val="0000CC"/>
                </a:solidFill>
                <a:latin typeface="+mj-lt"/>
                <a:sym typeface="Symbol" pitchFamily="18" charset="2"/>
              </a:endParaRPr>
            </a:p>
          </p:txBody>
        </p:sp>
        <p:sp>
          <p:nvSpPr>
            <p:cNvPr id="13" name="Line 120"/>
            <p:cNvSpPr>
              <a:spLocks noChangeShapeType="1"/>
            </p:cNvSpPr>
            <p:nvPr/>
          </p:nvSpPr>
          <p:spPr bwMode="auto">
            <a:xfrm>
              <a:off x="5334000" y="3510284"/>
              <a:ext cx="452438" cy="0"/>
            </a:xfrm>
            <a:prstGeom prst="line">
              <a:avLst/>
            </a:prstGeom>
            <a:noFill/>
            <a:ln w="19050">
              <a:solidFill>
                <a:schemeClr val="tx1"/>
              </a:solidFill>
              <a:round/>
              <a:headEnd/>
              <a:tailEnd/>
            </a:ln>
          </p:spPr>
          <p:txBody>
            <a:bodyPr/>
            <a:lstStyle/>
            <a:p>
              <a:pPr>
                <a:defRPr/>
              </a:pPr>
              <a:endParaRPr lang="en-US">
                <a:latin typeface="+mj-lt"/>
              </a:endParaRPr>
            </a:p>
          </p:txBody>
        </p:sp>
        <p:sp>
          <p:nvSpPr>
            <p:cNvPr id="14" name="Text Box 121"/>
            <p:cNvSpPr txBox="1">
              <a:spLocks noChangeArrowheads="1"/>
            </p:cNvSpPr>
            <p:nvPr/>
          </p:nvSpPr>
          <p:spPr bwMode="auto">
            <a:xfrm>
              <a:off x="5267325" y="3124200"/>
              <a:ext cx="563563" cy="430570"/>
            </a:xfrm>
            <a:prstGeom prst="rect">
              <a:avLst/>
            </a:prstGeom>
            <a:noFill/>
            <a:ln w="19050" algn="ctr">
              <a:noFill/>
              <a:miter lim="800000"/>
              <a:headEnd/>
              <a:tailEnd/>
            </a:ln>
          </p:spPr>
          <p:txBody>
            <a:bodyPr lIns="0" tIns="0" rIns="0" bIns="0">
              <a:spAutoFit/>
            </a:bodyPr>
            <a:lstStyle/>
            <a:p>
              <a:pPr>
                <a:spcBef>
                  <a:spcPct val="50000"/>
                </a:spcBef>
                <a:defRPr/>
              </a:pPr>
              <a:r>
                <a:rPr lang="en-US" sz="2800" dirty="0">
                  <a:solidFill>
                    <a:srgbClr val="0000CC"/>
                  </a:solidFill>
                  <a:latin typeface="+mj-lt"/>
                </a:rPr>
                <a:t>RS</a:t>
              </a:r>
            </a:p>
          </p:txBody>
        </p:sp>
        <p:sp>
          <p:nvSpPr>
            <p:cNvPr id="15" name="Text Box 122"/>
            <p:cNvSpPr txBox="1">
              <a:spLocks noChangeArrowheads="1"/>
            </p:cNvSpPr>
            <p:nvPr/>
          </p:nvSpPr>
          <p:spPr bwMode="auto">
            <a:xfrm>
              <a:off x="5216525" y="3505517"/>
              <a:ext cx="650875" cy="430570"/>
            </a:xfrm>
            <a:prstGeom prst="rect">
              <a:avLst/>
            </a:prstGeom>
            <a:noFill/>
            <a:ln>
              <a:noFill/>
            </a:ln>
            <a:effectLst/>
          </p:spPr>
          <p:txBody>
            <a:bodyPr lIns="0" tIns="0" rIns="0" bIns="0">
              <a:spAutoFit/>
            </a:bodyPr>
            <a:lstStyle/>
            <a:p>
              <a:pPr fontAlgn="auto">
                <a:spcBef>
                  <a:spcPct val="50000"/>
                </a:spcBef>
                <a:spcAft>
                  <a:spcPts val="0"/>
                </a:spcAft>
                <a:defRPr/>
              </a:pPr>
              <a:r>
                <a:rPr lang="en-US" dirty="0">
                  <a:latin typeface="+mj-lt"/>
                </a:rPr>
                <a:t> </a:t>
              </a:r>
              <a:r>
                <a:rPr lang="en-US" sz="2800" i="1" dirty="0">
                  <a:solidFill>
                    <a:srgbClr val="3333FF"/>
                  </a:solidFill>
                  <a:effectLst>
                    <a:outerShdw blurRad="38100" dist="38100" dir="2700000" algn="tl">
                      <a:srgbClr val="C0C0C0"/>
                    </a:outerShdw>
                  </a:effectLst>
                  <a:latin typeface="+mj-lt"/>
                  <a:sym typeface="Symbol" pitchFamily="18" charset="2"/>
                </a:rPr>
                <a:t></a:t>
              </a:r>
            </a:p>
          </p:txBody>
        </p:sp>
      </p:grpSp>
      <p:sp>
        <p:nvSpPr>
          <p:cNvPr id="16" name="Text Box 126"/>
          <p:cNvSpPr txBox="1">
            <a:spLocks noChangeArrowheads="1"/>
          </p:cNvSpPr>
          <p:nvPr/>
        </p:nvSpPr>
        <p:spPr bwMode="auto">
          <a:xfrm>
            <a:off x="6553200" y="3886200"/>
            <a:ext cx="2590800" cy="584775"/>
          </a:xfrm>
          <a:prstGeom prst="rect">
            <a:avLst/>
          </a:prstGeom>
          <a:noFill/>
          <a:ln w="19050" algn="ctr">
            <a:noFill/>
            <a:miter lim="800000"/>
            <a:headEnd/>
            <a:tailEnd/>
          </a:ln>
        </p:spPr>
        <p:txBody>
          <a:bodyPr wrap="square">
            <a:spAutoFit/>
          </a:bodyPr>
          <a:lstStyle/>
          <a:p>
            <a:pPr>
              <a:spcBef>
                <a:spcPct val="50000"/>
              </a:spcBef>
              <a:defRPr/>
            </a:pPr>
            <a:r>
              <a:rPr lang="en-US" sz="3200" i="1" dirty="0">
                <a:solidFill>
                  <a:srgbClr val="0000CC"/>
                </a:solidFill>
                <a:latin typeface="Times New Roman" pitchFamily="18" charset="0"/>
                <a:cs typeface="Times New Roman" pitchFamily="18" charset="0"/>
              </a:rPr>
              <a:t>C </a:t>
            </a:r>
            <a:r>
              <a:rPr lang="en-US" sz="3200" baseline="-25000" dirty="0">
                <a:solidFill>
                  <a:srgbClr val="0000CC"/>
                </a:solidFill>
                <a:latin typeface="Times New Roman" pitchFamily="18" charset="0"/>
                <a:cs typeface="Times New Roman" pitchFamily="18" charset="0"/>
              </a:rPr>
              <a:t>1vòng</a:t>
            </a:r>
            <a:r>
              <a:rPr lang="en-US" sz="3200" dirty="0">
                <a:solidFill>
                  <a:srgbClr val="0000CC"/>
                </a:solidFill>
                <a:latin typeface="Times New Roman" pitchFamily="18" charset="0"/>
                <a:cs typeface="Times New Roman" pitchFamily="18" charset="0"/>
              </a:rPr>
              <a:t>=</a:t>
            </a:r>
            <a:r>
              <a:rPr lang="en-US" sz="3200" dirty="0">
                <a:solidFill>
                  <a:srgbClr val="0000CC"/>
                </a:solidFill>
                <a:latin typeface="Times New Roman" pitchFamily="18" charset="0"/>
                <a:cs typeface="Times New Roman" pitchFamily="18" charset="0"/>
                <a:sym typeface="Symbol" pitchFamily="18" charset="2"/>
              </a:rPr>
              <a:t>d.</a:t>
            </a:r>
          </a:p>
        </p:txBody>
      </p:sp>
      <p:cxnSp>
        <p:nvCxnSpPr>
          <p:cNvPr id="17" name="Straight Arrow Connector 19"/>
          <p:cNvCxnSpPr>
            <a:cxnSpLocks noChangeShapeType="1"/>
          </p:cNvCxnSpPr>
          <p:nvPr/>
        </p:nvCxnSpPr>
        <p:spPr bwMode="auto">
          <a:xfrm rot="5400000">
            <a:off x="5487194" y="4876006"/>
            <a:ext cx="457200" cy="1588"/>
          </a:xfrm>
          <a:prstGeom prst="straightConnector1">
            <a:avLst/>
          </a:prstGeom>
          <a:noFill/>
          <a:ln w="9525" algn="ctr">
            <a:solidFill>
              <a:schemeClr val="tx1"/>
            </a:solidFill>
            <a:round/>
            <a:headEnd/>
            <a:tailEnd type="arrow" w="med" len="med"/>
          </a:ln>
        </p:spPr>
      </p:cxnSp>
      <p:cxnSp>
        <p:nvCxnSpPr>
          <p:cNvPr id="18" name="Straight Connector 43"/>
          <p:cNvCxnSpPr>
            <a:cxnSpLocks noChangeShapeType="1"/>
          </p:cNvCxnSpPr>
          <p:nvPr/>
        </p:nvCxnSpPr>
        <p:spPr bwMode="auto">
          <a:xfrm rot="5400000">
            <a:off x="6630987" y="5332413"/>
            <a:ext cx="1371600" cy="3175"/>
          </a:xfrm>
          <a:prstGeom prst="line">
            <a:avLst/>
          </a:prstGeom>
          <a:noFill/>
          <a:ln w="9525" algn="ctr">
            <a:solidFill>
              <a:schemeClr val="tx1"/>
            </a:solidFill>
            <a:round/>
            <a:headEnd/>
            <a:tailEnd/>
          </a:ln>
        </p:spPr>
      </p:cxnSp>
      <p:cxnSp>
        <p:nvCxnSpPr>
          <p:cNvPr id="19" name="Straight Arrow Connector 36"/>
          <p:cNvCxnSpPr>
            <a:cxnSpLocks noChangeShapeType="1"/>
          </p:cNvCxnSpPr>
          <p:nvPr/>
        </p:nvCxnSpPr>
        <p:spPr bwMode="auto">
          <a:xfrm rot="10800000">
            <a:off x="6400800" y="6019800"/>
            <a:ext cx="914400" cy="1588"/>
          </a:xfrm>
          <a:prstGeom prst="straightConnector1">
            <a:avLst/>
          </a:prstGeom>
          <a:noFill/>
          <a:ln w="9525" algn="ctr">
            <a:solidFill>
              <a:schemeClr val="tx1"/>
            </a:solidFill>
            <a:round/>
            <a:headEnd/>
            <a:tailEnd type="arrow" w="med" len="med"/>
          </a:ln>
        </p:spPr>
      </p:cxnSp>
      <p:grpSp>
        <p:nvGrpSpPr>
          <p:cNvPr id="20" name="Group 16"/>
          <p:cNvGrpSpPr>
            <a:grpSpLocks/>
          </p:cNvGrpSpPr>
          <p:nvPr/>
        </p:nvGrpSpPr>
        <p:grpSpPr bwMode="auto">
          <a:xfrm>
            <a:off x="4648200" y="5181600"/>
            <a:ext cx="1733550" cy="965200"/>
            <a:chOff x="5943600" y="5257800"/>
            <a:chExt cx="1733290" cy="965980"/>
          </a:xfrm>
        </p:grpSpPr>
        <p:sp>
          <p:nvSpPr>
            <p:cNvPr id="21" name="Text Box 110"/>
            <p:cNvSpPr txBox="1">
              <a:spLocks noChangeArrowheads="1"/>
            </p:cNvSpPr>
            <p:nvPr/>
          </p:nvSpPr>
          <p:spPr bwMode="auto">
            <a:xfrm>
              <a:off x="6845165" y="5257800"/>
              <a:ext cx="625381" cy="584672"/>
            </a:xfrm>
            <a:prstGeom prst="rect">
              <a:avLst/>
            </a:prstGeom>
            <a:noFill/>
            <a:ln w="19050" algn="ctr">
              <a:noFill/>
              <a:miter lim="800000"/>
              <a:headEnd/>
              <a:tailEnd/>
            </a:ln>
          </p:spPr>
          <p:txBody>
            <a:bodyPr>
              <a:spAutoFit/>
            </a:bodyPr>
            <a:lstStyle/>
            <a:p>
              <a:pPr>
                <a:spcBef>
                  <a:spcPct val="50000"/>
                </a:spcBef>
                <a:defRPr/>
              </a:pPr>
              <a:r>
                <a:rPr lang="en-US" sz="3200" i="1">
                  <a:latin typeface="+mj-lt"/>
                </a:rPr>
                <a:t>l</a:t>
              </a:r>
            </a:p>
          </p:txBody>
        </p:sp>
        <p:sp>
          <p:nvSpPr>
            <p:cNvPr id="22" name="Text Box 111"/>
            <p:cNvSpPr txBox="1">
              <a:spLocks noChangeArrowheads="1"/>
            </p:cNvSpPr>
            <p:nvPr/>
          </p:nvSpPr>
          <p:spPr bwMode="auto">
            <a:xfrm>
              <a:off x="5943600" y="5467519"/>
              <a:ext cx="901565" cy="584672"/>
            </a:xfrm>
            <a:prstGeom prst="rect">
              <a:avLst/>
            </a:prstGeom>
            <a:noFill/>
            <a:ln w="19050" algn="ctr">
              <a:noFill/>
              <a:miter lim="800000"/>
              <a:headEnd/>
              <a:tailEnd/>
            </a:ln>
          </p:spPr>
          <p:txBody>
            <a:bodyPr>
              <a:spAutoFit/>
            </a:bodyPr>
            <a:lstStyle/>
            <a:p>
              <a:pPr>
                <a:spcBef>
                  <a:spcPct val="50000"/>
                </a:spcBef>
                <a:defRPr/>
              </a:pPr>
              <a:r>
                <a:rPr lang="en-US" sz="3200" i="1" dirty="0">
                  <a:latin typeface="Times New Roman" pitchFamily="18" charset="0"/>
                  <a:cs typeface="Times New Roman" pitchFamily="18" charset="0"/>
                </a:rPr>
                <a:t>n =</a:t>
              </a:r>
            </a:p>
          </p:txBody>
        </p:sp>
        <p:sp>
          <p:nvSpPr>
            <p:cNvPr id="23" name="Line 112"/>
            <p:cNvSpPr>
              <a:spLocks noChangeShapeType="1"/>
            </p:cNvSpPr>
            <p:nvPr/>
          </p:nvSpPr>
          <p:spPr bwMode="auto">
            <a:xfrm>
              <a:off x="6627710" y="5715369"/>
              <a:ext cx="763472" cy="0"/>
            </a:xfrm>
            <a:prstGeom prst="line">
              <a:avLst/>
            </a:prstGeom>
            <a:noFill/>
            <a:ln w="19050">
              <a:solidFill>
                <a:schemeClr val="tx1"/>
              </a:solidFill>
              <a:round/>
              <a:headEnd/>
              <a:tailEnd/>
            </a:ln>
          </p:spPr>
          <p:txBody>
            <a:bodyPr/>
            <a:lstStyle/>
            <a:p>
              <a:pPr>
                <a:defRPr/>
              </a:pPr>
              <a:endParaRPr lang="en-US">
                <a:latin typeface="+mj-lt"/>
              </a:endParaRPr>
            </a:p>
          </p:txBody>
        </p:sp>
        <p:sp>
          <p:nvSpPr>
            <p:cNvPr id="24" name="Text Box 113"/>
            <p:cNvSpPr txBox="1">
              <a:spLocks noChangeArrowheads="1"/>
            </p:cNvSpPr>
            <p:nvPr/>
          </p:nvSpPr>
          <p:spPr bwMode="auto">
            <a:xfrm>
              <a:off x="6705486" y="5639108"/>
              <a:ext cx="971404" cy="584672"/>
            </a:xfrm>
            <a:prstGeom prst="rect">
              <a:avLst/>
            </a:prstGeom>
            <a:noFill/>
            <a:ln w="19050" algn="ctr">
              <a:noFill/>
              <a:miter lim="800000"/>
              <a:headEnd/>
              <a:tailEnd/>
            </a:ln>
          </p:spPr>
          <p:txBody>
            <a:bodyPr>
              <a:spAutoFit/>
            </a:bodyPr>
            <a:lstStyle/>
            <a:p>
              <a:pPr>
                <a:spcBef>
                  <a:spcPct val="50000"/>
                </a:spcBef>
                <a:defRPr/>
              </a:pPr>
              <a:r>
                <a:rPr lang="en-US" sz="3200">
                  <a:solidFill>
                    <a:srgbClr val="0000CC"/>
                  </a:solidFill>
                  <a:latin typeface="+mj-lt"/>
                  <a:sym typeface="Symbol" pitchFamily="18" charset="2"/>
                </a:rPr>
                <a:t>.d</a:t>
              </a:r>
              <a:endParaRPr lang="en-US" sz="3200">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amond(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6"/>
                                        </p:tgtEl>
                                        <p:attrNameLst>
                                          <p:attrName>style.visibility</p:attrName>
                                        </p:attrNameLst>
                                      </p:cBhvr>
                                      <p:to>
                                        <p:strVal val="visible"/>
                                      </p:to>
                                    </p:set>
                                    <p:anim calcmode="discrete" valueType="clr">
                                      <p:cBhvr override="childStyle">
                                        <p:cTn id="3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6"/>
                                        </p:tgtEl>
                                        <p:attrNameLst>
                                          <p:attrName>fillcolor</p:attrName>
                                        </p:attrNameLst>
                                      </p:cBhvr>
                                      <p:tavLst>
                                        <p:tav tm="0">
                                          <p:val>
                                            <p:clrVal>
                                              <a:schemeClr val="accent2"/>
                                            </p:clrVal>
                                          </p:val>
                                        </p:tav>
                                        <p:tav tm="50000">
                                          <p:val>
                                            <p:clrVal>
                                              <a:schemeClr val="hlink"/>
                                            </p:clrVal>
                                          </p:val>
                                        </p:tav>
                                      </p:tavLst>
                                    </p:anim>
                                    <p:set>
                                      <p:cBhvr>
                                        <p:cTn id="36" dur="80"/>
                                        <p:tgtEl>
                                          <p:spTgt spid="16"/>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ox(in)">
                                      <p:cBhvr>
                                        <p:cTn id="41" dur="500"/>
                                        <p:tgtEl>
                                          <p:spTgt spid="17"/>
                                        </p:tgtEl>
                                      </p:cBhvr>
                                    </p:animEffect>
                                  </p:childTnLst>
                                </p:cTn>
                              </p:par>
                              <p:par>
                                <p:cTn id="42" presetID="3" presetClass="entr" presetSubtype="1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linds(horizontal)">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ackground màu ca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126"/>
          <p:cNvSpPr txBox="1">
            <a:spLocks noChangeArrowheads="1"/>
          </p:cNvSpPr>
          <p:nvPr/>
        </p:nvSpPr>
        <p:spPr bwMode="auto">
          <a:xfrm>
            <a:off x="3276600" y="152400"/>
            <a:ext cx="2014538" cy="584775"/>
          </a:xfrm>
          <a:prstGeom prst="rect">
            <a:avLst/>
          </a:prstGeom>
          <a:noFill/>
          <a:ln w="19050" algn="ctr">
            <a:noFill/>
            <a:miter lim="800000"/>
            <a:headEnd/>
            <a:tailEnd/>
          </a:ln>
        </p:spPr>
        <p:txBody>
          <a:bodyPr>
            <a:spAutoFit/>
          </a:bodyPr>
          <a:lstStyle/>
          <a:p>
            <a:pPr>
              <a:spcBef>
                <a:spcPct val="50000"/>
              </a:spcBef>
              <a:defRPr/>
            </a:pPr>
            <a:r>
              <a:rPr lang="en-US" sz="3200" i="1" dirty="0" err="1">
                <a:solidFill>
                  <a:srgbClr val="0000CC"/>
                </a:solidFill>
                <a:latin typeface="Times New Roman" pitchFamily="18" charset="0"/>
                <a:cs typeface="Times New Roman" pitchFamily="18" charset="0"/>
              </a:rPr>
              <a:t>Giải</a:t>
            </a:r>
            <a:endParaRPr lang="en-US" sz="3200" dirty="0">
              <a:solidFill>
                <a:srgbClr val="0000CC"/>
              </a:solidFill>
              <a:latin typeface="Times New Roman" pitchFamily="18" charset="0"/>
              <a:cs typeface="Times New Roman" pitchFamily="18" charset="0"/>
              <a:sym typeface="Symbol" pitchFamily="18" charset="2"/>
            </a:endParaRPr>
          </a:p>
        </p:txBody>
      </p:sp>
      <p:grpSp>
        <p:nvGrpSpPr>
          <p:cNvPr id="4" name="Group 35"/>
          <p:cNvGrpSpPr>
            <a:grpSpLocks/>
          </p:cNvGrpSpPr>
          <p:nvPr/>
        </p:nvGrpSpPr>
        <p:grpSpPr bwMode="auto">
          <a:xfrm>
            <a:off x="304800" y="838202"/>
            <a:ext cx="8839200" cy="2134603"/>
            <a:chOff x="2390" y="2594"/>
            <a:chExt cx="3548" cy="880"/>
          </a:xfrm>
        </p:grpSpPr>
        <p:sp>
          <p:nvSpPr>
            <p:cNvPr id="5" name="Text Box 29"/>
            <p:cNvSpPr txBox="1">
              <a:spLocks noChangeArrowheads="1"/>
            </p:cNvSpPr>
            <p:nvPr/>
          </p:nvSpPr>
          <p:spPr bwMode="auto">
            <a:xfrm>
              <a:off x="2390" y="2594"/>
              <a:ext cx="2386" cy="647"/>
            </a:xfrm>
            <a:prstGeom prst="rect">
              <a:avLst/>
            </a:prstGeom>
            <a:noFill/>
            <a:ln w="9525">
              <a:noFill/>
              <a:miter lim="800000"/>
              <a:headEnd/>
              <a:tailEnd/>
            </a:ln>
          </p:spPr>
          <p:txBody>
            <a:bodyPr wrap="square">
              <a:spAutoFit/>
            </a:bodyPr>
            <a:lstStyle/>
            <a:p>
              <a:pPr eaLnBrk="1" hangingPunct="1">
                <a:defRPr/>
              </a:pPr>
              <a:r>
                <a:rPr lang="en-US" sz="3600" dirty="0" err="1">
                  <a:solidFill>
                    <a:srgbClr val="0000FF"/>
                  </a:solidFill>
                  <a:latin typeface="Times New Roman" pitchFamily="18" charset="0"/>
                  <a:cs typeface="Times New Roman" pitchFamily="18" charset="0"/>
                </a:rPr>
                <a:t>Chiều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dài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dây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biến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trở</a:t>
              </a:r>
              <a:r>
                <a:rPr lang="en-US" sz="3600" dirty="0">
                  <a:solidFill>
                    <a:srgbClr val="0000FF"/>
                  </a:solidFill>
                  <a:latin typeface="Times New Roman" pitchFamily="18" charset="0"/>
                  <a:cs typeface="Times New Roman" pitchFamily="18" charset="0"/>
                </a:rPr>
                <a:t>.</a:t>
              </a:r>
            </a:p>
            <a:p>
              <a:pPr eaLnBrk="1" hangingPunct="1">
                <a:defRPr/>
              </a:pPr>
              <a:r>
                <a:rPr lang="en-US" sz="3600" dirty="0">
                  <a:solidFill>
                    <a:srgbClr val="0000FF"/>
                  </a:solidFill>
                  <a:latin typeface="Times New Roman" pitchFamily="18" charset="0"/>
                  <a:cs typeface="Times New Roman" pitchFamily="18" charset="0"/>
                </a:rPr>
                <a:t>Ta </a:t>
              </a:r>
              <a:r>
                <a:rPr lang="en-US" sz="3600" dirty="0" err="1">
                  <a:solidFill>
                    <a:srgbClr val="0000FF"/>
                  </a:solidFill>
                  <a:latin typeface="Times New Roman" pitchFamily="18" charset="0"/>
                  <a:cs typeface="Times New Roman" pitchFamily="18" charset="0"/>
                </a:rPr>
                <a:t>có</a:t>
              </a:r>
              <a:r>
                <a:rPr lang="en-US" sz="3600" dirty="0">
                  <a:solidFill>
                    <a:srgbClr val="0000FF"/>
                  </a:solidFill>
                  <a:latin typeface="Times New Roman" pitchFamily="18" charset="0"/>
                  <a:cs typeface="Times New Roman" pitchFamily="18" charset="0"/>
                </a:rPr>
                <a:t>: </a:t>
              </a:r>
            </a:p>
            <a:p>
              <a:pPr eaLnBrk="1" hangingPunct="1">
                <a:defRPr/>
              </a:pPr>
              <a:r>
                <a:rPr lang="en-US" sz="2400" dirty="0">
                  <a:solidFill>
                    <a:srgbClr val="0000FF"/>
                  </a:solidFill>
                  <a:latin typeface="+mj-lt"/>
                </a:rPr>
                <a:t> </a:t>
              </a:r>
            </a:p>
          </p:txBody>
        </p:sp>
        <p:graphicFrame>
          <p:nvGraphicFramePr>
            <p:cNvPr id="6" name="Object 33"/>
            <p:cNvGraphicFramePr>
              <a:graphicFrameLocks noChangeAspect="1"/>
            </p:cNvGraphicFramePr>
            <p:nvPr/>
          </p:nvGraphicFramePr>
          <p:xfrm>
            <a:off x="2415" y="2926"/>
            <a:ext cx="3523" cy="548"/>
          </p:xfrm>
          <a:graphic>
            <a:graphicData uri="http://schemas.openxmlformats.org/presentationml/2006/ole">
              <mc:AlternateContent xmlns:mc="http://schemas.openxmlformats.org/markup-compatibility/2006">
                <mc:Choice xmlns:v="urn:schemas-microsoft-com:vml" Requires="v">
                  <p:oleObj spid="_x0000_s2050" name="Equation" r:id="rId3" imgW="3746500" imgH="584200" progId="Equation.3">
                    <p:embed/>
                  </p:oleObj>
                </mc:Choice>
                <mc:Fallback>
                  <p:oleObj name="Equation" r:id="rId3" imgW="3746500" imgH="584200" progId="Equation.3">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 y="2926"/>
                          <a:ext cx="3523" cy="5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36"/>
          <p:cNvGrpSpPr>
            <a:grpSpLocks/>
          </p:cNvGrpSpPr>
          <p:nvPr/>
        </p:nvGrpSpPr>
        <p:grpSpPr bwMode="auto">
          <a:xfrm>
            <a:off x="609600" y="3124200"/>
            <a:ext cx="8001000" cy="2186990"/>
            <a:chOff x="1929" y="3426"/>
            <a:chExt cx="2764" cy="863"/>
          </a:xfrm>
        </p:grpSpPr>
        <p:sp>
          <p:nvSpPr>
            <p:cNvPr id="8" name="Text Box 31"/>
            <p:cNvSpPr txBox="1">
              <a:spLocks noChangeArrowheads="1"/>
            </p:cNvSpPr>
            <p:nvPr/>
          </p:nvSpPr>
          <p:spPr bwMode="auto">
            <a:xfrm>
              <a:off x="2352" y="3426"/>
              <a:ext cx="2341" cy="547"/>
            </a:xfrm>
            <a:prstGeom prst="rect">
              <a:avLst/>
            </a:prstGeom>
            <a:noFill/>
            <a:ln w="9525">
              <a:noFill/>
              <a:miter lim="800000"/>
              <a:headEnd/>
              <a:tailEnd/>
            </a:ln>
          </p:spPr>
          <p:txBody>
            <a:bodyPr wrap="none">
              <a:spAutoFit/>
            </a:bodyPr>
            <a:lstStyle/>
            <a:p>
              <a:pPr eaLnBrk="1" hangingPunct="1">
                <a:defRPr/>
              </a:pPr>
              <a:r>
                <a:rPr lang="en-US" sz="3600" dirty="0" err="1">
                  <a:solidFill>
                    <a:srgbClr val="0000FF"/>
                  </a:solidFill>
                  <a:latin typeface="Times New Roman" pitchFamily="18" charset="0"/>
                  <a:cs typeface="Times New Roman" pitchFamily="18" charset="0"/>
                </a:rPr>
                <a:t>Số</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vòng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dây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của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biến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trở</a:t>
              </a:r>
              <a:r>
                <a:rPr lang="en-US" sz="3600" dirty="0">
                  <a:solidFill>
                    <a:srgbClr val="0000FF"/>
                  </a:solidFill>
                  <a:latin typeface="Times New Roman" pitchFamily="18" charset="0"/>
                  <a:cs typeface="Times New Roman" pitchFamily="18" charset="0"/>
                </a:rPr>
                <a:t>.</a:t>
              </a:r>
            </a:p>
            <a:p>
              <a:pPr eaLnBrk="1" hangingPunct="1">
                <a:defRPr/>
              </a:pPr>
              <a:endParaRPr lang="en-US" sz="2400" dirty="0">
                <a:solidFill>
                  <a:srgbClr val="0000FF"/>
                </a:solidFill>
                <a:latin typeface="+mj-lt"/>
              </a:endParaRPr>
            </a:p>
            <a:p>
              <a:pPr eaLnBrk="1" hangingPunct="1">
                <a:defRPr/>
              </a:pPr>
              <a:r>
                <a:rPr lang="en-US" sz="2400" dirty="0">
                  <a:solidFill>
                    <a:srgbClr val="0000FF"/>
                  </a:solidFill>
                  <a:latin typeface="+mj-lt"/>
                </a:rPr>
                <a:t>		</a:t>
              </a:r>
              <a:r>
                <a:rPr lang="en-US" sz="2400" dirty="0">
                  <a:latin typeface="+mj-lt"/>
                </a:rPr>
                <a:t>	</a:t>
              </a:r>
            </a:p>
          </p:txBody>
        </p:sp>
        <p:graphicFrame>
          <p:nvGraphicFramePr>
            <p:cNvPr id="9" name="Object 34"/>
            <p:cNvGraphicFramePr>
              <a:graphicFrameLocks noChangeAspect="1"/>
            </p:cNvGraphicFramePr>
            <p:nvPr/>
          </p:nvGraphicFramePr>
          <p:xfrm>
            <a:off x="1929" y="3746"/>
            <a:ext cx="2501" cy="543"/>
          </p:xfrm>
          <a:graphic>
            <a:graphicData uri="http://schemas.openxmlformats.org/presentationml/2006/ole">
              <mc:AlternateContent xmlns:mc="http://schemas.openxmlformats.org/markup-compatibility/2006">
                <mc:Choice xmlns:v="urn:schemas-microsoft-com:vml" Requires="v">
                  <p:oleObj spid="_x0000_s2051" name="Equation" r:id="rId5" imgW="2895600" imgH="558800" progId="Equation.3">
                    <p:embed/>
                  </p:oleObj>
                </mc:Choice>
                <mc:Fallback>
                  <p:oleObj name="Equation" r:id="rId5" imgW="2895600" imgH="558800" progId="Equation.3">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9" y="3746"/>
                          <a:ext cx="2501" cy="5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 name="Rectangle 9"/>
          <p:cNvSpPr/>
          <p:nvPr/>
        </p:nvSpPr>
        <p:spPr>
          <a:xfrm>
            <a:off x="7239000" y="4800600"/>
            <a:ext cx="1277914" cy="584775"/>
          </a:xfrm>
          <a:prstGeom prst="rect">
            <a:avLst/>
          </a:prstGeom>
        </p:spPr>
        <p:txBody>
          <a:bodyPr wrap="none">
            <a:spAutoFit/>
          </a:bodyPr>
          <a:lstStyle/>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vòng</a:t>
            </a:r>
            <a:r>
              <a:rPr lang="en-US" sz="32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200+ ảnh làm slide PowerPoint cực đẹp, chuyên nghiệp không nên bỏ lỡ -  Thegioididong.com"/>
          <p:cNvPicPr>
            <a:picLocks noChangeAspect="1" noChangeArrowheads="1"/>
          </p:cNvPicPr>
          <p:nvPr/>
        </p:nvPicPr>
        <p:blipFill>
          <a:blip r:embed="rId2"/>
          <a:srcRect/>
          <a:stretch>
            <a:fillRect/>
          </a:stretch>
        </p:blipFill>
        <p:spPr bwMode="auto">
          <a:xfrm>
            <a:off x="-1" y="0"/>
            <a:ext cx="9169825" cy="6858000"/>
          </a:xfrm>
          <a:prstGeom prst="rect">
            <a:avLst/>
          </a:prstGeom>
          <a:noFill/>
        </p:spPr>
      </p:pic>
      <p:sp>
        <p:nvSpPr>
          <p:cNvPr id="3" name="Rectangle 2"/>
          <p:cNvSpPr/>
          <p:nvPr/>
        </p:nvSpPr>
        <p:spPr>
          <a:xfrm>
            <a:off x="0" y="4800600"/>
            <a:ext cx="9144000" cy="1200329"/>
          </a:xfrm>
          <a:prstGeom prst="rect">
            <a:avLst/>
          </a:prstGeom>
        </p:spPr>
        <p:txBody>
          <a:bodyPr wrap="square">
            <a:spAutoFit/>
          </a:bodyPr>
          <a:lstStyle/>
          <a:p>
            <a:r>
              <a:rPr lang="vi-VN" sz="3600" dirty="0">
                <a:latin typeface="Times New Roman" pitchFamily="18" charset="0"/>
                <a:cs typeface="Times New Roman" pitchFamily="18" charset="0"/>
              </a:rPr>
              <a:t>D. điện trở không thay đổi trị số và dùng để điều chỉnh cường độ dòng điện trong mạch.</a:t>
            </a:r>
          </a:p>
        </p:txBody>
      </p:sp>
      <p:sp>
        <p:nvSpPr>
          <p:cNvPr id="4" name="Rectangle 3"/>
          <p:cNvSpPr/>
          <p:nvPr/>
        </p:nvSpPr>
        <p:spPr>
          <a:xfrm>
            <a:off x="1447800" y="381000"/>
            <a:ext cx="3876382" cy="646331"/>
          </a:xfrm>
          <a:prstGeom prst="rect">
            <a:avLst/>
          </a:prstGeom>
        </p:spPr>
        <p:txBody>
          <a:bodyPr wrap="none">
            <a:spAutoFit/>
          </a:bodyPr>
          <a:lstStyle/>
          <a:p>
            <a:r>
              <a:rPr lang="vi-VN" sz="3600" b="1" dirty="0">
                <a:latin typeface="Times New Roman" pitchFamily="18" charset="0"/>
                <a:cs typeface="Times New Roman" pitchFamily="18" charset="0"/>
              </a:rPr>
              <a:t>Câu 1: Biến trở là:</a:t>
            </a:r>
          </a:p>
        </p:txBody>
      </p:sp>
      <p:sp>
        <p:nvSpPr>
          <p:cNvPr id="5" name="Rectangle 4"/>
          <p:cNvSpPr/>
          <p:nvPr/>
        </p:nvSpPr>
        <p:spPr>
          <a:xfrm>
            <a:off x="0" y="990600"/>
            <a:ext cx="9144000" cy="1200329"/>
          </a:xfrm>
          <a:prstGeom prst="rect">
            <a:avLst/>
          </a:prstGeom>
        </p:spPr>
        <p:txBody>
          <a:bodyPr wrap="square">
            <a:spAutoFit/>
          </a:bodyPr>
          <a:lstStyle/>
          <a:p>
            <a:r>
              <a:rPr lang="vi-VN" sz="3600" dirty="0">
                <a:latin typeface="Times New Roman" pitchFamily="18" charset="0"/>
                <a:cs typeface="Times New Roman" pitchFamily="18" charset="0"/>
              </a:rPr>
              <a:t>A. điện trở có thể thay đổi trị số và dùng để điều chỉnh chiều dòng điện trong mạch.</a:t>
            </a:r>
          </a:p>
        </p:txBody>
      </p:sp>
      <p:sp>
        <p:nvSpPr>
          <p:cNvPr id="6" name="Rectangle 5"/>
          <p:cNvSpPr/>
          <p:nvPr/>
        </p:nvSpPr>
        <p:spPr>
          <a:xfrm>
            <a:off x="0" y="2286000"/>
            <a:ext cx="9144000" cy="1200329"/>
          </a:xfrm>
          <a:prstGeom prst="rect">
            <a:avLst/>
          </a:prstGeom>
        </p:spPr>
        <p:txBody>
          <a:bodyPr wrap="square">
            <a:spAutoFit/>
          </a:bodyPr>
          <a:lstStyle/>
          <a:p>
            <a:r>
              <a:rPr lang="vi-VN" sz="3600" dirty="0">
                <a:latin typeface="Times New Roman" pitchFamily="18" charset="0"/>
                <a:cs typeface="Times New Roman" pitchFamily="18" charset="0"/>
              </a:rPr>
              <a:t>B. điện trở có thể thay đổi trị số và dùng để điều chỉnh cường độ và chiều dòng điện trong mạch.</a:t>
            </a:r>
          </a:p>
        </p:txBody>
      </p:sp>
      <p:sp>
        <p:nvSpPr>
          <p:cNvPr id="7" name="Rectangle 6"/>
          <p:cNvSpPr/>
          <p:nvPr/>
        </p:nvSpPr>
        <p:spPr>
          <a:xfrm>
            <a:off x="0" y="3505200"/>
            <a:ext cx="9144000" cy="1200329"/>
          </a:xfrm>
          <a:prstGeom prst="rect">
            <a:avLst/>
          </a:prstGeom>
        </p:spPr>
        <p:txBody>
          <a:bodyPr wrap="square">
            <a:spAutoFit/>
          </a:bodyPr>
          <a:lstStyle/>
          <a:p>
            <a:r>
              <a:rPr lang="vi-VN" sz="3600" dirty="0">
                <a:latin typeface="Times New Roman" pitchFamily="18" charset="0"/>
                <a:cs typeface="Times New Roman" pitchFamily="18" charset="0"/>
              </a:rPr>
              <a:t>C. điện trở có thể thay đổi trị số và dùng để điều chỉnh cường độ dòng điện trong mạch.</a:t>
            </a:r>
          </a:p>
        </p:txBody>
      </p:sp>
      <p:sp>
        <p:nvSpPr>
          <p:cNvPr id="8" name="Oval 7"/>
          <p:cNvSpPr/>
          <p:nvPr/>
        </p:nvSpPr>
        <p:spPr>
          <a:xfrm>
            <a:off x="0" y="3429000"/>
            <a:ext cx="533400" cy="762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strips(downLeft)">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checkerboard(across)">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ải +999 Hình Nền Powerpoint Màu Xanh Dương Đậm Đẹp 2018"/>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2616101"/>
          </a:xfrm>
          <a:prstGeom prst="rect">
            <a:avLst/>
          </a:prstGeom>
        </p:spPr>
        <p:txBody>
          <a:bodyPr wrap="square">
            <a:spAutoFit/>
          </a:bodyPr>
          <a:lstStyle/>
          <a:p>
            <a:r>
              <a:rPr lang="vi-VN" sz="3200" b="1" dirty="0">
                <a:solidFill>
                  <a:schemeClr val="bg1"/>
                </a:solidFill>
                <a:latin typeface="Times New Roman" pitchFamily="18" charset="0"/>
                <a:cs typeface="Times New Roman" pitchFamily="18" charset="0"/>
              </a:rPr>
              <a:t>Câu 2: Hiệu điện thế trong mạch điện có sơ đồ dưới được giữ không đổi. Khi dịch chuyển con chạy của biến trở dần về đầu N thì số chỉ của ampe kế sẽ thay đổi như thế nào?</a:t>
            </a:r>
          </a:p>
          <a:p>
            <a:br>
              <a:rPr lang="vi-VN" dirty="0"/>
            </a:br>
            <a:endParaRPr lang="en-US" dirty="0"/>
          </a:p>
        </p:txBody>
      </p:sp>
      <p:pic>
        <p:nvPicPr>
          <p:cNvPr id="9218" name="Picture 2" descr="Vật Lí lớp 9 | Tổng hợp Lý thuyết - Bài tập Vật Lý 9 có đáp án"/>
          <p:cNvPicPr>
            <a:picLocks noChangeAspect="1" noChangeArrowheads="1"/>
          </p:cNvPicPr>
          <p:nvPr/>
        </p:nvPicPr>
        <p:blipFill>
          <a:blip r:embed="rId3"/>
          <a:srcRect/>
          <a:stretch>
            <a:fillRect/>
          </a:stretch>
        </p:blipFill>
        <p:spPr bwMode="auto">
          <a:xfrm>
            <a:off x="2133600" y="2057400"/>
            <a:ext cx="4876800" cy="2348753"/>
          </a:xfrm>
          <a:prstGeom prst="rect">
            <a:avLst/>
          </a:prstGeom>
          <a:noFill/>
        </p:spPr>
      </p:pic>
      <p:sp>
        <p:nvSpPr>
          <p:cNvPr id="5" name="Rectangle 4"/>
          <p:cNvSpPr/>
          <p:nvPr/>
        </p:nvSpPr>
        <p:spPr>
          <a:xfrm>
            <a:off x="3886200" y="5657671"/>
            <a:ext cx="5257800" cy="1200329"/>
          </a:xfrm>
          <a:prstGeom prst="rect">
            <a:avLst/>
          </a:prstGeom>
        </p:spPr>
        <p:txBody>
          <a:bodyPr wrap="square">
            <a:spAutoFit/>
          </a:bodyPr>
          <a:lstStyle/>
          <a:p>
            <a:r>
              <a:rPr lang="vi-VN" sz="3600" dirty="0">
                <a:latin typeface="Times New Roman" pitchFamily="18" charset="0"/>
                <a:cs typeface="Times New Roman" pitchFamily="18" charset="0"/>
              </a:rPr>
              <a:t>D. Lúc đầu giảm dần, sau đó tăng dần lên</a:t>
            </a:r>
          </a:p>
        </p:txBody>
      </p:sp>
      <p:sp>
        <p:nvSpPr>
          <p:cNvPr id="6" name="Rectangle 5"/>
          <p:cNvSpPr/>
          <p:nvPr/>
        </p:nvSpPr>
        <p:spPr>
          <a:xfrm>
            <a:off x="0" y="4953000"/>
            <a:ext cx="3031599" cy="646331"/>
          </a:xfrm>
          <a:prstGeom prst="rect">
            <a:avLst/>
          </a:prstGeom>
        </p:spPr>
        <p:txBody>
          <a:bodyPr wrap="none">
            <a:spAutoFit/>
          </a:bodyPr>
          <a:lstStyle/>
          <a:p>
            <a:r>
              <a:rPr lang="vi-VN" sz="3600" dirty="0">
                <a:latin typeface="Times New Roman" pitchFamily="18" charset="0"/>
                <a:cs typeface="Times New Roman" pitchFamily="18" charset="0"/>
              </a:rPr>
              <a:t>A. Giảm dần đi</a:t>
            </a:r>
          </a:p>
        </p:txBody>
      </p:sp>
      <p:sp>
        <p:nvSpPr>
          <p:cNvPr id="7" name="Rectangle 6"/>
          <p:cNvSpPr/>
          <p:nvPr/>
        </p:nvSpPr>
        <p:spPr>
          <a:xfrm>
            <a:off x="4267200" y="4876800"/>
            <a:ext cx="3125856" cy="646331"/>
          </a:xfrm>
          <a:prstGeom prst="rect">
            <a:avLst/>
          </a:prstGeom>
        </p:spPr>
        <p:txBody>
          <a:bodyPr wrap="none">
            <a:spAutoFit/>
          </a:bodyPr>
          <a:lstStyle/>
          <a:p>
            <a:r>
              <a:rPr lang="vi-VN" sz="3600" dirty="0">
                <a:latin typeface="Times New Roman" pitchFamily="18" charset="0"/>
                <a:cs typeface="Times New Roman" pitchFamily="18" charset="0"/>
              </a:rPr>
              <a:t>B. Tăng dần lên</a:t>
            </a:r>
          </a:p>
        </p:txBody>
      </p:sp>
      <p:sp>
        <p:nvSpPr>
          <p:cNvPr id="8" name="Rectangle 7"/>
          <p:cNvSpPr/>
          <p:nvPr/>
        </p:nvSpPr>
        <p:spPr>
          <a:xfrm>
            <a:off x="0" y="5791200"/>
            <a:ext cx="3595856" cy="646331"/>
          </a:xfrm>
          <a:prstGeom prst="rect">
            <a:avLst/>
          </a:prstGeom>
        </p:spPr>
        <p:txBody>
          <a:bodyPr wrap="none">
            <a:spAutoFit/>
          </a:bodyPr>
          <a:lstStyle/>
          <a:p>
            <a:r>
              <a:rPr lang="vi-VN" sz="3600" dirty="0">
                <a:latin typeface="Times New Roman" pitchFamily="18" charset="0"/>
                <a:cs typeface="Times New Roman" pitchFamily="18" charset="0"/>
              </a:rPr>
              <a:t>C. Không thay đổi</a:t>
            </a:r>
          </a:p>
        </p:txBody>
      </p:sp>
      <p:sp>
        <p:nvSpPr>
          <p:cNvPr id="9" name="Oval 8"/>
          <p:cNvSpPr/>
          <p:nvPr/>
        </p:nvSpPr>
        <p:spPr>
          <a:xfrm>
            <a:off x="0" y="4876800"/>
            <a:ext cx="533400" cy="762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0" fill="hold"/>
                                        <p:tgtEl>
                                          <p:spTgt spid="9218"/>
                                        </p:tgtEl>
                                        <p:attrNameLst>
                                          <p:attrName>ppt_x</p:attrName>
                                        </p:attrNameLst>
                                      </p:cBhvr>
                                      <p:tavLst>
                                        <p:tav tm="0">
                                          <p:val>
                                            <p:strVal val="#ppt_x"/>
                                          </p:val>
                                        </p:tav>
                                        <p:tav tm="100000">
                                          <p:val>
                                            <p:strVal val="#ppt_x"/>
                                          </p:val>
                                        </p:tav>
                                      </p:tavLst>
                                    </p:anim>
                                    <p:anim calcmode="lin" valueType="num">
                                      <p:cBhvr additive="base">
                                        <p:cTn id="13" dur="50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plus(in)">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down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 calcmode="lin" valueType="num">
                                      <p:cBhvr additive="base">
                                        <p:cTn id="38"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9"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0" y="4572000"/>
            <a:ext cx="2514600" cy="646331"/>
          </a:xfrm>
          <a:prstGeom prst="rect">
            <a:avLst/>
          </a:prstGeom>
        </p:spPr>
        <p:txBody>
          <a:bodyPr wrap="square">
            <a:spAutoFit/>
          </a:bodyPr>
          <a:lstStyle/>
          <a:p>
            <a:r>
              <a:rPr lang="vi-VN" sz="3600" dirty="0">
                <a:latin typeface="Times New Roman" pitchFamily="18" charset="0"/>
                <a:cs typeface="Times New Roman" pitchFamily="18" charset="0"/>
              </a:rPr>
              <a:t>D. 22,5 </a:t>
            </a:r>
            <a:r>
              <a:rPr lang="el-GR" sz="3600" dirty="0">
                <a:latin typeface="Times New Roman" pitchFamily="18" charset="0"/>
                <a:cs typeface="Times New Roman" pitchFamily="18" charset="0"/>
              </a:rPr>
              <a:t>Ω</a:t>
            </a:r>
          </a:p>
        </p:txBody>
      </p:sp>
      <p:sp>
        <p:nvSpPr>
          <p:cNvPr id="5" name="Rectangle 4"/>
          <p:cNvSpPr/>
          <p:nvPr/>
        </p:nvSpPr>
        <p:spPr>
          <a:xfrm>
            <a:off x="0" y="0"/>
            <a:ext cx="9144000" cy="3416320"/>
          </a:xfrm>
          <a:prstGeom prst="rect">
            <a:avLst/>
          </a:prstGeom>
        </p:spPr>
        <p:txBody>
          <a:bodyPr wrap="square">
            <a:spAutoFit/>
          </a:bodyPr>
          <a:lstStyle/>
          <a:p>
            <a:r>
              <a:rPr lang="vi-VN" sz="3600" b="1" dirty="0">
                <a:latin typeface="Times New Roman" pitchFamily="18" charset="0"/>
                <a:cs typeface="Times New Roman" pitchFamily="18" charset="0"/>
              </a:rPr>
              <a:t>Câu 3:</a:t>
            </a:r>
            <a:r>
              <a:rPr lang="vi-VN" sz="3600" dirty="0">
                <a:latin typeface="Times New Roman" pitchFamily="18" charset="0"/>
                <a:cs typeface="Times New Roman" pitchFamily="18" charset="0"/>
              </a:rPr>
              <a:t> Một bóng đèn có hiệu điện thế định mức 2,5V và cường độ dòng điện định mức 0,4A được mắc với một biến trở con chạy để sử dụng với nguồn điện có hiệu điện thế không đổi 12V. Để đèn sáng bình thường thì phải điều chỉnh biến trở có điện trở là bao nhiêu?</a:t>
            </a:r>
          </a:p>
        </p:txBody>
      </p:sp>
      <p:sp>
        <p:nvSpPr>
          <p:cNvPr id="6" name="Rectangle 5"/>
          <p:cNvSpPr/>
          <p:nvPr/>
        </p:nvSpPr>
        <p:spPr>
          <a:xfrm>
            <a:off x="457200" y="3581400"/>
            <a:ext cx="2015295" cy="646331"/>
          </a:xfrm>
          <a:prstGeom prst="rect">
            <a:avLst/>
          </a:prstGeom>
        </p:spPr>
        <p:txBody>
          <a:bodyPr wrap="none">
            <a:spAutoFit/>
          </a:bodyPr>
          <a:lstStyle/>
          <a:p>
            <a:r>
              <a:rPr lang="vi-VN" sz="3600" dirty="0">
                <a:latin typeface="Times New Roman" pitchFamily="18" charset="0"/>
                <a:cs typeface="Times New Roman" pitchFamily="18" charset="0"/>
              </a:rPr>
              <a:t>A. 33,7 </a:t>
            </a:r>
            <a:r>
              <a:rPr lang="el-GR" sz="3600" dirty="0">
                <a:latin typeface="Times New Roman" pitchFamily="18" charset="0"/>
                <a:cs typeface="Times New Roman" pitchFamily="18" charset="0"/>
              </a:rPr>
              <a:t>Ω</a:t>
            </a:r>
          </a:p>
        </p:txBody>
      </p:sp>
      <p:sp>
        <p:nvSpPr>
          <p:cNvPr id="7" name="Rectangle 6"/>
          <p:cNvSpPr/>
          <p:nvPr/>
        </p:nvSpPr>
        <p:spPr>
          <a:xfrm>
            <a:off x="4953000" y="3581400"/>
            <a:ext cx="1989647" cy="646331"/>
          </a:xfrm>
          <a:prstGeom prst="rect">
            <a:avLst/>
          </a:prstGeom>
        </p:spPr>
        <p:txBody>
          <a:bodyPr wrap="none">
            <a:spAutoFit/>
          </a:bodyPr>
          <a:lstStyle/>
          <a:p>
            <a:r>
              <a:rPr lang="vi-VN" sz="3600" dirty="0">
                <a:latin typeface="Times New Roman" pitchFamily="18" charset="0"/>
                <a:cs typeface="Times New Roman" pitchFamily="18" charset="0"/>
              </a:rPr>
              <a:t>B. 23,6 </a:t>
            </a:r>
            <a:r>
              <a:rPr lang="el-GR" sz="3600" dirty="0">
                <a:latin typeface="Times New Roman" pitchFamily="18" charset="0"/>
                <a:cs typeface="Times New Roman" pitchFamily="18" charset="0"/>
              </a:rPr>
              <a:t>Ω</a:t>
            </a:r>
          </a:p>
        </p:txBody>
      </p:sp>
      <p:sp>
        <p:nvSpPr>
          <p:cNvPr id="8" name="Rectangle 7"/>
          <p:cNvSpPr/>
          <p:nvPr/>
        </p:nvSpPr>
        <p:spPr>
          <a:xfrm>
            <a:off x="533400" y="4572000"/>
            <a:ext cx="2220480" cy="646331"/>
          </a:xfrm>
          <a:prstGeom prst="rect">
            <a:avLst/>
          </a:prstGeom>
        </p:spPr>
        <p:txBody>
          <a:bodyPr wrap="none">
            <a:spAutoFit/>
          </a:bodyPr>
          <a:lstStyle/>
          <a:p>
            <a:r>
              <a:rPr lang="vi-VN" sz="3600" dirty="0">
                <a:latin typeface="Times New Roman" pitchFamily="18" charset="0"/>
                <a:cs typeface="Times New Roman" pitchFamily="18" charset="0"/>
              </a:rPr>
              <a:t>C. 23,75 </a:t>
            </a:r>
            <a:r>
              <a:rPr lang="el-GR" sz="3600" dirty="0">
                <a:latin typeface="Times New Roman" pitchFamily="18" charset="0"/>
                <a:cs typeface="Times New Roman" pitchFamily="18" charset="0"/>
              </a:rPr>
              <a:t>Ω</a:t>
            </a:r>
          </a:p>
        </p:txBody>
      </p:sp>
      <p:sp>
        <p:nvSpPr>
          <p:cNvPr id="9" name="Oval 8"/>
          <p:cNvSpPr/>
          <p:nvPr/>
        </p:nvSpPr>
        <p:spPr>
          <a:xfrm>
            <a:off x="609600" y="4572000"/>
            <a:ext cx="5334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ình nền Slide kẻ"/>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AutoShape 4"/>
          <p:cNvSpPr>
            <a:spLocks noChangeArrowheads="1"/>
          </p:cNvSpPr>
          <p:nvPr/>
        </p:nvSpPr>
        <p:spPr bwMode="auto">
          <a:xfrm>
            <a:off x="1905000" y="152400"/>
            <a:ext cx="5584825" cy="685800"/>
          </a:xfrm>
          <a:prstGeom prst="flowChartAlternateProcess">
            <a:avLst/>
          </a:prstGeom>
          <a:gradFill rotWithShape="1">
            <a:gsLst>
              <a:gs pos="0">
                <a:srgbClr val="FF6600"/>
              </a:gs>
              <a:gs pos="50000">
                <a:srgbClr val="FFFFFF"/>
              </a:gs>
              <a:gs pos="100000">
                <a:srgbClr val="FF6600"/>
              </a:gs>
            </a:gsLst>
            <a:lin ang="5400000" scaled="1"/>
          </a:gradFill>
          <a:ln w="19050" algn="ctr">
            <a:noFill/>
            <a:miter lim="800000"/>
            <a:headEnd/>
            <a:tailEnd/>
          </a:ln>
        </p:spPr>
        <p:txBody>
          <a:bodyPr wrap="none" anchor="ctr"/>
          <a:lstStyle/>
          <a:p>
            <a:pPr lvl="1"/>
            <a:r>
              <a:rPr lang="en-US" sz="3200" b="1" dirty="0">
                <a:latin typeface="Times New Roman" pitchFamily="18" charset="0"/>
                <a:cs typeface="Times New Roman" pitchFamily="18" charset="0"/>
              </a:rPr>
              <a:t>TÌNH HUỐNG ĐẦU BÀI</a:t>
            </a:r>
          </a:p>
        </p:txBody>
      </p:sp>
      <p:sp>
        <p:nvSpPr>
          <p:cNvPr id="4" name="Rectangle 3"/>
          <p:cNvSpPr>
            <a:spLocks noChangeArrowheads="1"/>
          </p:cNvSpPr>
          <p:nvPr/>
        </p:nvSpPr>
        <p:spPr bwMode="auto">
          <a:xfrm>
            <a:off x="228600" y="1219200"/>
            <a:ext cx="8686800" cy="3416300"/>
          </a:xfrm>
          <a:prstGeom prst="rect">
            <a:avLst/>
          </a:prstGeom>
          <a:noFill/>
          <a:ln w="9525">
            <a:noFill/>
            <a:miter lim="800000"/>
            <a:headEnd/>
            <a:tailEnd/>
          </a:ln>
        </p:spPr>
        <p:txBody>
          <a:bodyPr>
            <a:spAutoFit/>
          </a:bodyPr>
          <a:lstStyle/>
          <a:p>
            <a:pPr>
              <a:spcBef>
                <a:spcPct val="50000"/>
              </a:spcBef>
            </a:pP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đèn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chỉnh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rađiô</a:t>
            </a:r>
            <a:r>
              <a:rPr lang="en-US" sz="3600" dirty="0">
                <a:latin typeface="Times New Roman" pitchFamily="18" charset="0"/>
                <a:cs typeface="Times New Roman" pitchFamily="18" charset="0"/>
              </a:rPr>
              <a:t> hay </a:t>
            </a:r>
            <a:r>
              <a:rPr lang="en-US" sz="3600" dirty="0" err="1">
                <a:latin typeface="Times New Roman" pitchFamily="18" charset="0"/>
                <a:cs typeface="Times New Roman" pitchFamily="18" charset="0"/>
              </a:rPr>
              <a:t>ti</a:t>
            </a:r>
            <a:r>
              <a:rPr lang="en-US" sz="3600" dirty="0">
                <a:latin typeface="Times New Roman" pitchFamily="18" charset="0"/>
                <a:cs typeface="Times New Roman" pitchFamily="18" charset="0"/>
              </a:rPr>
              <a:t> vi to </a:t>
            </a:r>
            <a:r>
              <a:rPr lang="en-US" sz="3600" dirty="0" err="1">
                <a:latin typeface="Times New Roman" pitchFamily="18" charset="0"/>
                <a:cs typeface="Times New Roman" pitchFamily="18" charset="0"/>
              </a:rPr>
              <a:t>dần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hay </a:t>
            </a:r>
            <a:r>
              <a:rPr lang="en-US" sz="3600" dirty="0" err="1">
                <a:latin typeface="Times New Roman" pitchFamily="18" charset="0"/>
                <a:cs typeface="Times New Roman" pitchFamily="18" charset="0"/>
              </a:rPr>
              <a:t>nhỏ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Vậy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cấu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a:t>
            </a:r>
            <a:endParaRPr lang="en-US" sz="36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Slide nắng"/>
          <p:cNvPicPr>
            <a:picLocks noChangeAspect="1" noChangeArrowheads="1"/>
          </p:cNvPicPr>
          <p:nvPr/>
        </p:nvPicPr>
        <p:blipFill>
          <a:blip r:embed="rId2"/>
          <a:srcRect/>
          <a:stretch>
            <a:fillRect/>
          </a:stretch>
        </p:blipFill>
        <p:spPr bwMode="auto">
          <a:xfrm>
            <a:off x="1" y="0"/>
            <a:ext cx="9144000" cy="6858000"/>
          </a:xfrm>
          <a:prstGeom prst="rect">
            <a:avLst/>
          </a:prstGeom>
          <a:noFill/>
        </p:spPr>
      </p:pic>
      <p:pic>
        <p:nvPicPr>
          <p:cNvPr id="3" name="Picture 2" descr="NV-Ve-Nha"/>
          <p:cNvPicPr>
            <a:picLocks noChangeAspect="1" noChangeArrowheads="1"/>
          </p:cNvPicPr>
          <p:nvPr/>
        </p:nvPicPr>
        <p:blipFill>
          <a:blip r:embed="rId3"/>
          <a:srcRect/>
          <a:stretch>
            <a:fillRect/>
          </a:stretch>
        </p:blipFill>
        <p:spPr bwMode="auto">
          <a:xfrm>
            <a:off x="0" y="152400"/>
            <a:ext cx="9144000" cy="1781175"/>
          </a:xfrm>
          <a:prstGeom prst="rect">
            <a:avLst/>
          </a:prstGeom>
          <a:noFill/>
        </p:spPr>
      </p:pic>
      <p:sp>
        <p:nvSpPr>
          <p:cNvPr id="4" name="Rectangle 11"/>
          <p:cNvSpPr>
            <a:spLocks noChangeArrowheads="1"/>
          </p:cNvSpPr>
          <p:nvPr/>
        </p:nvSpPr>
        <p:spPr bwMode="auto">
          <a:xfrm>
            <a:off x="0" y="1981200"/>
            <a:ext cx="9144000" cy="954099"/>
          </a:xfrm>
          <a:prstGeom prst="rect">
            <a:avLst/>
          </a:prstGeom>
          <a:noFill/>
          <a:ln w="19050" algn="ctr">
            <a:noFill/>
            <a:miter lim="800000"/>
            <a:headEnd/>
            <a:tailEnd/>
          </a:ln>
        </p:spPr>
        <p:txBody>
          <a:bodyPr wrap="square" lIns="91432" tIns="45716" rIns="91432" bIns="45716">
            <a:spAutoFit/>
          </a:bodyPr>
          <a:lstStyle/>
          <a:p>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Làm</a:t>
            </a:r>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các</a:t>
            </a:r>
            <a:r>
              <a:rPr lang="en-US" sz="2800" b="1" i="1" dirty="0">
                <a:solidFill>
                  <a:srgbClr val="0000CC"/>
                </a:solidFill>
                <a:latin typeface="Times New Roman" pitchFamily="18" charset="0"/>
                <a:cs typeface="Times New Roman" pitchFamily="18" charset="0"/>
              </a:rPr>
              <a:t> BT :10.1 </a:t>
            </a:r>
            <a:r>
              <a:rPr lang="en-US" sz="2800" b="1" i="1" dirty="0" err="1">
                <a:solidFill>
                  <a:srgbClr val="0000CC"/>
                </a:solidFill>
                <a:latin typeface="Times New Roman" pitchFamily="18" charset="0"/>
                <a:cs typeface="Times New Roman" pitchFamily="18" charset="0"/>
              </a:rPr>
              <a:t>đến</a:t>
            </a:r>
            <a:r>
              <a:rPr lang="en-US" sz="2800" b="1" i="1" dirty="0">
                <a:solidFill>
                  <a:srgbClr val="0000CC"/>
                </a:solidFill>
                <a:latin typeface="Times New Roman" pitchFamily="18" charset="0"/>
                <a:cs typeface="Times New Roman" pitchFamily="18" charset="0"/>
              </a:rPr>
              <a:t> 10.6 </a:t>
            </a:r>
            <a:r>
              <a:rPr lang="en-US" sz="2800" b="1" i="1" dirty="0" err="1">
                <a:solidFill>
                  <a:srgbClr val="0000CC"/>
                </a:solidFill>
                <a:latin typeface="Times New Roman" pitchFamily="18" charset="0"/>
                <a:cs typeface="Times New Roman" pitchFamily="18" charset="0"/>
              </a:rPr>
              <a:t>trang</a:t>
            </a:r>
            <a:r>
              <a:rPr lang="en-US" sz="2800" b="1" i="1" dirty="0">
                <a:solidFill>
                  <a:srgbClr val="0000CC"/>
                </a:solidFill>
                <a:latin typeface="Times New Roman" pitchFamily="18" charset="0"/>
                <a:cs typeface="Times New Roman" pitchFamily="18" charset="0"/>
              </a:rPr>
              <a:t> 27-28 SBT</a:t>
            </a:r>
          </a:p>
          <a:p>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Xem</a:t>
            </a:r>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trước</a:t>
            </a:r>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bài</a:t>
            </a:r>
            <a:r>
              <a:rPr lang="en-US" sz="2800" b="1" i="1" dirty="0">
                <a:solidFill>
                  <a:srgbClr val="0000CC"/>
                </a:solidFill>
                <a:latin typeface="Times New Roman" pitchFamily="18" charset="0"/>
                <a:cs typeface="Times New Roman" pitchFamily="18" charset="0"/>
              </a:rPr>
              <a:t> 11.</a:t>
            </a:r>
          </a:p>
        </p:txBody>
      </p:sp>
      <p:sp>
        <p:nvSpPr>
          <p:cNvPr id="5" name="AutoShape 10"/>
          <p:cNvSpPr>
            <a:spLocks noChangeArrowheads="1"/>
          </p:cNvSpPr>
          <p:nvPr/>
        </p:nvSpPr>
        <p:spPr bwMode="auto">
          <a:xfrm>
            <a:off x="0" y="2895600"/>
            <a:ext cx="1981200" cy="534987"/>
          </a:xfrm>
          <a:prstGeom prst="flowChartAlternateProcess">
            <a:avLst/>
          </a:prstGeom>
          <a:gradFill rotWithShape="1">
            <a:gsLst>
              <a:gs pos="0">
                <a:srgbClr val="FF6600"/>
              </a:gs>
              <a:gs pos="50000">
                <a:srgbClr val="FFFFFF"/>
              </a:gs>
              <a:gs pos="100000">
                <a:srgbClr val="FF6600"/>
              </a:gs>
            </a:gsLst>
            <a:lin ang="5400000" scaled="1"/>
          </a:gradFill>
          <a:ln w="19050" algn="ctr">
            <a:noFill/>
            <a:miter lim="800000"/>
            <a:headEnd/>
            <a:tailEnd/>
          </a:ln>
        </p:spPr>
        <p:txBody>
          <a:bodyPr wrap="none" lIns="91432" tIns="45716" rIns="91432" bIns="45716" anchor="ctr"/>
          <a:lstStyle/>
          <a:p>
            <a:pPr>
              <a:defRPr/>
            </a:pPr>
            <a:r>
              <a:rPr lang="en-US" sz="2800" b="1" dirty="0" err="1">
                <a:latin typeface="Times New Roman" pitchFamily="18" charset="0"/>
                <a:cs typeface="Times New Roman" pitchFamily="18" charset="0"/>
              </a:rPr>
              <a:t>Hướng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p>
        </p:txBody>
      </p:sp>
      <p:sp>
        <p:nvSpPr>
          <p:cNvPr id="6" name="Rectangle 81"/>
          <p:cNvSpPr>
            <a:spLocks noChangeArrowheads="1"/>
          </p:cNvSpPr>
          <p:nvPr/>
        </p:nvSpPr>
        <p:spPr bwMode="auto">
          <a:xfrm>
            <a:off x="2209800" y="2971800"/>
            <a:ext cx="2168525" cy="523875"/>
          </a:xfrm>
          <a:prstGeom prst="rect">
            <a:avLst/>
          </a:prstGeom>
          <a:noFill/>
          <a:ln w="19050" algn="ctr">
            <a:noFill/>
            <a:miter lim="800000"/>
            <a:headEnd/>
            <a:tailEnd/>
          </a:ln>
        </p:spPr>
        <p:txBody>
          <a:bodyPr wrap="none" lIns="91432" tIns="45716" rIns="91432" bIns="45716">
            <a:spAutoFit/>
          </a:bodyPr>
          <a:lstStyle/>
          <a:p>
            <a:r>
              <a:rPr lang="en-US" sz="2800" b="1" i="1" dirty="0" err="1">
                <a:solidFill>
                  <a:srgbClr val="0000CC"/>
                </a:solidFill>
                <a:latin typeface="Times New Roman" pitchFamily="18" charset="0"/>
                <a:cs typeface="Times New Roman" pitchFamily="18" charset="0"/>
              </a:rPr>
              <a:t>Bài</a:t>
            </a:r>
            <a:r>
              <a:rPr lang="en-US" sz="2800" b="1" i="1" dirty="0">
                <a:solidFill>
                  <a:srgbClr val="0000CC"/>
                </a:solidFill>
                <a:latin typeface="Times New Roman" pitchFamily="18" charset="0"/>
                <a:cs typeface="Times New Roman" pitchFamily="18" charset="0"/>
              </a:rPr>
              <a:t> 10.2 SBT</a:t>
            </a:r>
          </a:p>
        </p:txBody>
      </p:sp>
      <p:grpSp>
        <p:nvGrpSpPr>
          <p:cNvPr id="7" name="Group 15"/>
          <p:cNvGrpSpPr>
            <a:grpSpLocks/>
          </p:cNvGrpSpPr>
          <p:nvPr/>
        </p:nvGrpSpPr>
        <p:grpSpPr bwMode="auto">
          <a:xfrm>
            <a:off x="1752600" y="3581400"/>
            <a:ext cx="3124200" cy="1027112"/>
            <a:chOff x="1200" y="931"/>
            <a:chExt cx="3600" cy="1133"/>
          </a:xfrm>
        </p:grpSpPr>
        <p:grpSp>
          <p:nvGrpSpPr>
            <p:cNvPr id="8" name="Group 16"/>
            <p:cNvGrpSpPr>
              <a:grpSpLocks/>
            </p:cNvGrpSpPr>
            <p:nvPr/>
          </p:nvGrpSpPr>
          <p:grpSpPr bwMode="auto">
            <a:xfrm>
              <a:off x="1488" y="1152"/>
              <a:ext cx="2985" cy="747"/>
              <a:chOff x="1269" y="1101"/>
              <a:chExt cx="2985" cy="747"/>
            </a:xfrm>
          </p:grpSpPr>
          <p:sp>
            <p:nvSpPr>
              <p:cNvPr id="21" name="Rectangle 17"/>
              <p:cNvSpPr>
                <a:spLocks noChangeArrowheads="1"/>
              </p:cNvSpPr>
              <p:nvPr/>
            </p:nvSpPr>
            <p:spPr bwMode="auto">
              <a:xfrm>
                <a:off x="1392" y="1152"/>
                <a:ext cx="2688" cy="96"/>
              </a:xfrm>
              <a:prstGeom prst="rect">
                <a:avLst/>
              </a:prstGeom>
              <a:solidFill>
                <a:srgbClr val="FF9900">
                  <a:alpha val="76862"/>
                </a:srgbClr>
              </a:solidFill>
              <a:ln w="9525">
                <a:solidFill>
                  <a:srgbClr val="FF6600"/>
                </a:solidFill>
                <a:miter lim="800000"/>
                <a:headEnd/>
                <a:tailEnd/>
              </a:ln>
            </p:spPr>
            <p:txBody>
              <a:bodyPr wrap="none" anchor="ctr"/>
              <a:lstStyle/>
              <a:p>
                <a:endParaRPr lang="en-US"/>
              </a:p>
            </p:txBody>
          </p:sp>
          <p:sp>
            <p:nvSpPr>
              <p:cNvPr id="22" name="Rectangle 18"/>
              <p:cNvSpPr>
                <a:spLocks noChangeArrowheads="1"/>
              </p:cNvSpPr>
              <p:nvPr/>
            </p:nvSpPr>
            <p:spPr bwMode="auto">
              <a:xfrm rot="-5400000">
                <a:off x="1163" y="1426"/>
                <a:ext cx="720" cy="69"/>
              </a:xfrm>
              <a:prstGeom prst="rect">
                <a:avLst/>
              </a:prstGeom>
              <a:solidFill>
                <a:srgbClr val="FF9900"/>
              </a:solidFill>
              <a:ln w="9525">
                <a:solidFill>
                  <a:srgbClr val="FF6600"/>
                </a:solidFill>
                <a:miter lim="800000"/>
                <a:headEnd/>
                <a:tailEnd/>
              </a:ln>
            </p:spPr>
            <p:txBody>
              <a:bodyPr wrap="none" anchor="ctr"/>
              <a:lstStyle/>
              <a:p>
                <a:endParaRPr lang="en-US"/>
              </a:p>
            </p:txBody>
          </p:sp>
          <p:sp>
            <p:nvSpPr>
              <p:cNvPr id="23" name="Rectangle 19"/>
              <p:cNvSpPr>
                <a:spLocks noChangeArrowheads="1"/>
              </p:cNvSpPr>
              <p:nvPr/>
            </p:nvSpPr>
            <p:spPr bwMode="auto">
              <a:xfrm rot="-5400000">
                <a:off x="3638" y="1429"/>
                <a:ext cx="720" cy="69"/>
              </a:xfrm>
              <a:prstGeom prst="rect">
                <a:avLst/>
              </a:prstGeom>
              <a:solidFill>
                <a:srgbClr val="FF9900"/>
              </a:solidFill>
              <a:ln w="9525">
                <a:solidFill>
                  <a:srgbClr val="FF6600"/>
                </a:solidFill>
                <a:miter lim="800000"/>
                <a:headEnd/>
                <a:tailEnd/>
              </a:ln>
            </p:spPr>
            <p:txBody>
              <a:bodyPr wrap="none" anchor="ctr"/>
              <a:lstStyle/>
              <a:p>
                <a:endParaRPr lang="en-US"/>
              </a:p>
            </p:txBody>
          </p:sp>
          <p:sp>
            <p:nvSpPr>
              <p:cNvPr id="24" name="Rectangle 20"/>
              <p:cNvSpPr>
                <a:spLocks noChangeArrowheads="1"/>
              </p:cNvSpPr>
              <p:nvPr/>
            </p:nvSpPr>
            <p:spPr bwMode="auto">
              <a:xfrm>
                <a:off x="1575" y="1356"/>
                <a:ext cx="2370" cy="3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 name="Rectangle 21"/>
              <p:cNvSpPr>
                <a:spLocks noChangeArrowheads="1"/>
              </p:cNvSpPr>
              <p:nvPr/>
            </p:nvSpPr>
            <p:spPr bwMode="auto">
              <a:xfrm rot="10800000">
                <a:off x="1269" y="1779"/>
                <a:ext cx="288" cy="69"/>
              </a:xfrm>
              <a:prstGeom prst="rect">
                <a:avLst/>
              </a:prstGeom>
              <a:solidFill>
                <a:srgbClr val="FF9900"/>
              </a:solidFill>
              <a:ln w="9525">
                <a:solidFill>
                  <a:srgbClr val="FF6600"/>
                </a:solidFill>
                <a:miter lim="800000"/>
                <a:headEnd/>
                <a:tailEnd/>
              </a:ln>
            </p:spPr>
            <p:txBody>
              <a:bodyPr rot="10800000" wrap="none" anchor="ctr"/>
              <a:lstStyle/>
              <a:p>
                <a:endParaRPr lang="en-US" sz="1400"/>
              </a:p>
            </p:txBody>
          </p:sp>
          <p:sp>
            <p:nvSpPr>
              <p:cNvPr id="26" name="Rectangle 22"/>
              <p:cNvSpPr>
                <a:spLocks noChangeArrowheads="1"/>
              </p:cNvSpPr>
              <p:nvPr/>
            </p:nvSpPr>
            <p:spPr bwMode="auto">
              <a:xfrm rot="10800000">
                <a:off x="3966" y="1755"/>
                <a:ext cx="288" cy="69"/>
              </a:xfrm>
              <a:prstGeom prst="rect">
                <a:avLst/>
              </a:prstGeom>
              <a:solidFill>
                <a:srgbClr val="FF9900"/>
              </a:solidFill>
              <a:ln w="9525">
                <a:solidFill>
                  <a:srgbClr val="FF6600"/>
                </a:solidFill>
                <a:miter lim="800000"/>
                <a:headEnd/>
                <a:tailEnd/>
              </a:ln>
            </p:spPr>
            <p:txBody>
              <a:bodyPr rot="10800000" wrap="none" anchor="ctr"/>
              <a:lstStyle/>
              <a:p>
                <a:endParaRPr lang="en-US" sz="1400"/>
              </a:p>
            </p:txBody>
          </p:sp>
          <p:sp>
            <p:nvSpPr>
              <p:cNvPr id="27" name="Rectangle 23"/>
              <p:cNvSpPr>
                <a:spLocks noChangeArrowheads="1"/>
              </p:cNvSpPr>
              <p:nvPr/>
            </p:nvSpPr>
            <p:spPr bwMode="auto">
              <a:xfrm>
                <a:off x="1392" y="1584"/>
                <a:ext cx="96"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8" name="Rectangle 24"/>
              <p:cNvSpPr>
                <a:spLocks noChangeArrowheads="1"/>
              </p:cNvSpPr>
              <p:nvPr/>
            </p:nvSpPr>
            <p:spPr bwMode="auto">
              <a:xfrm>
                <a:off x="4032" y="1584"/>
                <a:ext cx="96"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 name="Line 25"/>
              <p:cNvSpPr>
                <a:spLocks noChangeShapeType="1"/>
              </p:cNvSpPr>
              <p:nvPr/>
            </p:nvSpPr>
            <p:spPr bwMode="auto">
              <a:xfrm>
                <a:off x="1584" y="1536"/>
                <a:ext cx="24" cy="182"/>
              </a:xfrm>
              <a:prstGeom prst="line">
                <a:avLst/>
              </a:prstGeom>
              <a:noFill/>
              <a:ln w="28575">
                <a:solidFill>
                  <a:schemeClr val="tx1"/>
                </a:solidFill>
                <a:round/>
                <a:headEnd/>
                <a:tailEnd/>
              </a:ln>
            </p:spPr>
            <p:txBody>
              <a:bodyPr/>
              <a:lstStyle/>
              <a:p>
                <a:endParaRPr lang="en-US"/>
              </a:p>
            </p:txBody>
          </p:sp>
          <p:sp>
            <p:nvSpPr>
              <p:cNvPr id="30" name="Line 26"/>
              <p:cNvSpPr>
                <a:spLocks noChangeShapeType="1"/>
              </p:cNvSpPr>
              <p:nvPr/>
            </p:nvSpPr>
            <p:spPr bwMode="auto">
              <a:xfrm>
                <a:off x="1670" y="1349"/>
                <a:ext cx="49" cy="370"/>
              </a:xfrm>
              <a:prstGeom prst="line">
                <a:avLst/>
              </a:prstGeom>
              <a:noFill/>
              <a:ln w="28575">
                <a:solidFill>
                  <a:schemeClr val="tx1"/>
                </a:solidFill>
                <a:round/>
                <a:headEnd/>
                <a:tailEnd/>
              </a:ln>
            </p:spPr>
            <p:txBody>
              <a:bodyPr/>
              <a:lstStyle/>
              <a:p>
                <a:endParaRPr lang="en-US"/>
              </a:p>
            </p:txBody>
          </p:sp>
          <p:sp>
            <p:nvSpPr>
              <p:cNvPr id="31" name="Line 27"/>
              <p:cNvSpPr>
                <a:spLocks noChangeShapeType="1"/>
              </p:cNvSpPr>
              <p:nvPr/>
            </p:nvSpPr>
            <p:spPr bwMode="auto">
              <a:xfrm>
                <a:off x="1614" y="1349"/>
                <a:ext cx="49" cy="370"/>
              </a:xfrm>
              <a:prstGeom prst="line">
                <a:avLst/>
              </a:prstGeom>
              <a:noFill/>
              <a:ln w="28575">
                <a:solidFill>
                  <a:schemeClr val="tx1"/>
                </a:solidFill>
                <a:round/>
                <a:headEnd/>
                <a:tailEnd/>
              </a:ln>
            </p:spPr>
            <p:txBody>
              <a:bodyPr/>
              <a:lstStyle/>
              <a:p>
                <a:endParaRPr lang="en-US"/>
              </a:p>
            </p:txBody>
          </p:sp>
          <p:sp>
            <p:nvSpPr>
              <p:cNvPr id="32" name="Line 28"/>
              <p:cNvSpPr>
                <a:spLocks noChangeShapeType="1"/>
              </p:cNvSpPr>
              <p:nvPr/>
            </p:nvSpPr>
            <p:spPr bwMode="auto">
              <a:xfrm>
                <a:off x="1779" y="1350"/>
                <a:ext cx="49" cy="370"/>
              </a:xfrm>
              <a:prstGeom prst="line">
                <a:avLst/>
              </a:prstGeom>
              <a:noFill/>
              <a:ln w="28575">
                <a:solidFill>
                  <a:schemeClr val="tx1"/>
                </a:solidFill>
                <a:round/>
                <a:headEnd/>
                <a:tailEnd/>
              </a:ln>
            </p:spPr>
            <p:txBody>
              <a:bodyPr/>
              <a:lstStyle/>
              <a:p>
                <a:endParaRPr lang="en-US"/>
              </a:p>
            </p:txBody>
          </p:sp>
          <p:sp>
            <p:nvSpPr>
              <p:cNvPr id="33" name="Line 29"/>
              <p:cNvSpPr>
                <a:spLocks noChangeShapeType="1"/>
              </p:cNvSpPr>
              <p:nvPr/>
            </p:nvSpPr>
            <p:spPr bwMode="auto">
              <a:xfrm>
                <a:off x="1728" y="1350"/>
                <a:ext cx="49" cy="370"/>
              </a:xfrm>
              <a:prstGeom prst="line">
                <a:avLst/>
              </a:prstGeom>
              <a:noFill/>
              <a:ln w="28575">
                <a:solidFill>
                  <a:schemeClr val="tx1"/>
                </a:solidFill>
                <a:round/>
                <a:headEnd/>
                <a:tailEnd/>
              </a:ln>
            </p:spPr>
            <p:txBody>
              <a:bodyPr/>
              <a:lstStyle/>
              <a:p>
                <a:endParaRPr lang="en-US"/>
              </a:p>
            </p:txBody>
          </p:sp>
          <p:sp>
            <p:nvSpPr>
              <p:cNvPr id="34" name="Line 30"/>
              <p:cNvSpPr>
                <a:spLocks noChangeShapeType="1"/>
              </p:cNvSpPr>
              <p:nvPr/>
            </p:nvSpPr>
            <p:spPr bwMode="auto">
              <a:xfrm>
                <a:off x="1886" y="1350"/>
                <a:ext cx="49" cy="370"/>
              </a:xfrm>
              <a:prstGeom prst="line">
                <a:avLst/>
              </a:prstGeom>
              <a:noFill/>
              <a:ln w="28575">
                <a:solidFill>
                  <a:schemeClr val="tx1"/>
                </a:solidFill>
                <a:round/>
                <a:headEnd/>
                <a:tailEnd/>
              </a:ln>
            </p:spPr>
            <p:txBody>
              <a:bodyPr/>
              <a:lstStyle/>
              <a:p>
                <a:endParaRPr lang="en-US"/>
              </a:p>
            </p:txBody>
          </p:sp>
          <p:sp>
            <p:nvSpPr>
              <p:cNvPr id="35" name="Line 31"/>
              <p:cNvSpPr>
                <a:spLocks noChangeShapeType="1"/>
              </p:cNvSpPr>
              <p:nvPr/>
            </p:nvSpPr>
            <p:spPr bwMode="auto">
              <a:xfrm>
                <a:off x="1830" y="1350"/>
                <a:ext cx="49" cy="370"/>
              </a:xfrm>
              <a:prstGeom prst="line">
                <a:avLst/>
              </a:prstGeom>
              <a:noFill/>
              <a:ln w="28575">
                <a:solidFill>
                  <a:schemeClr val="tx1"/>
                </a:solidFill>
                <a:round/>
                <a:headEnd/>
                <a:tailEnd/>
              </a:ln>
            </p:spPr>
            <p:txBody>
              <a:bodyPr/>
              <a:lstStyle/>
              <a:p>
                <a:endParaRPr lang="en-US"/>
              </a:p>
            </p:txBody>
          </p:sp>
          <p:sp>
            <p:nvSpPr>
              <p:cNvPr id="36" name="Line 32"/>
              <p:cNvSpPr>
                <a:spLocks noChangeShapeType="1"/>
              </p:cNvSpPr>
              <p:nvPr/>
            </p:nvSpPr>
            <p:spPr bwMode="auto">
              <a:xfrm>
                <a:off x="1989" y="1348"/>
                <a:ext cx="49" cy="370"/>
              </a:xfrm>
              <a:prstGeom prst="line">
                <a:avLst/>
              </a:prstGeom>
              <a:noFill/>
              <a:ln w="28575">
                <a:solidFill>
                  <a:schemeClr val="tx1"/>
                </a:solidFill>
                <a:round/>
                <a:headEnd/>
                <a:tailEnd/>
              </a:ln>
            </p:spPr>
            <p:txBody>
              <a:bodyPr/>
              <a:lstStyle/>
              <a:p>
                <a:endParaRPr lang="en-US"/>
              </a:p>
            </p:txBody>
          </p:sp>
          <p:sp>
            <p:nvSpPr>
              <p:cNvPr id="37" name="Line 33"/>
              <p:cNvSpPr>
                <a:spLocks noChangeShapeType="1"/>
              </p:cNvSpPr>
              <p:nvPr/>
            </p:nvSpPr>
            <p:spPr bwMode="auto">
              <a:xfrm>
                <a:off x="1938" y="1348"/>
                <a:ext cx="49" cy="370"/>
              </a:xfrm>
              <a:prstGeom prst="line">
                <a:avLst/>
              </a:prstGeom>
              <a:noFill/>
              <a:ln w="28575">
                <a:solidFill>
                  <a:schemeClr val="tx1"/>
                </a:solidFill>
                <a:round/>
                <a:headEnd/>
                <a:tailEnd/>
              </a:ln>
            </p:spPr>
            <p:txBody>
              <a:bodyPr/>
              <a:lstStyle/>
              <a:p>
                <a:endParaRPr lang="en-US"/>
              </a:p>
            </p:txBody>
          </p:sp>
          <p:sp>
            <p:nvSpPr>
              <p:cNvPr id="38" name="Line 34"/>
              <p:cNvSpPr>
                <a:spLocks noChangeShapeType="1"/>
              </p:cNvSpPr>
              <p:nvPr/>
            </p:nvSpPr>
            <p:spPr bwMode="auto">
              <a:xfrm>
                <a:off x="2102" y="1358"/>
                <a:ext cx="49" cy="370"/>
              </a:xfrm>
              <a:prstGeom prst="line">
                <a:avLst/>
              </a:prstGeom>
              <a:noFill/>
              <a:ln w="28575">
                <a:solidFill>
                  <a:schemeClr val="tx1"/>
                </a:solidFill>
                <a:round/>
                <a:headEnd/>
                <a:tailEnd/>
              </a:ln>
            </p:spPr>
            <p:txBody>
              <a:bodyPr/>
              <a:lstStyle/>
              <a:p>
                <a:endParaRPr lang="en-US"/>
              </a:p>
            </p:txBody>
          </p:sp>
          <p:sp>
            <p:nvSpPr>
              <p:cNvPr id="39" name="Line 35"/>
              <p:cNvSpPr>
                <a:spLocks noChangeShapeType="1"/>
              </p:cNvSpPr>
              <p:nvPr/>
            </p:nvSpPr>
            <p:spPr bwMode="auto">
              <a:xfrm>
                <a:off x="2046" y="1358"/>
                <a:ext cx="49" cy="370"/>
              </a:xfrm>
              <a:prstGeom prst="line">
                <a:avLst/>
              </a:prstGeom>
              <a:noFill/>
              <a:ln w="28575">
                <a:solidFill>
                  <a:schemeClr val="tx1"/>
                </a:solidFill>
                <a:round/>
                <a:headEnd/>
                <a:tailEnd/>
              </a:ln>
            </p:spPr>
            <p:txBody>
              <a:bodyPr/>
              <a:lstStyle/>
              <a:p>
                <a:endParaRPr lang="en-US"/>
              </a:p>
            </p:txBody>
          </p:sp>
          <p:sp>
            <p:nvSpPr>
              <p:cNvPr id="40" name="Line 36"/>
              <p:cNvSpPr>
                <a:spLocks noChangeShapeType="1"/>
              </p:cNvSpPr>
              <p:nvPr/>
            </p:nvSpPr>
            <p:spPr bwMode="auto">
              <a:xfrm>
                <a:off x="2211" y="1359"/>
                <a:ext cx="49" cy="370"/>
              </a:xfrm>
              <a:prstGeom prst="line">
                <a:avLst/>
              </a:prstGeom>
              <a:noFill/>
              <a:ln w="28575">
                <a:solidFill>
                  <a:schemeClr val="tx1"/>
                </a:solidFill>
                <a:round/>
                <a:headEnd/>
                <a:tailEnd/>
              </a:ln>
            </p:spPr>
            <p:txBody>
              <a:bodyPr/>
              <a:lstStyle/>
              <a:p>
                <a:endParaRPr lang="en-US"/>
              </a:p>
            </p:txBody>
          </p:sp>
          <p:sp>
            <p:nvSpPr>
              <p:cNvPr id="41" name="Line 37"/>
              <p:cNvSpPr>
                <a:spLocks noChangeShapeType="1"/>
              </p:cNvSpPr>
              <p:nvPr/>
            </p:nvSpPr>
            <p:spPr bwMode="auto">
              <a:xfrm>
                <a:off x="2155" y="1359"/>
                <a:ext cx="49" cy="370"/>
              </a:xfrm>
              <a:prstGeom prst="line">
                <a:avLst/>
              </a:prstGeom>
              <a:noFill/>
              <a:ln w="28575">
                <a:solidFill>
                  <a:schemeClr val="tx1"/>
                </a:solidFill>
                <a:round/>
                <a:headEnd/>
                <a:tailEnd/>
              </a:ln>
            </p:spPr>
            <p:txBody>
              <a:bodyPr/>
              <a:lstStyle/>
              <a:p>
                <a:endParaRPr lang="en-US"/>
              </a:p>
            </p:txBody>
          </p:sp>
          <p:sp>
            <p:nvSpPr>
              <p:cNvPr id="42" name="Line 38"/>
              <p:cNvSpPr>
                <a:spLocks noChangeShapeType="1"/>
              </p:cNvSpPr>
              <p:nvPr/>
            </p:nvSpPr>
            <p:spPr bwMode="auto">
              <a:xfrm>
                <a:off x="2313" y="1359"/>
                <a:ext cx="49" cy="370"/>
              </a:xfrm>
              <a:prstGeom prst="line">
                <a:avLst/>
              </a:prstGeom>
              <a:noFill/>
              <a:ln w="28575">
                <a:solidFill>
                  <a:schemeClr val="tx1"/>
                </a:solidFill>
                <a:round/>
                <a:headEnd/>
                <a:tailEnd/>
              </a:ln>
            </p:spPr>
            <p:txBody>
              <a:bodyPr/>
              <a:lstStyle/>
              <a:p>
                <a:endParaRPr lang="en-US"/>
              </a:p>
            </p:txBody>
          </p:sp>
          <p:sp>
            <p:nvSpPr>
              <p:cNvPr id="43" name="Line 39"/>
              <p:cNvSpPr>
                <a:spLocks noChangeShapeType="1"/>
              </p:cNvSpPr>
              <p:nvPr/>
            </p:nvSpPr>
            <p:spPr bwMode="auto">
              <a:xfrm>
                <a:off x="2262" y="1359"/>
                <a:ext cx="49" cy="370"/>
              </a:xfrm>
              <a:prstGeom prst="line">
                <a:avLst/>
              </a:prstGeom>
              <a:noFill/>
              <a:ln w="28575">
                <a:solidFill>
                  <a:schemeClr val="tx1"/>
                </a:solidFill>
                <a:round/>
                <a:headEnd/>
                <a:tailEnd/>
              </a:ln>
            </p:spPr>
            <p:txBody>
              <a:bodyPr/>
              <a:lstStyle/>
              <a:p>
                <a:endParaRPr lang="en-US"/>
              </a:p>
            </p:txBody>
          </p:sp>
          <p:sp>
            <p:nvSpPr>
              <p:cNvPr id="44" name="Line 40"/>
              <p:cNvSpPr>
                <a:spLocks noChangeShapeType="1"/>
              </p:cNvSpPr>
              <p:nvPr/>
            </p:nvSpPr>
            <p:spPr bwMode="auto">
              <a:xfrm>
                <a:off x="2421" y="1357"/>
                <a:ext cx="49" cy="370"/>
              </a:xfrm>
              <a:prstGeom prst="line">
                <a:avLst/>
              </a:prstGeom>
              <a:noFill/>
              <a:ln w="28575">
                <a:solidFill>
                  <a:schemeClr val="tx1"/>
                </a:solidFill>
                <a:round/>
                <a:headEnd/>
                <a:tailEnd/>
              </a:ln>
            </p:spPr>
            <p:txBody>
              <a:bodyPr/>
              <a:lstStyle/>
              <a:p>
                <a:endParaRPr lang="en-US"/>
              </a:p>
            </p:txBody>
          </p:sp>
          <p:sp>
            <p:nvSpPr>
              <p:cNvPr id="45" name="Line 41"/>
              <p:cNvSpPr>
                <a:spLocks noChangeShapeType="1"/>
              </p:cNvSpPr>
              <p:nvPr/>
            </p:nvSpPr>
            <p:spPr bwMode="auto">
              <a:xfrm>
                <a:off x="2365" y="1357"/>
                <a:ext cx="49" cy="370"/>
              </a:xfrm>
              <a:prstGeom prst="line">
                <a:avLst/>
              </a:prstGeom>
              <a:noFill/>
              <a:ln w="28575">
                <a:solidFill>
                  <a:schemeClr val="tx1"/>
                </a:solidFill>
                <a:round/>
                <a:headEnd/>
                <a:tailEnd/>
              </a:ln>
            </p:spPr>
            <p:txBody>
              <a:bodyPr/>
              <a:lstStyle/>
              <a:p>
                <a:endParaRPr lang="en-US"/>
              </a:p>
            </p:txBody>
          </p:sp>
          <p:sp>
            <p:nvSpPr>
              <p:cNvPr id="46" name="Line 42"/>
              <p:cNvSpPr>
                <a:spLocks noChangeShapeType="1"/>
              </p:cNvSpPr>
              <p:nvPr/>
            </p:nvSpPr>
            <p:spPr bwMode="auto">
              <a:xfrm>
                <a:off x="2529" y="1355"/>
                <a:ext cx="49" cy="370"/>
              </a:xfrm>
              <a:prstGeom prst="line">
                <a:avLst/>
              </a:prstGeom>
              <a:noFill/>
              <a:ln w="28575">
                <a:solidFill>
                  <a:schemeClr val="tx1"/>
                </a:solidFill>
                <a:round/>
                <a:headEnd/>
                <a:tailEnd/>
              </a:ln>
            </p:spPr>
            <p:txBody>
              <a:bodyPr/>
              <a:lstStyle/>
              <a:p>
                <a:endParaRPr lang="en-US"/>
              </a:p>
            </p:txBody>
          </p:sp>
          <p:sp>
            <p:nvSpPr>
              <p:cNvPr id="47" name="Line 43"/>
              <p:cNvSpPr>
                <a:spLocks noChangeShapeType="1"/>
              </p:cNvSpPr>
              <p:nvPr/>
            </p:nvSpPr>
            <p:spPr bwMode="auto">
              <a:xfrm>
                <a:off x="2478" y="1355"/>
                <a:ext cx="49" cy="370"/>
              </a:xfrm>
              <a:prstGeom prst="line">
                <a:avLst/>
              </a:prstGeom>
              <a:noFill/>
              <a:ln w="28575">
                <a:solidFill>
                  <a:schemeClr val="tx1"/>
                </a:solidFill>
                <a:round/>
                <a:headEnd/>
                <a:tailEnd/>
              </a:ln>
            </p:spPr>
            <p:txBody>
              <a:bodyPr/>
              <a:lstStyle/>
              <a:p>
                <a:endParaRPr lang="en-US"/>
              </a:p>
            </p:txBody>
          </p:sp>
          <p:sp>
            <p:nvSpPr>
              <p:cNvPr id="48" name="Line 44"/>
              <p:cNvSpPr>
                <a:spLocks noChangeShapeType="1"/>
              </p:cNvSpPr>
              <p:nvPr/>
            </p:nvSpPr>
            <p:spPr bwMode="auto">
              <a:xfrm>
                <a:off x="2643" y="1356"/>
                <a:ext cx="49" cy="370"/>
              </a:xfrm>
              <a:prstGeom prst="line">
                <a:avLst/>
              </a:prstGeom>
              <a:noFill/>
              <a:ln w="28575">
                <a:solidFill>
                  <a:schemeClr val="tx1"/>
                </a:solidFill>
                <a:round/>
                <a:headEnd/>
                <a:tailEnd/>
              </a:ln>
            </p:spPr>
            <p:txBody>
              <a:bodyPr/>
              <a:lstStyle/>
              <a:p>
                <a:endParaRPr lang="en-US"/>
              </a:p>
            </p:txBody>
          </p:sp>
          <p:sp>
            <p:nvSpPr>
              <p:cNvPr id="49" name="Line 45"/>
              <p:cNvSpPr>
                <a:spLocks noChangeShapeType="1"/>
              </p:cNvSpPr>
              <p:nvPr/>
            </p:nvSpPr>
            <p:spPr bwMode="auto">
              <a:xfrm>
                <a:off x="2587" y="1356"/>
                <a:ext cx="49" cy="370"/>
              </a:xfrm>
              <a:prstGeom prst="line">
                <a:avLst/>
              </a:prstGeom>
              <a:noFill/>
              <a:ln w="28575">
                <a:solidFill>
                  <a:schemeClr val="tx1"/>
                </a:solidFill>
                <a:round/>
                <a:headEnd/>
                <a:tailEnd/>
              </a:ln>
            </p:spPr>
            <p:txBody>
              <a:bodyPr/>
              <a:lstStyle/>
              <a:p>
                <a:endParaRPr lang="en-US"/>
              </a:p>
            </p:txBody>
          </p:sp>
          <p:sp>
            <p:nvSpPr>
              <p:cNvPr id="50" name="Line 46"/>
              <p:cNvSpPr>
                <a:spLocks noChangeShapeType="1"/>
              </p:cNvSpPr>
              <p:nvPr/>
            </p:nvSpPr>
            <p:spPr bwMode="auto">
              <a:xfrm>
                <a:off x="2745" y="1356"/>
                <a:ext cx="49" cy="370"/>
              </a:xfrm>
              <a:prstGeom prst="line">
                <a:avLst/>
              </a:prstGeom>
              <a:noFill/>
              <a:ln w="28575">
                <a:solidFill>
                  <a:schemeClr val="tx1"/>
                </a:solidFill>
                <a:round/>
                <a:headEnd/>
                <a:tailEnd/>
              </a:ln>
            </p:spPr>
            <p:txBody>
              <a:bodyPr/>
              <a:lstStyle/>
              <a:p>
                <a:endParaRPr lang="en-US"/>
              </a:p>
            </p:txBody>
          </p:sp>
          <p:sp>
            <p:nvSpPr>
              <p:cNvPr id="51" name="Line 47"/>
              <p:cNvSpPr>
                <a:spLocks noChangeShapeType="1"/>
              </p:cNvSpPr>
              <p:nvPr/>
            </p:nvSpPr>
            <p:spPr bwMode="auto">
              <a:xfrm>
                <a:off x="2694" y="1356"/>
                <a:ext cx="49" cy="370"/>
              </a:xfrm>
              <a:prstGeom prst="line">
                <a:avLst/>
              </a:prstGeom>
              <a:noFill/>
              <a:ln w="28575">
                <a:solidFill>
                  <a:schemeClr val="tx1"/>
                </a:solidFill>
                <a:round/>
                <a:headEnd/>
                <a:tailEnd/>
              </a:ln>
            </p:spPr>
            <p:txBody>
              <a:bodyPr/>
              <a:lstStyle/>
              <a:p>
                <a:endParaRPr lang="en-US"/>
              </a:p>
            </p:txBody>
          </p:sp>
          <p:sp>
            <p:nvSpPr>
              <p:cNvPr id="52" name="Line 48"/>
              <p:cNvSpPr>
                <a:spLocks noChangeShapeType="1"/>
              </p:cNvSpPr>
              <p:nvPr/>
            </p:nvSpPr>
            <p:spPr bwMode="auto">
              <a:xfrm>
                <a:off x="2858" y="1354"/>
                <a:ext cx="49" cy="370"/>
              </a:xfrm>
              <a:prstGeom prst="line">
                <a:avLst/>
              </a:prstGeom>
              <a:noFill/>
              <a:ln w="28575">
                <a:solidFill>
                  <a:schemeClr val="tx1"/>
                </a:solidFill>
                <a:round/>
                <a:headEnd/>
                <a:tailEnd/>
              </a:ln>
            </p:spPr>
            <p:txBody>
              <a:bodyPr/>
              <a:lstStyle/>
              <a:p>
                <a:endParaRPr lang="en-US"/>
              </a:p>
            </p:txBody>
          </p:sp>
          <p:sp>
            <p:nvSpPr>
              <p:cNvPr id="53" name="Line 49"/>
              <p:cNvSpPr>
                <a:spLocks noChangeShapeType="1"/>
              </p:cNvSpPr>
              <p:nvPr/>
            </p:nvSpPr>
            <p:spPr bwMode="auto">
              <a:xfrm>
                <a:off x="2802" y="1354"/>
                <a:ext cx="49" cy="370"/>
              </a:xfrm>
              <a:prstGeom prst="line">
                <a:avLst/>
              </a:prstGeom>
              <a:noFill/>
              <a:ln w="28575">
                <a:solidFill>
                  <a:schemeClr val="tx1"/>
                </a:solidFill>
                <a:round/>
                <a:headEnd/>
                <a:tailEnd/>
              </a:ln>
            </p:spPr>
            <p:txBody>
              <a:bodyPr/>
              <a:lstStyle/>
              <a:p>
                <a:endParaRPr lang="en-US"/>
              </a:p>
            </p:txBody>
          </p:sp>
          <p:sp>
            <p:nvSpPr>
              <p:cNvPr id="54" name="Line 50"/>
              <p:cNvSpPr>
                <a:spLocks noChangeShapeType="1"/>
              </p:cNvSpPr>
              <p:nvPr/>
            </p:nvSpPr>
            <p:spPr bwMode="auto">
              <a:xfrm>
                <a:off x="2972" y="1352"/>
                <a:ext cx="49" cy="370"/>
              </a:xfrm>
              <a:prstGeom prst="line">
                <a:avLst/>
              </a:prstGeom>
              <a:noFill/>
              <a:ln w="28575">
                <a:solidFill>
                  <a:schemeClr val="tx1"/>
                </a:solidFill>
                <a:round/>
                <a:headEnd/>
                <a:tailEnd/>
              </a:ln>
            </p:spPr>
            <p:txBody>
              <a:bodyPr/>
              <a:lstStyle/>
              <a:p>
                <a:endParaRPr lang="en-US"/>
              </a:p>
            </p:txBody>
          </p:sp>
          <p:sp>
            <p:nvSpPr>
              <p:cNvPr id="55" name="Line 51"/>
              <p:cNvSpPr>
                <a:spLocks noChangeShapeType="1"/>
              </p:cNvSpPr>
              <p:nvPr/>
            </p:nvSpPr>
            <p:spPr bwMode="auto">
              <a:xfrm>
                <a:off x="2916" y="1352"/>
                <a:ext cx="49" cy="370"/>
              </a:xfrm>
              <a:prstGeom prst="line">
                <a:avLst/>
              </a:prstGeom>
              <a:noFill/>
              <a:ln w="28575">
                <a:solidFill>
                  <a:schemeClr val="tx1"/>
                </a:solidFill>
                <a:round/>
                <a:headEnd/>
                <a:tailEnd/>
              </a:ln>
            </p:spPr>
            <p:txBody>
              <a:bodyPr/>
              <a:lstStyle/>
              <a:p>
                <a:endParaRPr lang="en-US"/>
              </a:p>
            </p:txBody>
          </p:sp>
          <p:sp>
            <p:nvSpPr>
              <p:cNvPr id="56" name="Line 52"/>
              <p:cNvSpPr>
                <a:spLocks noChangeShapeType="1"/>
              </p:cNvSpPr>
              <p:nvPr/>
            </p:nvSpPr>
            <p:spPr bwMode="auto">
              <a:xfrm>
                <a:off x="3081" y="1353"/>
                <a:ext cx="49" cy="370"/>
              </a:xfrm>
              <a:prstGeom prst="line">
                <a:avLst/>
              </a:prstGeom>
              <a:noFill/>
              <a:ln w="28575">
                <a:solidFill>
                  <a:schemeClr val="tx1"/>
                </a:solidFill>
                <a:round/>
                <a:headEnd/>
                <a:tailEnd/>
              </a:ln>
            </p:spPr>
            <p:txBody>
              <a:bodyPr/>
              <a:lstStyle/>
              <a:p>
                <a:endParaRPr lang="en-US"/>
              </a:p>
            </p:txBody>
          </p:sp>
          <p:sp>
            <p:nvSpPr>
              <p:cNvPr id="57" name="Line 53"/>
              <p:cNvSpPr>
                <a:spLocks noChangeShapeType="1"/>
              </p:cNvSpPr>
              <p:nvPr/>
            </p:nvSpPr>
            <p:spPr bwMode="auto">
              <a:xfrm>
                <a:off x="3030" y="1353"/>
                <a:ext cx="49" cy="370"/>
              </a:xfrm>
              <a:prstGeom prst="line">
                <a:avLst/>
              </a:prstGeom>
              <a:noFill/>
              <a:ln w="28575">
                <a:solidFill>
                  <a:schemeClr val="tx1"/>
                </a:solidFill>
                <a:round/>
                <a:headEnd/>
                <a:tailEnd/>
              </a:ln>
            </p:spPr>
            <p:txBody>
              <a:bodyPr/>
              <a:lstStyle/>
              <a:p>
                <a:endParaRPr lang="en-US"/>
              </a:p>
            </p:txBody>
          </p:sp>
          <p:sp>
            <p:nvSpPr>
              <p:cNvPr id="58" name="Line 54"/>
              <p:cNvSpPr>
                <a:spLocks noChangeShapeType="1"/>
              </p:cNvSpPr>
              <p:nvPr/>
            </p:nvSpPr>
            <p:spPr bwMode="auto">
              <a:xfrm>
                <a:off x="3183" y="1353"/>
                <a:ext cx="49" cy="370"/>
              </a:xfrm>
              <a:prstGeom prst="line">
                <a:avLst/>
              </a:prstGeom>
              <a:noFill/>
              <a:ln w="28575">
                <a:solidFill>
                  <a:schemeClr val="tx1"/>
                </a:solidFill>
                <a:round/>
                <a:headEnd/>
                <a:tailEnd/>
              </a:ln>
            </p:spPr>
            <p:txBody>
              <a:bodyPr/>
              <a:lstStyle/>
              <a:p>
                <a:endParaRPr lang="en-US"/>
              </a:p>
            </p:txBody>
          </p:sp>
          <p:sp>
            <p:nvSpPr>
              <p:cNvPr id="59" name="Line 55"/>
              <p:cNvSpPr>
                <a:spLocks noChangeShapeType="1"/>
              </p:cNvSpPr>
              <p:nvPr/>
            </p:nvSpPr>
            <p:spPr bwMode="auto">
              <a:xfrm>
                <a:off x="3132" y="1353"/>
                <a:ext cx="49" cy="370"/>
              </a:xfrm>
              <a:prstGeom prst="line">
                <a:avLst/>
              </a:prstGeom>
              <a:noFill/>
              <a:ln w="28575">
                <a:solidFill>
                  <a:schemeClr val="tx1"/>
                </a:solidFill>
                <a:round/>
                <a:headEnd/>
                <a:tailEnd/>
              </a:ln>
            </p:spPr>
            <p:txBody>
              <a:bodyPr/>
              <a:lstStyle/>
              <a:p>
                <a:endParaRPr lang="en-US"/>
              </a:p>
            </p:txBody>
          </p:sp>
          <p:sp>
            <p:nvSpPr>
              <p:cNvPr id="60" name="Line 56"/>
              <p:cNvSpPr>
                <a:spLocks noChangeShapeType="1"/>
              </p:cNvSpPr>
              <p:nvPr/>
            </p:nvSpPr>
            <p:spPr bwMode="auto">
              <a:xfrm>
                <a:off x="3296" y="1351"/>
                <a:ext cx="49" cy="370"/>
              </a:xfrm>
              <a:prstGeom prst="line">
                <a:avLst/>
              </a:prstGeom>
              <a:noFill/>
              <a:ln w="28575">
                <a:solidFill>
                  <a:schemeClr val="tx1"/>
                </a:solidFill>
                <a:round/>
                <a:headEnd/>
                <a:tailEnd/>
              </a:ln>
            </p:spPr>
            <p:txBody>
              <a:bodyPr/>
              <a:lstStyle/>
              <a:p>
                <a:endParaRPr lang="en-US"/>
              </a:p>
            </p:txBody>
          </p:sp>
          <p:sp>
            <p:nvSpPr>
              <p:cNvPr id="61" name="Line 57"/>
              <p:cNvSpPr>
                <a:spLocks noChangeShapeType="1"/>
              </p:cNvSpPr>
              <p:nvPr/>
            </p:nvSpPr>
            <p:spPr bwMode="auto">
              <a:xfrm>
                <a:off x="3240" y="1351"/>
                <a:ext cx="49" cy="370"/>
              </a:xfrm>
              <a:prstGeom prst="line">
                <a:avLst/>
              </a:prstGeom>
              <a:noFill/>
              <a:ln w="28575">
                <a:solidFill>
                  <a:schemeClr val="tx1"/>
                </a:solidFill>
                <a:round/>
                <a:headEnd/>
                <a:tailEnd/>
              </a:ln>
            </p:spPr>
            <p:txBody>
              <a:bodyPr/>
              <a:lstStyle/>
              <a:p>
                <a:endParaRPr lang="en-US"/>
              </a:p>
            </p:txBody>
          </p:sp>
          <p:sp>
            <p:nvSpPr>
              <p:cNvPr id="62" name="Line 58"/>
              <p:cNvSpPr>
                <a:spLocks noChangeShapeType="1"/>
              </p:cNvSpPr>
              <p:nvPr/>
            </p:nvSpPr>
            <p:spPr bwMode="auto">
              <a:xfrm>
                <a:off x="3408" y="1352"/>
                <a:ext cx="49" cy="370"/>
              </a:xfrm>
              <a:prstGeom prst="line">
                <a:avLst/>
              </a:prstGeom>
              <a:noFill/>
              <a:ln w="28575">
                <a:solidFill>
                  <a:schemeClr val="tx1"/>
                </a:solidFill>
                <a:round/>
                <a:headEnd/>
                <a:tailEnd/>
              </a:ln>
            </p:spPr>
            <p:txBody>
              <a:bodyPr/>
              <a:lstStyle/>
              <a:p>
                <a:endParaRPr lang="en-US"/>
              </a:p>
            </p:txBody>
          </p:sp>
          <p:sp>
            <p:nvSpPr>
              <p:cNvPr id="63" name="Line 59"/>
              <p:cNvSpPr>
                <a:spLocks noChangeShapeType="1"/>
              </p:cNvSpPr>
              <p:nvPr/>
            </p:nvSpPr>
            <p:spPr bwMode="auto">
              <a:xfrm>
                <a:off x="3352" y="1352"/>
                <a:ext cx="49" cy="370"/>
              </a:xfrm>
              <a:prstGeom prst="line">
                <a:avLst/>
              </a:prstGeom>
              <a:noFill/>
              <a:ln w="28575">
                <a:solidFill>
                  <a:schemeClr val="tx1"/>
                </a:solidFill>
                <a:round/>
                <a:headEnd/>
                <a:tailEnd/>
              </a:ln>
            </p:spPr>
            <p:txBody>
              <a:bodyPr/>
              <a:lstStyle/>
              <a:p>
                <a:endParaRPr lang="en-US"/>
              </a:p>
            </p:txBody>
          </p:sp>
          <p:sp>
            <p:nvSpPr>
              <p:cNvPr id="64" name="Line 60"/>
              <p:cNvSpPr>
                <a:spLocks noChangeShapeType="1"/>
              </p:cNvSpPr>
              <p:nvPr/>
            </p:nvSpPr>
            <p:spPr bwMode="auto">
              <a:xfrm>
                <a:off x="3522" y="1353"/>
                <a:ext cx="49" cy="370"/>
              </a:xfrm>
              <a:prstGeom prst="line">
                <a:avLst/>
              </a:prstGeom>
              <a:noFill/>
              <a:ln w="28575">
                <a:solidFill>
                  <a:schemeClr val="tx1"/>
                </a:solidFill>
                <a:round/>
                <a:headEnd/>
                <a:tailEnd/>
              </a:ln>
            </p:spPr>
            <p:txBody>
              <a:bodyPr/>
              <a:lstStyle/>
              <a:p>
                <a:endParaRPr lang="en-US"/>
              </a:p>
            </p:txBody>
          </p:sp>
          <p:sp>
            <p:nvSpPr>
              <p:cNvPr id="65" name="Line 61"/>
              <p:cNvSpPr>
                <a:spLocks noChangeShapeType="1"/>
              </p:cNvSpPr>
              <p:nvPr/>
            </p:nvSpPr>
            <p:spPr bwMode="auto">
              <a:xfrm>
                <a:off x="3466" y="1353"/>
                <a:ext cx="49" cy="370"/>
              </a:xfrm>
              <a:prstGeom prst="line">
                <a:avLst/>
              </a:prstGeom>
              <a:noFill/>
              <a:ln w="28575">
                <a:solidFill>
                  <a:schemeClr val="tx1"/>
                </a:solidFill>
                <a:round/>
                <a:headEnd/>
                <a:tailEnd/>
              </a:ln>
            </p:spPr>
            <p:txBody>
              <a:bodyPr/>
              <a:lstStyle/>
              <a:p>
                <a:endParaRPr lang="en-US"/>
              </a:p>
            </p:txBody>
          </p:sp>
          <p:sp>
            <p:nvSpPr>
              <p:cNvPr id="66" name="Line 62"/>
              <p:cNvSpPr>
                <a:spLocks noChangeShapeType="1"/>
              </p:cNvSpPr>
              <p:nvPr/>
            </p:nvSpPr>
            <p:spPr bwMode="auto">
              <a:xfrm>
                <a:off x="3624" y="1353"/>
                <a:ext cx="49" cy="370"/>
              </a:xfrm>
              <a:prstGeom prst="line">
                <a:avLst/>
              </a:prstGeom>
              <a:noFill/>
              <a:ln w="28575">
                <a:solidFill>
                  <a:schemeClr val="tx1"/>
                </a:solidFill>
                <a:round/>
                <a:headEnd/>
                <a:tailEnd/>
              </a:ln>
            </p:spPr>
            <p:txBody>
              <a:bodyPr/>
              <a:lstStyle/>
              <a:p>
                <a:endParaRPr lang="en-US"/>
              </a:p>
            </p:txBody>
          </p:sp>
          <p:sp>
            <p:nvSpPr>
              <p:cNvPr id="67" name="Line 63"/>
              <p:cNvSpPr>
                <a:spLocks noChangeShapeType="1"/>
              </p:cNvSpPr>
              <p:nvPr/>
            </p:nvSpPr>
            <p:spPr bwMode="auto">
              <a:xfrm>
                <a:off x="3573" y="1353"/>
                <a:ext cx="49" cy="370"/>
              </a:xfrm>
              <a:prstGeom prst="line">
                <a:avLst/>
              </a:prstGeom>
              <a:noFill/>
              <a:ln w="28575">
                <a:solidFill>
                  <a:schemeClr val="tx1"/>
                </a:solidFill>
                <a:round/>
                <a:headEnd/>
                <a:tailEnd/>
              </a:ln>
            </p:spPr>
            <p:txBody>
              <a:bodyPr/>
              <a:lstStyle/>
              <a:p>
                <a:endParaRPr lang="en-US"/>
              </a:p>
            </p:txBody>
          </p:sp>
          <p:sp>
            <p:nvSpPr>
              <p:cNvPr id="68" name="Line 64"/>
              <p:cNvSpPr>
                <a:spLocks noChangeShapeType="1"/>
              </p:cNvSpPr>
              <p:nvPr/>
            </p:nvSpPr>
            <p:spPr bwMode="auto">
              <a:xfrm>
                <a:off x="3732" y="1351"/>
                <a:ext cx="49" cy="370"/>
              </a:xfrm>
              <a:prstGeom prst="line">
                <a:avLst/>
              </a:prstGeom>
              <a:noFill/>
              <a:ln w="28575">
                <a:solidFill>
                  <a:schemeClr val="tx1"/>
                </a:solidFill>
                <a:round/>
                <a:headEnd/>
                <a:tailEnd/>
              </a:ln>
            </p:spPr>
            <p:txBody>
              <a:bodyPr/>
              <a:lstStyle/>
              <a:p>
                <a:endParaRPr lang="en-US"/>
              </a:p>
            </p:txBody>
          </p:sp>
          <p:sp>
            <p:nvSpPr>
              <p:cNvPr id="69" name="Line 65"/>
              <p:cNvSpPr>
                <a:spLocks noChangeShapeType="1"/>
              </p:cNvSpPr>
              <p:nvPr/>
            </p:nvSpPr>
            <p:spPr bwMode="auto">
              <a:xfrm>
                <a:off x="3681" y="1351"/>
                <a:ext cx="49" cy="370"/>
              </a:xfrm>
              <a:prstGeom prst="line">
                <a:avLst/>
              </a:prstGeom>
              <a:noFill/>
              <a:ln w="28575">
                <a:solidFill>
                  <a:schemeClr val="tx1"/>
                </a:solidFill>
                <a:round/>
                <a:headEnd/>
                <a:tailEnd/>
              </a:ln>
            </p:spPr>
            <p:txBody>
              <a:bodyPr/>
              <a:lstStyle/>
              <a:p>
                <a:endParaRPr lang="en-US"/>
              </a:p>
            </p:txBody>
          </p:sp>
          <p:sp>
            <p:nvSpPr>
              <p:cNvPr id="70" name="Line 66"/>
              <p:cNvSpPr>
                <a:spLocks noChangeShapeType="1"/>
              </p:cNvSpPr>
              <p:nvPr/>
            </p:nvSpPr>
            <p:spPr bwMode="auto">
              <a:xfrm>
                <a:off x="3786" y="1356"/>
                <a:ext cx="49" cy="370"/>
              </a:xfrm>
              <a:prstGeom prst="line">
                <a:avLst/>
              </a:prstGeom>
              <a:noFill/>
              <a:ln w="28575">
                <a:solidFill>
                  <a:schemeClr val="tx1"/>
                </a:solidFill>
                <a:round/>
                <a:headEnd/>
                <a:tailEnd/>
              </a:ln>
            </p:spPr>
            <p:txBody>
              <a:bodyPr/>
              <a:lstStyle/>
              <a:p>
                <a:endParaRPr lang="en-US"/>
              </a:p>
            </p:txBody>
          </p:sp>
          <p:sp>
            <p:nvSpPr>
              <p:cNvPr id="71" name="Line 67"/>
              <p:cNvSpPr>
                <a:spLocks noChangeShapeType="1"/>
              </p:cNvSpPr>
              <p:nvPr/>
            </p:nvSpPr>
            <p:spPr bwMode="auto">
              <a:xfrm>
                <a:off x="3894" y="1354"/>
                <a:ext cx="49" cy="370"/>
              </a:xfrm>
              <a:prstGeom prst="line">
                <a:avLst/>
              </a:prstGeom>
              <a:noFill/>
              <a:ln w="28575">
                <a:solidFill>
                  <a:schemeClr val="tx1"/>
                </a:solidFill>
                <a:round/>
                <a:headEnd/>
                <a:tailEnd/>
              </a:ln>
            </p:spPr>
            <p:txBody>
              <a:bodyPr/>
              <a:lstStyle/>
              <a:p>
                <a:endParaRPr lang="en-US"/>
              </a:p>
            </p:txBody>
          </p:sp>
          <p:sp>
            <p:nvSpPr>
              <p:cNvPr id="72" name="Line 68"/>
              <p:cNvSpPr>
                <a:spLocks noChangeShapeType="1"/>
              </p:cNvSpPr>
              <p:nvPr/>
            </p:nvSpPr>
            <p:spPr bwMode="auto">
              <a:xfrm>
                <a:off x="3843" y="1354"/>
                <a:ext cx="49" cy="370"/>
              </a:xfrm>
              <a:prstGeom prst="line">
                <a:avLst/>
              </a:prstGeom>
              <a:noFill/>
              <a:ln w="28575">
                <a:solidFill>
                  <a:schemeClr val="tx1"/>
                </a:solidFill>
                <a:round/>
                <a:headEnd/>
                <a:tailEnd/>
              </a:ln>
            </p:spPr>
            <p:txBody>
              <a:bodyPr/>
              <a:lstStyle/>
              <a:p>
                <a:endParaRPr lang="en-US"/>
              </a:p>
            </p:txBody>
          </p:sp>
        </p:grpSp>
        <p:sp>
          <p:nvSpPr>
            <p:cNvPr id="9" name="Rectangle 69"/>
            <p:cNvSpPr>
              <a:spLocks noChangeArrowheads="1"/>
            </p:cNvSpPr>
            <p:nvPr/>
          </p:nvSpPr>
          <p:spPr bwMode="auto">
            <a:xfrm rot="-5400000">
              <a:off x="2969" y="1264"/>
              <a:ext cx="288" cy="69"/>
            </a:xfrm>
            <a:prstGeom prst="rect">
              <a:avLst/>
            </a:prstGeom>
            <a:solidFill>
              <a:srgbClr val="FF9900"/>
            </a:solidFill>
            <a:ln w="9525">
              <a:solidFill>
                <a:srgbClr val="FF6600"/>
              </a:solidFill>
              <a:miter lim="800000"/>
              <a:headEnd/>
              <a:tailEnd/>
            </a:ln>
          </p:spPr>
          <p:txBody>
            <a:bodyPr vert="eaVert" wrap="none" anchor="ctr"/>
            <a:lstStyle/>
            <a:p>
              <a:endParaRPr lang="en-US" sz="1400"/>
            </a:p>
          </p:txBody>
        </p:sp>
        <p:sp>
          <p:nvSpPr>
            <p:cNvPr id="10" name="Line 70"/>
            <p:cNvSpPr>
              <a:spLocks noChangeShapeType="1"/>
            </p:cNvSpPr>
            <p:nvPr/>
          </p:nvSpPr>
          <p:spPr bwMode="auto">
            <a:xfrm>
              <a:off x="1200" y="1680"/>
              <a:ext cx="432" cy="0"/>
            </a:xfrm>
            <a:prstGeom prst="line">
              <a:avLst/>
            </a:prstGeom>
            <a:noFill/>
            <a:ln w="19050">
              <a:solidFill>
                <a:schemeClr val="tx1"/>
              </a:solidFill>
              <a:round/>
              <a:headEnd/>
              <a:tailEnd/>
            </a:ln>
          </p:spPr>
          <p:txBody>
            <a:bodyPr/>
            <a:lstStyle/>
            <a:p>
              <a:endParaRPr lang="en-US"/>
            </a:p>
          </p:txBody>
        </p:sp>
        <p:sp>
          <p:nvSpPr>
            <p:cNvPr id="11" name="Line 71"/>
            <p:cNvSpPr>
              <a:spLocks noChangeShapeType="1"/>
            </p:cNvSpPr>
            <p:nvPr/>
          </p:nvSpPr>
          <p:spPr bwMode="auto">
            <a:xfrm>
              <a:off x="1200" y="1680"/>
              <a:ext cx="0" cy="336"/>
            </a:xfrm>
            <a:prstGeom prst="line">
              <a:avLst/>
            </a:prstGeom>
            <a:noFill/>
            <a:ln w="19050">
              <a:solidFill>
                <a:schemeClr val="tx1"/>
              </a:solidFill>
              <a:round/>
              <a:headEnd/>
              <a:tailEnd/>
            </a:ln>
          </p:spPr>
          <p:txBody>
            <a:bodyPr/>
            <a:lstStyle/>
            <a:p>
              <a:endParaRPr lang="en-US"/>
            </a:p>
          </p:txBody>
        </p:sp>
        <p:sp>
          <p:nvSpPr>
            <p:cNvPr id="12" name="Line 72"/>
            <p:cNvSpPr>
              <a:spLocks noChangeShapeType="1"/>
            </p:cNvSpPr>
            <p:nvPr/>
          </p:nvSpPr>
          <p:spPr bwMode="auto">
            <a:xfrm>
              <a:off x="3120" y="1248"/>
              <a:ext cx="1680" cy="0"/>
            </a:xfrm>
            <a:prstGeom prst="line">
              <a:avLst/>
            </a:prstGeom>
            <a:noFill/>
            <a:ln w="19050">
              <a:solidFill>
                <a:schemeClr val="tx1"/>
              </a:solidFill>
              <a:round/>
              <a:headEnd/>
              <a:tailEnd/>
            </a:ln>
          </p:spPr>
          <p:txBody>
            <a:bodyPr/>
            <a:lstStyle/>
            <a:p>
              <a:endParaRPr lang="en-US"/>
            </a:p>
          </p:txBody>
        </p:sp>
        <p:sp>
          <p:nvSpPr>
            <p:cNvPr id="13" name="Line 73"/>
            <p:cNvSpPr>
              <a:spLocks noChangeShapeType="1"/>
            </p:cNvSpPr>
            <p:nvPr/>
          </p:nvSpPr>
          <p:spPr bwMode="auto">
            <a:xfrm>
              <a:off x="4800" y="1248"/>
              <a:ext cx="0" cy="816"/>
            </a:xfrm>
            <a:prstGeom prst="line">
              <a:avLst/>
            </a:prstGeom>
            <a:noFill/>
            <a:ln w="19050">
              <a:solidFill>
                <a:schemeClr val="tx1"/>
              </a:solidFill>
              <a:round/>
              <a:headEnd/>
              <a:tailEnd/>
            </a:ln>
          </p:spPr>
          <p:txBody>
            <a:bodyPr/>
            <a:lstStyle/>
            <a:p>
              <a:endParaRPr lang="en-US"/>
            </a:p>
          </p:txBody>
        </p:sp>
        <p:sp>
          <p:nvSpPr>
            <p:cNvPr id="14" name="Line 74"/>
            <p:cNvSpPr>
              <a:spLocks noChangeShapeType="1"/>
            </p:cNvSpPr>
            <p:nvPr/>
          </p:nvSpPr>
          <p:spPr bwMode="auto">
            <a:xfrm flipV="1">
              <a:off x="1200" y="1776"/>
              <a:ext cx="0" cy="96"/>
            </a:xfrm>
            <a:prstGeom prst="line">
              <a:avLst/>
            </a:prstGeom>
            <a:noFill/>
            <a:ln w="19050">
              <a:solidFill>
                <a:schemeClr val="tx1"/>
              </a:solidFill>
              <a:round/>
              <a:headEnd/>
              <a:tailEnd type="triangle" w="med" len="med"/>
            </a:ln>
          </p:spPr>
          <p:txBody>
            <a:bodyPr/>
            <a:lstStyle/>
            <a:p>
              <a:endParaRPr lang="en-US"/>
            </a:p>
          </p:txBody>
        </p:sp>
        <p:sp>
          <p:nvSpPr>
            <p:cNvPr id="15" name="Line 75"/>
            <p:cNvSpPr>
              <a:spLocks noChangeShapeType="1"/>
            </p:cNvSpPr>
            <p:nvPr/>
          </p:nvSpPr>
          <p:spPr bwMode="auto">
            <a:xfrm>
              <a:off x="4800" y="1488"/>
              <a:ext cx="0" cy="96"/>
            </a:xfrm>
            <a:prstGeom prst="line">
              <a:avLst/>
            </a:prstGeom>
            <a:noFill/>
            <a:ln w="19050">
              <a:solidFill>
                <a:schemeClr val="tx1"/>
              </a:solidFill>
              <a:round/>
              <a:headEnd/>
              <a:tailEnd type="triangle" w="med" len="med"/>
            </a:ln>
          </p:spPr>
          <p:txBody>
            <a:bodyPr/>
            <a:lstStyle/>
            <a:p>
              <a:endParaRPr lang="en-US"/>
            </a:p>
          </p:txBody>
        </p:sp>
        <p:sp>
          <p:nvSpPr>
            <p:cNvPr id="16" name="Text Box 76"/>
            <p:cNvSpPr txBox="1">
              <a:spLocks noChangeArrowheads="1"/>
            </p:cNvSpPr>
            <p:nvPr/>
          </p:nvSpPr>
          <p:spPr bwMode="auto">
            <a:xfrm>
              <a:off x="3024" y="931"/>
              <a:ext cx="194" cy="237"/>
            </a:xfrm>
            <a:prstGeom prst="rect">
              <a:avLst/>
            </a:prstGeom>
            <a:noFill/>
            <a:ln w="19050" algn="ctr">
              <a:noFill/>
              <a:miter lim="800000"/>
              <a:headEnd/>
              <a:tailEnd/>
            </a:ln>
          </p:spPr>
          <p:txBody>
            <a:bodyPr lIns="0" tIns="0" rIns="0" bIns="0">
              <a:spAutoFit/>
            </a:bodyPr>
            <a:lstStyle/>
            <a:p>
              <a:pPr>
                <a:spcBef>
                  <a:spcPct val="50000"/>
                </a:spcBef>
              </a:pPr>
              <a:r>
                <a:rPr lang="en-US" sz="1400"/>
                <a:t>C</a:t>
              </a:r>
            </a:p>
          </p:txBody>
        </p:sp>
        <p:sp>
          <p:nvSpPr>
            <p:cNvPr id="17" name="Text Box 77"/>
            <p:cNvSpPr txBox="1">
              <a:spLocks noChangeArrowheads="1"/>
            </p:cNvSpPr>
            <p:nvPr/>
          </p:nvSpPr>
          <p:spPr bwMode="auto">
            <a:xfrm>
              <a:off x="1392" y="1151"/>
              <a:ext cx="190" cy="237"/>
            </a:xfrm>
            <a:prstGeom prst="rect">
              <a:avLst/>
            </a:prstGeom>
            <a:noFill/>
            <a:ln w="19050" algn="ctr">
              <a:noFill/>
              <a:miter lim="800000"/>
              <a:headEnd/>
              <a:tailEnd/>
            </a:ln>
          </p:spPr>
          <p:txBody>
            <a:bodyPr lIns="0" tIns="0" rIns="0" bIns="0">
              <a:spAutoFit/>
            </a:bodyPr>
            <a:lstStyle/>
            <a:p>
              <a:pPr>
                <a:spcBef>
                  <a:spcPct val="50000"/>
                </a:spcBef>
              </a:pPr>
              <a:r>
                <a:rPr lang="en-US" sz="1400"/>
                <a:t>M</a:t>
              </a:r>
            </a:p>
          </p:txBody>
        </p:sp>
        <p:sp>
          <p:nvSpPr>
            <p:cNvPr id="18" name="Text Box 78"/>
            <p:cNvSpPr txBox="1">
              <a:spLocks noChangeArrowheads="1"/>
            </p:cNvSpPr>
            <p:nvPr/>
          </p:nvSpPr>
          <p:spPr bwMode="auto">
            <a:xfrm>
              <a:off x="4321" y="1008"/>
              <a:ext cx="192" cy="237"/>
            </a:xfrm>
            <a:prstGeom prst="rect">
              <a:avLst/>
            </a:prstGeom>
            <a:noFill/>
            <a:ln w="19050" algn="ctr">
              <a:noFill/>
              <a:miter lim="800000"/>
              <a:headEnd/>
              <a:tailEnd/>
            </a:ln>
          </p:spPr>
          <p:txBody>
            <a:bodyPr lIns="0" tIns="0" rIns="0" bIns="0">
              <a:spAutoFit/>
            </a:bodyPr>
            <a:lstStyle/>
            <a:p>
              <a:pPr>
                <a:spcBef>
                  <a:spcPct val="50000"/>
                </a:spcBef>
              </a:pPr>
              <a:r>
                <a:rPr lang="en-US" sz="1400"/>
                <a:t>N</a:t>
              </a:r>
            </a:p>
          </p:txBody>
        </p:sp>
        <p:sp>
          <p:nvSpPr>
            <p:cNvPr id="19" name="Text Box 79"/>
            <p:cNvSpPr txBox="1">
              <a:spLocks noChangeArrowheads="1"/>
            </p:cNvSpPr>
            <p:nvPr/>
          </p:nvSpPr>
          <p:spPr bwMode="auto">
            <a:xfrm>
              <a:off x="1392" y="1489"/>
              <a:ext cx="190" cy="237"/>
            </a:xfrm>
            <a:prstGeom prst="rect">
              <a:avLst/>
            </a:prstGeom>
            <a:noFill/>
            <a:ln w="19050" algn="ctr">
              <a:noFill/>
              <a:miter lim="800000"/>
              <a:headEnd/>
              <a:tailEnd/>
            </a:ln>
          </p:spPr>
          <p:txBody>
            <a:bodyPr lIns="0" tIns="0" rIns="0" bIns="0">
              <a:spAutoFit/>
            </a:bodyPr>
            <a:lstStyle/>
            <a:p>
              <a:pPr>
                <a:spcBef>
                  <a:spcPct val="50000"/>
                </a:spcBef>
              </a:pPr>
              <a:r>
                <a:rPr lang="en-US" sz="1400"/>
                <a:t>A</a:t>
              </a:r>
            </a:p>
          </p:txBody>
        </p:sp>
        <p:sp>
          <p:nvSpPr>
            <p:cNvPr id="20" name="Text Box 80"/>
            <p:cNvSpPr txBox="1">
              <a:spLocks noChangeArrowheads="1"/>
            </p:cNvSpPr>
            <p:nvPr/>
          </p:nvSpPr>
          <p:spPr bwMode="auto">
            <a:xfrm>
              <a:off x="4355" y="1546"/>
              <a:ext cx="193" cy="237"/>
            </a:xfrm>
            <a:prstGeom prst="rect">
              <a:avLst/>
            </a:prstGeom>
            <a:noFill/>
            <a:ln w="19050" algn="ctr">
              <a:noFill/>
              <a:miter lim="800000"/>
              <a:headEnd/>
              <a:tailEnd/>
            </a:ln>
          </p:spPr>
          <p:txBody>
            <a:bodyPr lIns="0" tIns="0" rIns="0" bIns="0">
              <a:spAutoFit/>
            </a:bodyPr>
            <a:lstStyle/>
            <a:p>
              <a:pPr>
                <a:spcBef>
                  <a:spcPct val="50000"/>
                </a:spcBef>
              </a:pPr>
              <a:r>
                <a:rPr lang="en-US" sz="1400"/>
                <a:t>B</a:t>
              </a:r>
            </a:p>
          </p:txBody>
        </p:sp>
      </p:grpSp>
      <p:sp>
        <p:nvSpPr>
          <p:cNvPr id="73" name="Text Box 12"/>
          <p:cNvSpPr txBox="1">
            <a:spLocks noChangeArrowheads="1"/>
          </p:cNvSpPr>
          <p:nvPr/>
        </p:nvSpPr>
        <p:spPr bwMode="auto">
          <a:xfrm>
            <a:off x="2590800" y="4419600"/>
            <a:ext cx="1676400" cy="523212"/>
          </a:xfrm>
          <a:prstGeom prst="rect">
            <a:avLst/>
          </a:prstGeom>
          <a:noFill/>
          <a:ln w="19050" algn="ctr">
            <a:noFill/>
            <a:miter lim="800000"/>
            <a:headEnd/>
            <a:tailEnd/>
          </a:ln>
        </p:spPr>
        <p:txBody>
          <a:bodyPr wrap="square" lIns="91432" tIns="45716" rIns="91432" bIns="45716">
            <a:spAutoFit/>
          </a:bodyPr>
          <a:lstStyle/>
          <a:p>
            <a:pPr>
              <a:spcBef>
                <a:spcPct val="50000"/>
              </a:spcBef>
            </a:pPr>
            <a:r>
              <a:rPr lang="en-US" sz="2800" b="1" dirty="0">
                <a:latin typeface="Times New Roman" pitchFamily="18" charset="0"/>
                <a:cs typeface="Times New Roman" pitchFamily="18" charset="0"/>
              </a:rPr>
              <a:t>50</a:t>
            </a:r>
            <a:r>
              <a:rPr lang="en-US" sz="2800" b="1" dirty="0">
                <a:latin typeface="Times New Roman" pitchFamily="18" charset="0"/>
                <a:cs typeface="Times New Roman" pitchFamily="18" charset="0"/>
                <a:sym typeface="Symbol" pitchFamily="18" charset="2"/>
              </a:rPr>
              <a:t>-2,5A</a:t>
            </a:r>
          </a:p>
        </p:txBody>
      </p:sp>
      <p:sp>
        <p:nvSpPr>
          <p:cNvPr id="74" name="AutoShape 14"/>
          <p:cNvSpPr>
            <a:spLocks noChangeArrowheads="1"/>
          </p:cNvSpPr>
          <p:nvPr/>
        </p:nvSpPr>
        <p:spPr bwMode="auto">
          <a:xfrm>
            <a:off x="5029200" y="3581400"/>
            <a:ext cx="3733800" cy="609600"/>
          </a:xfrm>
          <a:prstGeom prst="wedgeRoundRectCallout">
            <a:avLst>
              <a:gd name="adj1" fmla="val -75171"/>
              <a:gd name="adj2" fmla="val 137500"/>
              <a:gd name="adj3" fmla="val 16667"/>
            </a:avLst>
          </a:prstGeom>
          <a:gradFill rotWithShape="1">
            <a:gsLst>
              <a:gs pos="0">
                <a:srgbClr val="FF00FF">
                  <a:alpha val="69000"/>
                </a:srgbClr>
              </a:gs>
              <a:gs pos="50000">
                <a:schemeClr val="bg1"/>
              </a:gs>
              <a:gs pos="100000">
                <a:srgbClr val="FF00FF">
                  <a:alpha val="69000"/>
                </a:srgbClr>
              </a:gs>
            </a:gsLst>
            <a:lin ang="5400000" scaled="1"/>
          </a:gradFill>
          <a:ln w="3175" algn="ctr">
            <a:solidFill>
              <a:schemeClr val="tx1"/>
            </a:solidFill>
            <a:miter lim="800000"/>
            <a:headEnd/>
            <a:tailEnd/>
          </a:ln>
          <a:effectLst/>
        </p:spPr>
        <p:txBody>
          <a:bodyPr lIns="91432" tIns="45716" rIns="91432" bIns="45716"/>
          <a:lstStyle/>
          <a:p>
            <a:pPr>
              <a:defRPr/>
            </a:pPr>
            <a:r>
              <a:rPr lang="en-US" sz="3200" b="1" dirty="0" err="1">
                <a:solidFill>
                  <a:srgbClr val="0000CC"/>
                </a:solidFill>
                <a:latin typeface="Times New Roman" pitchFamily="18" charset="0"/>
                <a:cs typeface="Times New Roman" pitchFamily="18" charset="0"/>
              </a:rPr>
              <a:t>Số</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này</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có</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nghĩa</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gì</a:t>
            </a:r>
            <a:r>
              <a:rPr lang="en-US" sz="3200" b="1" dirty="0">
                <a:solidFill>
                  <a:srgbClr val="0000CC"/>
                </a:solidFill>
                <a:latin typeface="Times New Roman" pitchFamily="18" charset="0"/>
                <a:cs typeface="Times New Roman" pitchFamily="18" charset="0"/>
              </a:rPr>
              <a:t> ?</a:t>
            </a:r>
          </a:p>
        </p:txBody>
      </p:sp>
      <p:sp>
        <p:nvSpPr>
          <p:cNvPr id="75" name="Text Box 13"/>
          <p:cNvSpPr txBox="1">
            <a:spLocks noChangeArrowheads="1"/>
          </p:cNvSpPr>
          <p:nvPr/>
        </p:nvSpPr>
        <p:spPr bwMode="auto">
          <a:xfrm>
            <a:off x="381000" y="5410200"/>
            <a:ext cx="7696200" cy="862013"/>
          </a:xfrm>
          <a:prstGeom prst="rect">
            <a:avLst/>
          </a:prstGeom>
          <a:noFill/>
          <a:ln w="19050" algn="ctr">
            <a:noFill/>
            <a:miter lim="800000"/>
            <a:headEnd/>
            <a:tailEnd/>
          </a:ln>
        </p:spPr>
        <p:txBody>
          <a:bodyPr lIns="0" tIns="0" rIns="0" bIns="0">
            <a:spAutoFit/>
          </a:bodyPr>
          <a:lstStyle/>
          <a:p>
            <a:r>
              <a:rPr lang="en-US" sz="2800" b="1" i="1" dirty="0" err="1">
                <a:solidFill>
                  <a:srgbClr val="0000CC"/>
                </a:solidFill>
                <a:latin typeface="Times New Roman" pitchFamily="18" charset="0"/>
                <a:cs typeface="Times New Roman" pitchFamily="18" charset="0"/>
                <a:sym typeface="Symbol" pitchFamily="18" charset="2"/>
              </a:rPr>
              <a:t>Giá</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trị</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lớn</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nhất</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của</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biến</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trở</a:t>
            </a:r>
            <a:r>
              <a:rPr lang="en-US" sz="2800" b="1" i="1" dirty="0">
                <a:solidFill>
                  <a:srgbClr val="0000CC"/>
                </a:solidFill>
                <a:latin typeface="Times New Roman" pitchFamily="18" charset="0"/>
                <a:cs typeface="Times New Roman" pitchFamily="18" charset="0"/>
                <a:sym typeface="Symbol" pitchFamily="18" charset="2"/>
              </a:rPr>
              <a:t> 50.</a:t>
            </a:r>
          </a:p>
          <a:p>
            <a:r>
              <a:rPr lang="en-US" sz="2800" b="1" i="1" dirty="0">
                <a:solidFill>
                  <a:srgbClr val="0000CC"/>
                </a:solidFill>
                <a:latin typeface="Times New Roman" pitchFamily="18" charset="0"/>
                <a:cs typeface="Times New Roman" pitchFamily="18" charset="0"/>
                <a:sym typeface="Symbol" pitchFamily="18" charset="2"/>
              </a:rPr>
              <a:t>CĐDĐ </a:t>
            </a:r>
            <a:r>
              <a:rPr lang="en-US" sz="2800" b="1" i="1" dirty="0" err="1">
                <a:solidFill>
                  <a:srgbClr val="0000CC"/>
                </a:solidFill>
                <a:latin typeface="Times New Roman" pitchFamily="18" charset="0"/>
                <a:cs typeface="Times New Roman" pitchFamily="18" charset="0"/>
                <a:sym typeface="Symbol" pitchFamily="18" charset="2"/>
              </a:rPr>
              <a:t>lớn</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nhất</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có</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thể</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đi</a:t>
            </a:r>
            <a:r>
              <a:rPr lang="en-US" sz="2800" b="1" i="1" dirty="0">
                <a:solidFill>
                  <a:srgbClr val="0000CC"/>
                </a:solidFill>
                <a:latin typeface="Times New Roman" pitchFamily="18" charset="0"/>
                <a:cs typeface="Times New Roman" pitchFamily="18" charset="0"/>
                <a:sym typeface="Symbol" pitchFamily="18" charset="2"/>
              </a:rPr>
              <a:t> qua </a:t>
            </a:r>
            <a:r>
              <a:rPr lang="en-US" sz="2800" b="1" i="1" dirty="0" err="1">
                <a:solidFill>
                  <a:srgbClr val="0000CC"/>
                </a:solidFill>
                <a:latin typeface="Times New Roman" pitchFamily="18" charset="0"/>
                <a:cs typeface="Times New Roman" pitchFamily="18" charset="0"/>
                <a:sym typeface="Symbol" pitchFamily="18" charset="2"/>
              </a:rPr>
              <a:t>biến</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trở</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là</a:t>
            </a:r>
            <a:r>
              <a:rPr lang="en-US" sz="2800" b="1" i="1" dirty="0">
                <a:solidFill>
                  <a:srgbClr val="0000CC"/>
                </a:solidFill>
                <a:latin typeface="Times New Roman" pitchFamily="18" charset="0"/>
                <a:cs typeface="Times New Roman" pitchFamily="18" charset="0"/>
                <a:sym typeface="Symbol" pitchFamily="18" charset="2"/>
              </a:rPr>
              <a:t> 2,5A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10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par>
                          <p:cTn id="16" fill="hold">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par>
                                <p:cTn id="20" presetID="3"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blinds(horizontal)">
                                      <p:cBhvr>
                                        <p:cTn id="25" dur="500"/>
                                        <p:tgtEl>
                                          <p:spTgt spid="73"/>
                                        </p:tgtEl>
                                      </p:cBhvr>
                                    </p:animEffect>
                                  </p:childTnLst>
                                </p:cTn>
                              </p:par>
                              <p:par>
                                <p:cTn id="26" presetID="3" presetClass="entr" presetSubtype="10"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blinds(horizontal)">
                                      <p:cBhvr>
                                        <p:cTn id="28" dur="500"/>
                                        <p:tgtEl>
                                          <p:spTgt spid="7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blinds(horizontal)">
                                      <p:cBhvr>
                                        <p:cTn id="3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3" grpId="0"/>
      <p:bldP spid="7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4"/>
          <p:cNvPicPr>
            <a:picLocks noChangeAspect="1" noChangeArrowheads="1"/>
          </p:cNvPicPr>
          <p:nvPr/>
        </p:nvPicPr>
        <p:blipFill>
          <a:blip r:embed="rId2"/>
          <a:srcRect/>
          <a:stretch>
            <a:fillRect/>
          </a:stretch>
        </p:blipFill>
        <p:spPr bwMode="auto">
          <a:xfrm>
            <a:off x="287338" y="715963"/>
            <a:ext cx="8323262" cy="5300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Kết quả hình ảnh cho điện trở 4 vòng màu"/>
          <p:cNvPicPr>
            <a:picLocks noChangeAspect="1" noChangeArrowheads="1"/>
          </p:cNvPicPr>
          <p:nvPr/>
        </p:nvPicPr>
        <p:blipFill>
          <a:blip r:embed="rId2"/>
          <a:srcRect/>
          <a:stretch>
            <a:fillRect/>
          </a:stretch>
        </p:blipFill>
        <p:spPr bwMode="auto">
          <a:xfrm>
            <a:off x="287338" y="228600"/>
            <a:ext cx="8707437" cy="641508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0+ ảnh làm slide PowerPoint cực đẹp, chuyên nghiệp không nên bỏ lỡ -  Thegioididong.com"/>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WordArt 2"/>
          <p:cNvSpPr>
            <a:spLocks noChangeArrowheads="1" noChangeShapeType="1" noTextEdit="1"/>
          </p:cNvSpPr>
          <p:nvPr/>
        </p:nvSpPr>
        <p:spPr bwMode="auto">
          <a:xfrm>
            <a:off x="228600" y="0"/>
            <a:ext cx="8382000" cy="2362200"/>
          </a:xfrm>
          <a:prstGeom prst="rect">
            <a:avLst/>
          </a:prstGeom>
        </p:spPr>
        <p:txBody>
          <a:bodyPr wrap="none" fromWordArt="1">
            <a:prstTxWarp prst="textPlain">
              <a:avLst>
                <a:gd name="adj" fmla="val 50000"/>
              </a:avLst>
            </a:prstTxWarp>
          </a:bodyPr>
          <a:lstStyle/>
          <a:p>
            <a:pPr algn="ctr"/>
            <a:r>
              <a:rPr lang="en-US" sz="3600" b="1" kern="10" dirty="0">
                <a:ln w="28575">
                  <a:solidFill>
                    <a:srgbClr val="FEF800"/>
                  </a:solidFill>
                  <a:round/>
                  <a:headEnd/>
                  <a:tailEnd/>
                </a:ln>
                <a:effectLst>
                  <a:outerShdw dist="107763" dir="18900000" algn="ctr" rotWithShape="0">
                    <a:srgbClr val="868686">
                      <a:alpha val="50000"/>
                    </a:srgbClr>
                  </a:outerShdw>
                </a:effectLst>
                <a:latin typeface="Times New Roman" pitchFamily="18" charset="0"/>
                <a:cs typeface="Times New Roman" pitchFamily="18" charset="0"/>
              </a:rPr>
              <a:t>BÀI HỌC ĐẾN ĐÂY KẾT THÚC</a:t>
            </a:r>
            <a:r>
              <a:rPr lang="en-US" sz="3600" b="1" kern="10" dirty="0">
                <a:ln w="28575">
                  <a:solidFill>
                    <a:srgbClr val="FEF800"/>
                  </a:solidFill>
                  <a:round/>
                  <a:headEnd/>
                  <a:tailEnd/>
                </a:ln>
                <a:gradFill rotWithShape="1">
                  <a:gsLst>
                    <a:gs pos="0">
                      <a:srgbClr val="FFFFFF"/>
                    </a:gs>
                    <a:gs pos="50000">
                      <a:srgbClr val="FF0000"/>
                    </a:gs>
                    <a:gs pos="100000">
                      <a:srgbClr val="FFFFFF"/>
                    </a:gs>
                  </a:gsLst>
                  <a:lin ang="5400000" scaled="1"/>
                </a:gradFill>
                <a:effectLst>
                  <a:outerShdw dist="107763" dir="18900000" algn="ctr" rotWithShape="0">
                    <a:srgbClr val="868686">
                      <a:alpha val="50000"/>
                    </a:srgbClr>
                  </a:outerShdw>
                </a:effectLst>
                <a:latin typeface="Times New Roman" pitchFamily="18" charset="0"/>
                <a:cs typeface="Times New Roman" pitchFamily="18" charset="0"/>
              </a:rPr>
              <a:t> </a:t>
            </a:r>
          </a:p>
        </p:txBody>
      </p:sp>
      <p:sp>
        <p:nvSpPr>
          <p:cNvPr id="6" name="WordArt 2"/>
          <p:cNvSpPr>
            <a:spLocks noChangeArrowheads="1" noChangeShapeType="1" noTextEdit="1"/>
          </p:cNvSpPr>
          <p:nvPr/>
        </p:nvSpPr>
        <p:spPr bwMode="auto">
          <a:xfrm>
            <a:off x="0" y="2819400"/>
            <a:ext cx="9144000" cy="2362200"/>
          </a:xfrm>
          <a:prstGeom prst="rect">
            <a:avLst/>
          </a:prstGeom>
        </p:spPr>
        <p:txBody>
          <a:bodyPr wrap="none" fromWordArt="1">
            <a:prstTxWarp prst="textPlain">
              <a:avLst>
                <a:gd name="adj" fmla="val 50000"/>
              </a:avLst>
            </a:prstTxWarp>
          </a:bodyPr>
          <a:lstStyle/>
          <a:p>
            <a:pPr algn="ctr"/>
            <a:r>
              <a:rPr lang="vi-VN" sz="3600" b="1" kern="10" dirty="0">
                <a:ln w="28575">
                  <a:solidFill>
                    <a:srgbClr val="FEF800"/>
                  </a:solidFill>
                  <a:round/>
                  <a:headEnd/>
                  <a:tailEnd/>
                </a:ln>
                <a:solidFill>
                  <a:srgbClr val="7030A0"/>
                </a:solidFill>
                <a:effectLst>
                  <a:outerShdw dist="107763" dir="18900000" algn="ctr" rotWithShape="0">
                    <a:srgbClr val="868686">
                      <a:alpha val="50000"/>
                    </a:srgbClr>
                  </a:outerShdw>
                </a:effectLst>
                <a:latin typeface="Times New Roman" pitchFamily="18" charset="0"/>
                <a:cs typeface="Times New Roman" pitchFamily="18" charset="0"/>
              </a:rPr>
              <a:t>CẢM ƠN CÁC EM HỌC SINH</a:t>
            </a:r>
          </a:p>
          <a:p>
            <a:pPr algn="ctr"/>
            <a:r>
              <a:rPr lang="vi-VN" sz="3600" b="1" kern="10" dirty="0">
                <a:ln w="28575">
                  <a:solidFill>
                    <a:srgbClr val="FEF800"/>
                  </a:solidFill>
                  <a:round/>
                  <a:headEnd/>
                  <a:tailEnd/>
                </a:ln>
                <a:solidFill>
                  <a:srgbClr val="7030A0"/>
                </a:solidFill>
                <a:effectLst>
                  <a:outerShdw dist="107763" dir="18900000" algn="ctr" rotWithShape="0">
                    <a:srgbClr val="868686">
                      <a:alpha val="50000"/>
                    </a:srgbClr>
                  </a:outerShdw>
                </a:effectLst>
                <a:latin typeface="Times New Roman" pitchFamily="18" charset="0"/>
                <a:cs typeface="Times New Roman" pitchFamily="18" charset="0"/>
              </a:rPr>
              <a:t>CHÚC CÁC EM CÓ MỘT NĂM HỌC ĐẠT KẾT QUẢ TỐT</a:t>
            </a:r>
            <a:r>
              <a:rPr lang="en-US" sz="3600" b="1" kern="10" dirty="0">
                <a:ln w="28575">
                  <a:solidFill>
                    <a:srgbClr val="FEF800"/>
                  </a:solidFill>
                  <a:round/>
                  <a:headEnd/>
                  <a:tailEnd/>
                </a:ln>
                <a:solidFill>
                  <a:srgbClr val="7030A0"/>
                </a:solidFill>
                <a:effectLst>
                  <a:outerShdw dist="107763" dir="18900000" algn="ctr" rotWithShape="0">
                    <a:srgbClr val="868686">
                      <a:alpha val="50000"/>
                    </a:srgbClr>
                  </a:outerShdw>
                </a:effectLst>
                <a:latin typeface="Times New Roman" pitchFamily="18" charset="0"/>
                <a:cs typeface="Times New Roman" pitchFamily="18" charset="0"/>
              </a:rPr>
              <a:t> </a:t>
            </a:r>
          </a:p>
        </p:txBody>
      </p:sp>
      <p:pic>
        <p:nvPicPr>
          <p:cNvPr id="7" name="Picture 4" descr="Firewrk8"/>
          <p:cNvPicPr>
            <a:picLocks noChangeAspect="1" noChangeArrowheads="1"/>
          </p:cNvPicPr>
          <p:nvPr/>
        </p:nvPicPr>
        <p:blipFill>
          <a:blip r:embed="rId4">
            <a:lum bright="6000" contrast="30000"/>
          </a:blip>
          <a:srcRect/>
          <a:stretch>
            <a:fillRect/>
          </a:stretch>
        </p:blipFill>
        <p:spPr bwMode="auto">
          <a:xfrm>
            <a:off x="6313488" y="4084638"/>
            <a:ext cx="2601912" cy="2544762"/>
          </a:xfrm>
          <a:prstGeom prst="rect">
            <a:avLst/>
          </a:prstGeom>
          <a:noFill/>
          <a:ln w="9525">
            <a:noFill/>
            <a:miter lim="800000"/>
            <a:headEnd/>
            <a:tailEnd/>
          </a:ln>
        </p:spPr>
      </p:pic>
      <p:pic>
        <p:nvPicPr>
          <p:cNvPr id="8" name="Picture 6" descr="Firewrk5"/>
          <p:cNvPicPr>
            <a:picLocks noChangeAspect="1" noChangeArrowheads="1"/>
          </p:cNvPicPr>
          <p:nvPr/>
        </p:nvPicPr>
        <p:blipFill>
          <a:blip r:embed="rId5"/>
          <a:srcRect/>
          <a:stretch>
            <a:fillRect/>
          </a:stretch>
        </p:blipFill>
        <p:spPr bwMode="auto">
          <a:xfrm>
            <a:off x="6172200" y="0"/>
            <a:ext cx="2171700" cy="2286000"/>
          </a:xfrm>
          <a:prstGeom prst="rect">
            <a:avLst/>
          </a:prstGeom>
          <a:noFill/>
          <a:ln w="9525">
            <a:noFill/>
            <a:miter lim="800000"/>
            <a:headEnd/>
            <a:tailEnd/>
          </a:ln>
        </p:spPr>
      </p:pic>
      <p:pic>
        <p:nvPicPr>
          <p:cNvPr id="9" name="Picture 3" descr="Firewrk8"/>
          <p:cNvPicPr>
            <a:picLocks noChangeAspect="1" noChangeArrowheads="1"/>
          </p:cNvPicPr>
          <p:nvPr/>
        </p:nvPicPr>
        <p:blipFill>
          <a:blip r:embed="rId4"/>
          <a:srcRect/>
          <a:stretch>
            <a:fillRect/>
          </a:stretch>
        </p:blipFill>
        <p:spPr bwMode="auto">
          <a:xfrm>
            <a:off x="304800" y="0"/>
            <a:ext cx="1981200" cy="1938338"/>
          </a:xfrm>
          <a:prstGeom prst="rect">
            <a:avLst/>
          </a:prstGeom>
          <a:noFill/>
          <a:ln w="9525">
            <a:noFill/>
            <a:miter lim="800000"/>
            <a:headEnd/>
            <a:tailEnd/>
          </a:ln>
        </p:spPr>
      </p:pic>
      <p:pic>
        <p:nvPicPr>
          <p:cNvPr id="10" name="Picture 5" descr="Firewrk8"/>
          <p:cNvPicPr>
            <a:picLocks noChangeAspect="1" noChangeArrowheads="1"/>
          </p:cNvPicPr>
          <p:nvPr/>
        </p:nvPicPr>
        <p:blipFill>
          <a:blip r:embed="rId4"/>
          <a:srcRect/>
          <a:stretch>
            <a:fillRect/>
          </a:stretch>
        </p:blipFill>
        <p:spPr bwMode="auto">
          <a:xfrm>
            <a:off x="3810000" y="1905000"/>
            <a:ext cx="1066800" cy="1066800"/>
          </a:xfrm>
          <a:prstGeom prst="rect">
            <a:avLst/>
          </a:prstGeom>
          <a:noFill/>
          <a:ln w="9525">
            <a:noFill/>
            <a:miter lim="800000"/>
            <a:headEnd/>
            <a:tailEnd/>
          </a:ln>
        </p:spPr>
      </p:pic>
      <p:pic>
        <p:nvPicPr>
          <p:cNvPr id="11" name="Picture 7" descr="Firewrk5"/>
          <p:cNvPicPr>
            <a:picLocks noChangeAspect="1" noChangeArrowheads="1"/>
          </p:cNvPicPr>
          <p:nvPr/>
        </p:nvPicPr>
        <p:blipFill>
          <a:blip r:embed="rId5"/>
          <a:srcRect/>
          <a:stretch>
            <a:fillRect/>
          </a:stretch>
        </p:blipFill>
        <p:spPr bwMode="auto">
          <a:xfrm>
            <a:off x="609600" y="4495800"/>
            <a:ext cx="2093913"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par>
                                <p:cTn id="9" presetID="26" presetClass="emph" presetSubtype="0" repeatCount="indefinite" fill="hold" grpId="1" nodeType="with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31" presetClass="entr" presetSubtype="0" repeatCount="indefinite" fill="hold" nodeType="withEffect">
                                  <p:stCondLst>
                                    <p:cond delay="500"/>
                                  </p:stCondLst>
                                  <p:iterate type="lt">
                                    <p:tmPct val="5000"/>
                                  </p:iterate>
                                  <p:childTnLst>
                                    <p:set>
                                      <p:cBhvr>
                                        <p:cTn id="18" dur="1" fill="hold">
                                          <p:stCondLst>
                                            <p:cond delay="0"/>
                                          </p:stCondLst>
                                        </p:cTn>
                                        <p:tgtEl>
                                          <p:spTgt spid="7"/>
                                        </p:tgtEl>
                                        <p:attrNameLst>
                                          <p:attrName>style.visibility</p:attrName>
                                        </p:attrNameLst>
                                      </p:cBhvr>
                                      <p:to>
                                        <p:strVal val="visible"/>
                                      </p:to>
                                    </p:set>
                                    <p:anim calcmode="lin" valueType="num">
                                      <p:cBhvr>
                                        <p:cTn id="19" dur="3000" fill="hold"/>
                                        <p:tgtEl>
                                          <p:spTgt spid="7"/>
                                        </p:tgtEl>
                                        <p:attrNameLst>
                                          <p:attrName>ppt_w</p:attrName>
                                        </p:attrNameLst>
                                      </p:cBhvr>
                                      <p:tavLst>
                                        <p:tav tm="0">
                                          <p:val>
                                            <p:fltVal val="0"/>
                                          </p:val>
                                        </p:tav>
                                        <p:tav tm="100000">
                                          <p:val>
                                            <p:strVal val="#ppt_w"/>
                                          </p:val>
                                        </p:tav>
                                      </p:tavLst>
                                    </p:anim>
                                    <p:anim calcmode="lin" valueType="num">
                                      <p:cBhvr>
                                        <p:cTn id="20" dur="3000" fill="hold"/>
                                        <p:tgtEl>
                                          <p:spTgt spid="7"/>
                                        </p:tgtEl>
                                        <p:attrNameLst>
                                          <p:attrName>ppt_h</p:attrName>
                                        </p:attrNameLst>
                                      </p:cBhvr>
                                      <p:tavLst>
                                        <p:tav tm="0">
                                          <p:val>
                                            <p:fltVal val="0"/>
                                          </p:val>
                                        </p:tav>
                                        <p:tav tm="100000">
                                          <p:val>
                                            <p:strVal val="#ppt_h"/>
                                          </p:val>
                                        </p:tav>
                                      </p:tavLst>
                                    </p:anim>
                                    <p:anim calcmode="lin" valueType="num">
                                      <p:cBhvr>
                                        <p:cTn id="21" dur="3000" fill="hold"/>
                                        <p:tgtEl>
                                          <p:spTgt spid="7"/>
                                        </p:tgtEl>
                                        <p:attrNameLst>
                                          <p:attrName>style.rotation</p:attrName>
                                        </p:attrNameLst>
                                      </p:cBhvr>
                                      <p:tavLst>
                                        <p:tav tm="0">
                                          <p:val>
                                            <p:fltVal val="90"/>
                                          </p:val>
                                        </p:tav>
                                        <p:tav tm="100000">
                                          <p:val>
                                            <p:fltVal val="0"/>
                                          </p:val>
                                        </p:tav>
                                      </p:tavLst>
                                    </p:anim>
                                    <p:animEffect transition="in" filter="fade">
                                      <p:cBhvr>
                                        <p:cTn id="22" dur="30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2" name="CLAP.WAV"/>
                                        </p:tgtEl>
                                      </p:cMediaNode>
                                    </p:audio>
                                  </p:subTnLst>
                                </p:cTn>
                              </p:par>
                              <p:par>
                                <p:cTn id="23" presetID="23" presetClass="entr" presetSubtype="16" repeatCount="indefinite" fill="hold" nodeType="withEffect">
                                  <p:stCondLst>
                                    <p:cond delay="500"/>
                                  </p:stCondLst>
                                  <p:endCondLst>
                                    <p:cond evt="onNext" delay="0">
                                      <p:tgtEl>
                                        <p:sldTgt/>
                                      </p:tgtEl>
                                    </p:cond>
                                  </p:endCondLst>
                                  <p:childTnLst>
                                    <p:set>
                                      <p:cBhvr>
                                        <p:cTn id="24" dur="1" fill="hold">
                                          <p:stCondLst>
                                            <p:cond delay="0"/>
                                          </p:stCondLst>
                                        </p:cTn>
                                        <p:tgtEl>
                                          <p:spTgt spid="8"/>
                                        </p:tgtEl>
                                        <p:attrNameLst>
                                          <p:attrName>style.visibility</p:attrName>
                                        </p:attrNameLst>
                                      </p:cBhvr>
                                      <p:to>
                                        <p:strVal val="visible"/>
                                      </p:to>
                                    </p:set>
                                    <p:anim calcmode="lin" valueType="num">
                                      <p:cBhvr>
                                        <p:cTn id="25" dur="3000" fill="hold"/>
                                        <p:tgtEl>
                                          <p:spTgt spid="8"/>
                                        </p:tgtEl>
                                        <p:attrNameLst>
                                          <p:attrName>ppt_w</p:attrName>
                                        </p:attrNameLst>
                                      </p:cBhvr>
                                      <p:tavLst>
                                        <p:tav tm="0">
                                          <p:val>
                                            <p:fltVal val="0"/>
                                          </p:val>
                                        </p:tav>
                                        <p:tav tm="100000">
                                          <p:val>
                                            <p:strVal val="#ppt_w"/>
                                          </p:val>
                                        </p:tav>
                                      </p:tavLst>
                                    </p:anim>
                                    <p:anim calcmode="lin" valueType="num">
                                      <p:cBhvr>
                                        <p:cTn id="26" dur="3000" fill="hold"/>
                                        <p:tgtEl>
                                          <p:spTgt spid="8"/>
                                        </p:tgtEl>
                                        <p:attrNameLst>
                                          <p:attrName>ppt_h</p:attrName>
                                        </p:attrNameLst>
                                      </p:cBhvr>
                                      <p:tavLst>
                                        <p:tav tm="0">
                                          <p:val>
                                            <p:fltVal val="0"/>
                                          </p:val>
                                        </p:tav>
                                        <p:tav tm="100000">
                                          <p:val>
                                            <p:strVal val="#ppt_h"/>
                                          </p:val>
                                        </p:tav>
                                      </p:tavLst>
                                    </p:anim>
                                  </p:childTnLst>
                                </p:cTn>
                              </p:par>
                              <p:par>
                                <p:cTn id="27" presetID="49" presetClass="entr" presetSubtype="0" repeatCount="indefinite" decel="100000" fill="hold" nodeType="withEffect">
                                  <p:stCondLst>
                                    <p:cond delay="500"/>
                                  </p:stCondLst>
                                  <p:childTnLst>
                                    <p:set>
                                      <p:cBhvr>
                                        <p:cTn id="28" dur="1" fill="hold">
                                          <p:stCondLst>
                                            <p:cond delay="0"/>
                                          </p:stCondLst>
                                        </p:cTn>
                                        <p:tgtEl>
                                          <p:spTgt spid="9"/>
                                        </p:tgtEl>
                                        <p:attrNameLst>
                                          <p:attrName>style.visibility</p:attrName>
                                        </p:attrNameLst>
                                      </p:cBhvr>
                                      <p:to>
                                        <p:strVal val="visible"/>
                                      </p:to>
                                    </p:set>
                                    <p:anim calcmode="lin" valueType="num">
                                      <p:cBhvr>
                                        <p:cTn id="29" dur="3000" fill="hold"/>
                                        <p:tgtEl>
                                          <p:spTgt spid="9"/>
                                        </p:tgtEl>
                                        <p:attrNameLst>
                                          <p:attrName>ppt_w</p:attrName>
                                        </p:attrNameLst>
                                      </p:cBhvr>
                                      <p:tavLst>
                                        <p:tav tm="0">
                                          <p:val>
                                            <p:fltVal val="0"/>
                                          </p:val>
                                        </p:tav>
                                        <p:tav tm="100000">
                                          <p:val>
                                            <p:strVal val="#ppt_w"/>
                                          </p:val>
                                        </p:tav>
                                      </p:tavLst>
                                    </p:anim>
                                    <p:anim calcmode="lin" valueType="num">
                                      <p:cBhvr>
                                        <p:cTn id="30" dur="3000" fill="hold"/>
                                        <p:tgtEl>
                                          <p:spTgt spid="9"/>
                                        </p:tgtEl>
                                        <p:attrNameLst>
                                          <p:attrName>ppt_h</p:attrName>
                                        </p:attrNameLst>
                                      </p:cBhvr>
                                      <p:tavLst>
                                        <p:tav tm="0">
                                          <p:val>
                                            <p:fltVal val="0"/>
                                          </p:val>
                                        </p:tav>
                                        <p:tav tm="100000">
                                          <p:val>
                                            <p:strVal val="#ppt_h"/>
                                          </p:val>
                                        </p:tav>
                                      </p:tavLst>
                                    </p:anim>
                                    <p:anim calcmode="lin" valueType="num">
                                      <p:cBhvr>
                                        <p:cTn id="31" dur="3000" fill="hold"/>
                                        <p:tgtEl>
                                          <p:spTgt spid="9"/>
                                        </p:tgtEl>
                                        <p:attrNameLst>
                                          <p:attrName>style.rotation</p:attrName>
                                        </p:attrNameLst>
                                      </p:cBhvr>
                                      <p:tavLst>
                                        <p:tav tm="0">
                                          <p:val>
                                            <p:fltVal val="360"/>
                                          </p:val>
                                        </p:tav>
                                        <p:tav tm="100000">
                                          <p:val>
                                            <p:fltVal val="0"/>
                                          </p:val>
                                        </p:tav>
                                      </p:tavLst>
                                    </p:anim>
                                    <p:animEffect transition="in" filter="fade">
                                      <p:cBhvr>
                                        <p:cTn id="32" dur="3000"/>
                                        <p:tgtEl>
                                          <p:spTgt spid="9"/>
                                        </p:tgtEl>
                                      </p:cBhvr>
                                    </p:animEffect>
                                  </p:childTnLst>
                                </p:cTn>
                              </p:par>
                              <p:par>
                                <p:cTn id="33" presetID="35" presetClass="entr" presetSubtype="0" repeatCount="indefinite" fill="hold" nodeType="with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0"/>
                                        <p:tgtEl>
                                          <p:spTgt spid="10"/>
                                        </p:tgtEl>
                                      </p:cBhvr>
                                    </p:animEffect>
                                    <p:anim calcmode="lin" valueType="num">
                                      <p:cBhvr>
                                        <p:cTn id="36" dur="5000" fill="hold"/>
                                        <p:tgtEl>
                                          <p:spTgt spid="10"/>
                                        </p:tgtEl>
                                        <p:attrNameLst>
                                          <p:attrName>style.rotation</p:attrName>
                                        </p:attrNameLst>
                                      </p:cBhvr>
                                      <p:tavLst>
                                        <p:tav tm="0">
                                          <p:val>
                                            <p:fltVal val="720"/>
                                          </p:val>
                                        </p:tav>
                                        <p:tav tm="100000">
                                          <p:val>
                                            <p:fltVal val="0"/>
                                          </p:val>
                                        </p:tav>
                                      </p:tavLst>
                                    </p:anim>
                                    <p:anim calcmode="lin" valueType="num">
                                      <p:cBhvr>
                                        <p:cTn id="37" dur="5000" fill="hold"/>
                                        <p:tgtEl>
                                          <p:spTgt spid="10"/>
                                        </p:tgtEl>
                                        <p:attrNameLst>
                                          <p:attrName>ppt_h</p:attrName>
                                        </p:attrNameLst>
                                      </p:cBhvr>
                                      <p:tavLst>
                                        <p:tav tm="0">
                                          <p:val>
                                            <p:fltVal val="0"/>
                                          </p:val>
                                        </p:tav>
                                        <p:tav tm="100000">
                                          <p:val>
                                            <p:strVal val="#ppt_h"/>
                                          </p:val>
                                        </p:tav>
                                      </p:tavLst>
                                    </p:anim>
                                    <p:anim calcmode="lin" valueType="num">
                                      <p:cBhvr>
                                        <p:cTn id="38" dur="5000" fill="hold"/>
                                        <p:tgtEl>
                                          <p:spTgt spid="10"/>
                                        </p:tgtEl>
                                        <p:attrNameLst>
                                          <p:attrName>ppt_w</p:attrName>
                                        </p:attrNameLst>
                                      </p:cBhvr>
                                      <p:tavLst>
                                        <p:tav tm="0">
                                          <p:val>
                                            <p:fltVal val="0"/>
                                          </p:val>
                                        </p:tav>
                                        <p:tav tm="100000">
                                          <p:val>
                                            <p:strVal val="#ppt_w"/>
                                          </p:val>
                                        </p:tav>
                                      </p:tavLst>
                                    </p:anim>
                                  </p:childTnLst>
                                </p:cTn>
                              </p:par>
                              <p:par>
                                <p:cTn id="39" presetID="23" presetClass="entr" presetSubtype="16" repeatCount="indefinite" fill="hold" nodeType="withEffect">
                                  <p:stCondLst>
                                    <p:cond delay="500"/>
                                  </p:stCondLst>
                                  <p:endCondLst>
                                    <p:cond evt="onNext" delay="0">
                                      <p:tgtEl>
                                        <p:sldTgt/>
                                      </p:tgtEl>
                                    </p:cond>
                                  </p:endCondLst>
                                  <p:childTnLst>
                                    <p:set>
                                      <p:cBhvr>
                                        <p:cTn id="40" dur="1" fill="hold">
                                          <p:stCondLst>
                                            <p:cond delay="0"/>
                                          </p:stCondLst>
                                        </p:cTn>
                                        <p:tgtEl>
                                          <p:spTgt spid="11"/>
                                        </p:tgtEl>
                                        <p:attrNameLst>
                                          <p:attrName>style.visibility</p:attrName>
                                        </p:attrNameLst>
                                      </p:cBhvr>
                                      <p:to>
                                        <p:strVal val="visible"/>
                                      </p:to>
                                    </p:set>
                                    <p:anim calcmode="lin" valueType="num">
                                      <p:cBhvr>
                                        <p:cTn id="41" dur="3000" fill="hold"/>
                                        <p:tgtEl>
                                          <p:spTgt spid="11"/>
                                        </p:tgtEl>
                                        <p:attrNameLst>
                                          <p:attrName>ppt_w</p:attrName>
                                        </p:attrNameLst>
                                      </p:cBhvr>
                                      <p:tavLst>
                                        <p:tav tm="0">
                                          <p:val>
                                            <p:fltVal val="0"/>
                                          </p:val>
                                        </p:tav>
                                        <p:tav tm="100000">
                                          <p:val>
                                            <p:strVal val="#ppt_w"/>
                                          </p:val>
                                        </p:tav>
                                      </p:tavLst>
                                    </p:anim>
                                    <p:anim calcmode="lin" valueType="num">
                                      <p:cBhvr>
                                        <p:cTn id="42" dur="3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ownload hình nền màu hồng cute dễ thương tại thongtinz"/>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195" name="Rectangle 3"/>
          <p:cNvSpPr>
            <a:spLocks noChangeArrowheads="1"/>
          </p:cNvSpPr>
          <p:nvPr/>
        </p:nvSpPr>
        <p:spPr bwMode="auto">
          <a:xfrm>
            <a:off x="0" y="1524000"/>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5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TIẾT 10:</a:t>
            </a:r>
            <a:r>
              <a:rPr kumimoji="0" lang="vi-VN" sz="5400" b="0" i="0" u="none" strike="noStrike" cap="none" normalizeH="0" baseline="0" dirty="0">
                <a:ln>
                  <a:noFill/>
                </a:ln>
                <a:solidFill>
                  <a:schemeClr val="tx1"/>
                </a:solidFill>
                <a:effectLst/>
                <a:latin typeface=".VnTime" pitchFamily="34" charset="0"/>
                <a:ea typeface="Times New Roman" pitchFamily="18" charset="0"/>
                <a:cs typeface="Times New Roman" pitchFamily="18" charset="0"/>
              </a:rPr>
              <a:t> </a:t>
            </a:r>
            <a:r>
              <a:rPr kumimoji="0" lang="nl-NL" sz="5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BIẾN TRỞ</a:t>
            </a:r>
            <a:endParaRPr kumimoji="0" lang="vi-VN" sz="5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Char char="-"/>
              <a:tabLst/>
            </a:pPr>
            <a:r>
              <a:rPr kumimoji="0" lang="nl-NL" sz="5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ĐIỆN TRỞ DÙNG TRONG</a:t>
            </a:r>
            <a:endParaRPr kumimoji="0" lang="vi-VN" sz="5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Char char="-"/>
              <a:tabLst/>
            </a:pPr>
            <a:r>
              <a:rPr kumimoji="0" lang="nl-NL" sz="5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KỸ THUẬT</a:t>
            </a:r>
            <a:endParaRPr kumimoji="0" lang="nl-NL" sz="5400" b="0" i="0" u="none" strike="noStrike" cap="none" normalizeH="0" baseline="0" dirty="0">
              <a:ln>
                <a:noFill/>
              </a:ln>
              <a:solidFill>
                <a:schemeClr val="tx1"/>
              </a:solidFill>
              <a:effectLst/>
              <a:latin typeface="Arial" pitchFamily="34" charset="0"/>
              <a:cs typeface="Arial" pitchFamily="34" charset="0"/>
            </a:endParaRPr>
          </a:p>
        </p:txBody>
      </p:sp>
      <p:pic>
        <p:nvPicPr>
          <p:cNvPr id="4" name="Picture 9" descr="C:\Users\E5\Desktop\download.jpg"/>
          <p:cNvPicPr>
            <a:picLocks noChangeAspect="1" noChangeArrowheads="1"/>
          </p:cNvPicPr>
          <p:nvPr/>
        </p:nvPicPr>
        <p:blipFill>
          <a:blip r:embed="rId3"/>
          <a:srcRect/>
          <a:stretch>
            <a:fillRect/>
          </a:stretch>
        </p:blipFill>
        <p:spPr bwMode="auto">
          <a:xfrm>
            <a:off x="0" y="-228600"/>
            <a:ext cx="2590800" cy="1752600"/>
          </a:xfrm>
          <a:prstGeom prst="rect">
            <a:avLst/>
          </a:prstGeom>
          <a:noFill/>
          <a:ln w="9525">
            <a:noFill/>
            <a:miter lim="800000"/>
            <a:headEnd/>
            <a:tailEnd/>
          </a:ln>
        </p:spPr>
      </p:pic>
      <p:pic>
        <p:nvPicPr>
          <p:cNvPr id="5" name="Picture 10" descr="C:\Users\E5\Desktop\images.jpg"/>
          <p:cNvPicPr>
            <a:picLocks noChangeAspect="1" noChangeArrowheads="1"/>
          </p:cNvPicPr>
          <p:nvPr/>
        </p:nvPicPr>
        <p:blipFill>
          <a:blip r:embed="rId4"/>
          <a:srcRect/>
          <a:stretch>
            <a:fillRect/>
          </a:stretch>
        </p:blipFill>
        <p:spPr bwMode="auto">
          <a:xfrm>
            <a:off x="5410200" y="0"/>
            <a:ext cx="3733800" cy="1524000"/>
          </a:xfrm>
          <a:prstGeom prst="rect">
            <a:avLst/>
          </a:prstGeom>
          <a:noFill/>
          <a:ln w="9525">
            <a:noFill/>
            <a:miter lim="800000"/>
            <a:headEnd/>
            <a:tailEnd/>
          </a:ln>
        </p:spPr>
      </p:pic>
      <p:pic>
        <p:nvPicPr>
          <p:cNvPr id="6" name="Picture 7" descr="C:\Users\E5\Desktop\download (1).jpg"/>
          <p:cNvPicPr>
            <a:picLocks noChangeAspect="1" noChangeArrowheads="1"/>
          </p:cNvPicPr>
          <p:nvPr/>
        </p:nvPicPr>
        <p:blipFill>
          <a:blip r:embed="rId5"/>
          <a:srcRect/>
          <a:stretch>
            <a:fillRect/>
          </a:stretch>
        </p:blipFill>
        <p:spPr bwMode="auto">
          <a:xfrm>
            <a:off x="0" y="3962400"/>
            <a:ext cx="4495800" cy="2895600"/>
          </a:xfrm>
          <a:prstGeom prst="rect">
            <a:avLst/>
          </a:prstGeom>
          <a:noFill/>
          <a:ln w="9525">
            <a:noFill/>
            <a:miter lim="800000"/>
            <a:headEnd/>
            <a:tailEnd/>
          </a:ln>
        </p:spPr>
      </p:pic>
      <p:pic>
        <p:nvPicPr>
          <p:cNvPr id="7" name="Picture 8" descr="C:\Users\E5\Desktop\images (1).jpg"/>
          <p:cNvPicPr>
            <a:picLocks noChangeAspect="1" noChangeArrowheads="1"/>
          </p:cNvPicPr>
          <p:nvPr/>
        </p:nvPicPr>
        <p:blipFill>
          <a:blip r:embed="rId6"/>
          <a:srcRect/>
          <a:stretch>
            <a:fillRect/>
          </a:stretch>
        </p:blipFill>
        <p:spPr bwMode="auto">
          <a:xfrm>
            <a:off x="4572000" y="4114800"/>
            <a:ext cx="4572000" cy="2714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p:cNvSpPr txBox="1">
            <a:spLocks noChangeArrowheads="1"/>
          </p:cNvSpPr>
          <p:nvPr/>
        </p:nvSpPr>
        <p:spPr bwMode="auto">
          <a:xfrm>
            <a:off x="304800" y="0"/>
            <a:ext cx="3200400" cy="646331"/>
          </a:xfrm>
          <a:prstGeom prst="rect">
            <a:avLst/>
          </a:prstGeom>
          <a:noFill/>
          <a:ln w="9525">
            <a:noFill/>
            <a:miter lim="800000"/>
            <a:headEnd/>
            <a:tailEnd/>
          </a:ln>
          <a:effectLst/>
        </p:spPr>
        <p:txBody>
          <a:bodyPr>
            <a:spAutoFit/>
          </a:bodyPr>
          <a:lstStyle/>
          <a:p>
            <a:pPr>
              <a:spcBef>
                <a:spcPct val="50000"/>
              </a:spcBef>
              <a:defRPr/>
            </a:pP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I. BIẾN TRỞ</a:t>
            </a:r>
            <a:endParaRPr lang="en-US" sz="3600" b="1" dirty="0">
              <a:solidFill>
                <a:srgbClr val="FF0000"/>
              </a:solidFill>
              <a:latin typeface="Times New Roman" pitchFamily="18" charset="0"/>
              <a:cs typeface="Times New Roman" pitchFamily="18" charset="0"/>
            </a:endParaRPr>
          </a:p>
        </p:txBody>
      </p:sp>
      <p:sp>
        <p:nvSpPr>
          <p:cNvPr id="15" name="Text Box 8"/>
          <p:cNvSpPr txBox="1">
            <a:spLocks noChangeArrowheads="1"/>
          </p:cNvSpPr>
          <p:nvPr/>
        </p:nvSpPr>
        <p:spPr bwMode="auto">
          <a:xfrm>
            <a:off x="228600" y="533400"/>
            <a:ext cx="6458499" cy="646331"/>
          </a:xfrm>
          <a:prstGeom prst="rect">
            <a:avLst/>
          </a:prstGeom>
          <a:noFill/>
          <a:ln w="9525">
            <a:noFill/>
            <a:miter lim="800000"/>
            <a:headEnd/>
            <a:tailEnd/>
          </a:ln>
        </p:spPr>
        <p:txBody>
          <a:bodyPr wrap="none">
            <a:spAutoFit/>
          </a:bodyPr>
          <a:lstStyle/>
          <a:p>
            <a:pPr eaLnBrk="1" hangingPunct="1">
              <a:defRPr/>
            </a:pPr>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hiểu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cấu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trở</a:t>
            </a:r>
            <a:endParaRPr lang="en-US" sz="3600" b="1" dirty="0">
              <a:solidFill>
                <a:srgbClr val="FF0000"/>
              </a:solidFill>
              <a:latin typeface="Times New Roman" pitchFamily="18" charset="0"/>
              <a:cs typeface="Times New Roman" pitchFamily="18" charset="0"/>
            </a:endParaRPr>
          </a:p>
        </p:txBody>
      </p:sp>
      <p:sp>
        <p:nvSpPr>
          <p:cNvPr id="17" name="Text Box 5"/>
          <p:cNvSpPr txBox="1">
            <a:spLocks noChangeArrowheads="1"/>
          </p:cNvSpPr>
          <p:nvPr/>
        </p:nvSpPr>
        <p:spPr bwMode="auto">
          <a:xfrm>
            <a:off x="0" y="1066800"/>
            <a:ext cx="9144000" cy="1200329"/>
          </a:xfrm>
          <a:prstGeom prst="rect">
            <a:avLst/>
          </a:prstGeom>
          <a:noFill/>
          <a:ln w="9525">
            <a:noFill/>
            <a:miter lim="800000"/>
            <a:headEnd/>
            <a:tailEnd/>
          </a:ln>
        </p:spPr>
        <p:txBody>
          <a:bodyPr wrap="square">
            <a:spAutoFit/>
          </a:bodyPr>
          <a:lstStyle/>
          <a:p>
            <a:pPr>
              <a:spcBef>
                <a:spcPct val="50000"/>
              </a:spcBef>
              <a:defRPr/>
            </a:pPr>
            <a:r>
              <a:rPr lang="en-US" sz="3600" u="sng" dirty="0">
                <a:solidFill>
                  <a:srgbClr val="FF0000"/>
                </a:solidFill>
                <a:latin typeface="Times New Roman" pitchFamily="18" charset="0"/>
                <a:cs typeface="Times New Roman" pitchFamily="18" charset="0"/>
              </a:rPr>
              <a:t>C1:</a:t>
            </a:r>
            <a:r>
              <a:rPr lang="en-US" sz="3600" dirty="0">
                <a:solidFill>
                  <a:srgbClr val="FF000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Quan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loại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a:t>
            </a:r>
          </a:p>
        </p:txBody>
      </p:sp>
      <p:grpSp>
        <p:nvGrpSpPr>
          <p:cNvPr id="2" name="Group 7"/>
          <p:cNvGrpSpPr>
            <a:grpSpLocks/>
          </p:cNvGrpSpPr>
          <p:nvPr/>
        </p:nvGrpSpPr>
        <p:grpSpPr bwMode="auto">
          <a:xfrm>
            <a:off x="428625" y="3946525"/>
            <a:ext cx="3081338" cy="1724025"/>
            <a:chOff x="747" y="2109"/>
            <a:chExt cx="1941" cy="1086"/>
          </a:xfrm>
        </p:grpSpPr>
        <p:sp>
          <p:nvSpPr>
            <p:cNvPr id="9285" name="Rectangle 8"/>
            <p:cNvSpPr>
              <a:spLocks noChangeArrowheads="1"/>
            </p:cNvSpPr>
            <p:nvPr/>
          </p:nvSpPr>
          <p:spPr bwMode="auto">
            <a:xfrm>
              <a:off x="864" y="2427"/>
              <a:ext cx="1728" cy="48"/>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9286" name="Rectangle 9"/>
            <p:cNvSpPr>
              <a:spLocks noChangeArrowheads="1"/>
            </p:cNvSpPr>
            <p:nvPr/>
          </p:nvSpPr>
          <p:spPr bwMode="auto">
            <a:xfrm>
              <a:off x="1086" y="2619"/>
              <a:ext cx="1296" cy="288"/>
            </a:xfrm>
            <a:prstGeom prst="rect">
              <a:avLst/>
            </a:prstGeom>
            <a:solidFill>
              <a:schemeClr val="accent1"/>
            </a:solidFill>
            <a:ln w="9525">
              <a:solidFill>
                <a:schemeClr val="tx1"/>
              </a:solidFill>
              <a:miter lim="800000"/>
              <a:headEnd/>
              <a:tailEnd/>
            </a:ln>
          </p:spPr>
          <p:txBody>
            <a:bodyPr wrap="none" anchor="ctr"/>
            <a:lstStyle/>
            <a:p>
              <a:endParaRPr lang="vi-VN"/>
            </a:p>
          </p:txBody>
        </p:sp>
        <p:grpSp>
          <p:nvGrpSpPr>
            <p:cNvPr id="3" name="Group 10"/>
            <p:cNvGrpSpPr>
              <a:grpSpLocks/>
            </p:cNvGrpSpPr>
            <p:nvPr/>
          </p:nvGrpSpPr>
          <p:grpSpPr bwMode="auto">
            <a:xfrm>
              <a:off x="1134" y="2619"/>
              <a:ext cx="576" cy="288"/>
              <a:chOff x="1008" y="3024"/>
              <a:chExt cx="576" cy="288"/>
            </a:xfrm>
          </p:grpSpPr>
          <p:sp>
            <p:nvSpPr>
              <p:cNvPr id="9316" name="Line 11"/>
              <p:cNvSpPr>
                <a:spLocks noChangeShapeType="1"/>
              </p:cNvSpPr>
              <p:nvPr/>
            </p:nvSpPr>
            <p:spPr bwMode="auto">
              <a:xfrm>
                <a:off x="1008" y="3024"/>
                <a:ext cx="48" cy="288"/>
              </a:xfrm>
              <a:prstGeom prst="line">
                <a:avLst/>
              </a:prstGeom>
              <a:noFill/>
              <a:ln w="28575">
                <a:solidFill>
                  <a:schemeClr val="tx1"/>
                </a:solidFill>
                <a:round/>
                <a:headEnd/>
                <a:tailEnd/>
              </a:ln>
            </p:spPr>
            <p:txBody>
              <a:bodyPr/>
              <a:lstStyle/>
              <a:p>
                <a:endParaRPr lang="en-US"/>
              </a:p>
            </p:txBody>
          </p:sp>
          <p:sp>
            <p:nvSpPr>
              <p:cNvPr id="9317" name="Line 12"/>
              <p:cNvSpPr>
                <a:spLocks noChangeShapeType="1"/>
              </p:cNvSpPr>
              <p:nvPr/>
            </p:nvSpPr>
            <p:spPr bwMode="auto">
              <a:xfrm>
                <a:off x="1056" y="3024"/>
                <a:ext cx="48" cy="288"/>
              </a:xfrm>
              <a:prstGeom prst="line">
                <a:avLst/>
              </a:prstGeom>
              <a:noFill/>
              <a:ln w="28575">
                <a:solidFill>
                  <a:schemeClr val="tx1"/>
                </a:solidFill>
                <a:round/>
                <a:headEnd/>
                <a:tailEnd/>
              </a:ln>
            </p:spPr>
            <p:txBody>
              <a:bodyPr/>
              <a:lstStyle/>
              <a:p>
                <a:endParaRPr lang="en-US"/>
              </a:p>
            </p:txBody>
          </p:sp>
          <p:sp>
            <p:nvSpPr>
              <p:cNvPr id="9318" name="Line 13"/>
              <p:cNvSpPr>
                <a:spLocks noChangeShapeType="1"/>
              </p:cNvSpPr>
              <p:nvPr/>
            </p:nvSpPr>
            <p:spPr bwMode="auto">
              <a:xfrm>
                <a:off x="1104" y="3024"/>
                <a:ext cx="48" cy="288"/>
              </a:xfrm>
              <a:prstGeom prst="line">
                <a:avLst/>
              </a:prstGeom>
              <a:noFill/>
              <a:ln w="28575">
                <a:solidFill>
                  <a:schemeClr val="tx1"/>
                </a:solidFill>
                <a:round/>
                <a:headEnd/>
                <a:tailEnd/>
              </a:ln>
            </p:spPr>
            <p:txBody>
              <a:bodyPr/>
              <a:lstStyle/>
              <a:p>
                <a:endParaRPr lang="en-US"/>
              </a:p>
            </p:txBody>
          </p:sp>
          <p:sp>
            <p:nvSpPr>
              <p:cNvPr id="9319" name="Line 14"/>
              <p:cNvSpPr>
                <a:spLocks noChangeShapeType="1"/>
              </p:cNvSpPr>
              <p:nvPr/>
            </p:nvSpPr>
            <p:spPr bwMode="auto">
              <a:xfrm>
                <a:off x="1152" y="3024"/>
                <a:ext cx="48" cy="288"/>
              </a:xfrm>
              <a:prstGeom prst="line">
                <a:avLst/>
              </a:prstGeom>
              <a:noFill/>
              <a:ln w="28575">
                <a:solidFill>
                  <a:schemeClr val="tx1"/>
                </a:solidFill>
                <a:round/>
                <a:headEnd/>
                <a:tailEnd/>
              </a:ln>
            </p:spPr>
            <p:txBody>
              <a:bodyPr/>
              <a:lstStyle/>
              <a:p>
                <a:endParaRPr lang="en-US"/>
              </a:p>
            </p:txBody>
          </p:sp>
          <p:sp>
            <p:nvSpPr>
              <p:cNvPr id="9320" name="Line 15"/>
              <p:cNvSpPr>
                <a:spLocks noChangeShapeType="1"/>
              </p:cNvSpPr>
              <p:nvPr/>
            </p:nvSpPr>
            <p:spPr bwMode="auto">
              <a:xfrm>
                <a:off x="1200" y="3024"/>
                <a:ext cx="48" cy="288"/>
              </a:xfrm>
              <a:prstGeom prst="line">
                <a:avLst/>
              </a:prstGeom>
              <a:noFill/>
              <a:ln w="28575">
                <a:solidFill>
                  <a:schemeClr val="tx1"/>
                </a:solidFill>
                <a:round/>
                <a:headEnd/>
                <a:tailEnd/>
              </a:ln>
            </p:spPr>
            <p:txBody>
              <a:bodyPr/>
              <a:lstStyle/>
              <a:p>
                <a:endParaRPr lang="en-US"/>
              </a:p>
            </p:txBody>
          </p:sp>
          <p:sp>
            <p:nvSpPr>
              <p:cNvPr id="9321" name="Line 16"/>
              <p:cNvSpPr>
                <a:spLocks noChangeShapeType="1"/>
              </p:cNvSpPr>
              <p:nvPr/>
            </p:nvSpPr>
            <p:spPr bwMode="auto">
              <a:xfrm>
                <a:off x="1248" y="3024"/>
                <a:ext cx="48" cy="288"/>
              </a:xfrm>
              <a:prstGeom prst="line">
                <a:avLst/>
              </a:prstGeom>
              <a:noFill/>
              <a:ln w="28575">
                <a:solidFill>
                  <a:schemeClr val="tx1"/>
                </a:solidFill>
                <a:round/>
                <a:headEnd/>
                <a:tailEnd/>
              </a:ln>
            </p:spPr>
            <p:txBody>
              <a:bodyPr/>
              <a:lstStyle/>
              <a:p>
                <a:endParaRPr lang="en-US"/>
              </a:p>
            </p:txBody>
          </p:sp>
          <p:sp>
            <p:nvSpPr>
              <p:cNvPr id="9322" name="Line 17"/>
              <p:cNvSpPr>
                <a:spLocks noChangeShapeType="1"/>
              </p:cNvSpPr>
              <p:nvPr/>
            </p:nvSpPr>
            <p:spPr bwMode="auto">
              <a:xfrm>
                <a:off x="1296" y="3024"/>
                <a:ext cx="48" cy="288"/>
              </a:xfrm>
              <a:prstGeom prst="line">
                <a:avLst/>
              </a:prstGeom>
              <a:noFill/>
              <a:ln w="28575">
                <a:solidFill>
                  <a:schemeClr val="tx1"/>
                </a:solidFill>
                <a:round/>
                <a:headEnd/>
                <a:tailEnd/>
              </a:ln>
            </p:spPr>
            <p:txBody>
              <a:bodyPr/>
              <a:lstStyle/>
              <a:p>
                <a:endParaRPr lang="en-US"/>
              </a:p>
            </p:txBody>
          </p:sp>
          <p:sp>
            <p:nvSpPr>
              <p:cNvPr id="9323" name="Line 18"/>
              <p:cNvSpPr>
                <a:spLocks noChangeShapeType="1"/>
              </p:cNvSpPr>
              <p:nvPr/>
            </p:nvSpPr>
            <p:spPr bwMode="auto">
              <a:xfrm>
                <a:off x="1344" y="3024"/>
                <a:ext cx="48" cy="288"/>
              </a:xfrm>
              <a:prstGeom prst="line">
                <a:avLst/>
              </a:prstGeom>
              <a:noFill/>
              <a:ln w="28575">
                <a:solidFill>
                  <a:schemeClr val="tx1"/>
                </a:solidFill>
                <a:round/>
                <a:headEnd/>
                <a:tailEnd/>
              </a:ln>
            </p:spPr>
            <p:txBody>
              <a:bodyPr/>
              <a:lstStyle/>
              <a:p>
                <a:endParaRPr lang="en-US"/>
              </a:p>
            </p:txBody>
          </p:sp>
          <p:sp>
            <p:nvSpPr>
              <p:cNvPr id="9324" name="Line 19"/>
              <p:cNvSpPr>
                <a:spLocks noChangeShapeType="1"/>
              </p:cNvSpPr>
              <p:nvPr/>
            </p:nvSpPr>
            <p:spPr bwMode="auto">
              <a:xfrm>
                <a:off x="1392" y="3024"/>
                <a:ext cx="48" cy="288"/>
              </a:xfrm>
              <a:prstGeom prst="line">
                <a:avLst/>
              </a:prstGeom>
              <a:noFill/>
              <a:ln w="28575">
                <a:solidFill>
                  <a:schemeClr val="tx1"/>
                </a:solidFill>
                <a:round/>
                <a:headEnd/>
                <a:tailEnd/>
              </a:ln>
            </p:spPr>
            <p:txBody>
              <a:bodyPr/>
              <a:lstStyle/>
              <a:p>
                <a:endParaRPr lang="en-US"/>
              </a:p>
            </p:txBody>
          </p:sp>
          <p:sp>
            <p:nvSpPr>
              <p:cNvPr id="9325" name="Line 20"/>
              <p:cNvSpPr>
                <a:spLocks noChangeShapeType="1"/>
              </p:cNvSpPr>
              <p:nvPr/>
            </p:nvSpPr>
            <p:spPr bwMode="auto">
              <a:xfrm>
                <a:off x="1488" y="3024"/>
                <a:ext cx="48" cy="288"/>
              </a:xfrm>
              <a:prstGeom prst="line">
                <a:avLst/>
              </a:prstGeom>
              <a:noFill/>
              <a:ln w="28575">
                <a:solidFill>
                  <a:schemeClr val="tx1"/>
                </a:solidFill>
                <a:round/>
                <a:headEnd/>
                <a:tailEnd/>
              </a:ln>
            </p:spPr>
            <p:txBody>
              <a:bodyPr/>
              <a:lstStyle/>
              <a:p>
                <a:endParaRPr lang="en-US"/>
              </a:p>
            </p:txBody>
          </p:sp>
          <p:sp>
            <p:nvSpPr>
              <p:cNvPr id="9326" name="Line 21"/>
              <p:cNvSpPr>
                <a:spLocks noChangeShapeType="1"/>
              </p:cNvSpPr>
              <p:nvPr/>
            </p:nvSpPr>
            <p:spPr bwMode="auto">
              <a:xfrm>
                <a:off x="1440" y="3024"/>
                <a:ext cx="48" cy="288"/>
              </a:xfrm>
              <a:prstGeom prst="line">
                <a:avLst/>
              </a:prstGeom>
              <a:noFill/>
              <a:ln w="28575">
                <a:solidFill>
                  <a:schemeClr val="tx1"/>
                </a:solidFill>
                <a:round/>
                <a:headEnd/>
                <a:tailEnd/>
              </a:ln>
            </p:spPr>
            <p:txBody>
              <a:bodyPr/>
              <a:lstStyle/>
              <a:p>
                <a:endParaRPr lang="en-US"/>
              </a:p>
            </p:txBody>
          </p:sp>
          <p:sp>
            <p:nvSpPr>
              <p:cNvPr id="9327" name="Line 22"/>
              <p:cNvSpPr>
                <a:spLocks noChangeShapeType="1"/>
              </p:cNvSpPr>
              <p:nvPr/>
            </p:nvSpPr>
            <p:spPr bwMode="auto">
              <a:xfrm>
                <a:off x="1536" y="3024"/>
                <a:ext cx="48" cy="288"/>
              </a:xfrm>
              <a:prstGeom prst="line">
                <a:avLst/>
              </a:prstGeom>
              <a:noFill/>
              <a:ln w="28575">
                <a:solidFill>
                  <a:schemeClr val="tx1"/>
                </a:solidFill>
                <a:round/>
                <a:headEnd/>
                <a:tailEnd/>
              </a:ln>
            </p:spPr>
            <p:txBody>
              <a:bodyPr/>
              <a:lstStyle/>
              <a:p>
                <a:endParaRPr lang="en-US"/>
              </a:p>
            </p:txBody>
          </p:sp>
        </p:grpSp>
        <p:grpSp>
          <p:nvGrpSpPr>
            <p:cNvPr id="4" name="Group 23"/>
            <p:cNvGrpSpPr>
              <a:grpSpLocks/>
            </p:cNvGrpSpPr>
            <p:nvPr/>
          </p:nvGrpSpPr>
          <p:grpSpPr bwMode="auto">
            <a:xfrm>
              <a:off x="1722" y="2619"/>
              <a:ext cx="576" cy="288"/>
              <a:chOff x="1008" y="3024"/>
              <a:chExt cx="576" cy="288"/>
            </a:xfrm>
          </p:grpSpPr>
          <p:sp>
            <p:nvSpPr>
              <p:cNvPr id="9304" name="Line 24"/>
              <p:cNvSpPr>
                <a:spLocks noChangeShapeType="1"/>
              </p:cNvSpPr>
              <p:nvPr/>
            </p:nvSpPr>
            <p:spPr bwMode="auto">
              <a:xfrm>
                <a:off x="1008" y="3024"/>
                <a:ext cx="48" cy="288"/>
              </a:xfrm>
              <a:prstGeom prst="line">
                <a:avLst/>
              </a:prstGeom>
              <a:noFill/>
              <a:ln w="28575">
                <a:solidFill>
                  <a:schemeClr val="tx1"/>
                </a:solidFill>
                <a:round/>
                <a:headEnd/>
                <a:tailEnd/>
              </a:ln>
            </p:spPr>
            <p:txBody>
              <a:bodyPr/>
              <a:lstStyle/>
              <a:p>
                <a:endParaRPr lang="en-US"/>
              </a:p>
            </p:txBody>
          </p:sp>
          <p:sp>
            <p:nvSpPr>
              <p:cNvPr id="9305" name="Line 25"/>
              <p:cNvSpPr>
                <a:spLocks noChangeShapeType="1"/>
              </p:cNvSpPr>
              <p:nvPr/>
            </p:nvSpPr>
            <p:spPr bwMode="auto">
              <a:xfrm>
                <a:off x="1056" y="3024"/>
                <a:ext cx="48" cy="288"/>
              </a:xfrm>
              <a:prstGeom prst="line">
                <a:avLst/>
              </a:prstGeom>
              <a:noFill/>
              <a:ln w="28575">
                <a:solidFill>
                  <a:schemeClr val="tx1"/>
                </a:solidFill>
                <a:round/>
                <a:headEnd/>
                <a:tailEnd/>
              </a:ln>
            </p:spPr>
            <p:txBody>
              <a:bodyPr/>
              <a:lstStyle/>
              <a:p>
                <a:endParaRPr lang="en-US"/>
              </a:p>
            </p:txBody>
          </p:sp>
          <p:sp>
            <p:nvSpPr>
              <p:cNvPr id="9306" name="Line 26"/>
              <p:cNvSpPr>
                <a:spLocks noChangeShapeType="1"/>
              </p:cNvSpPr>
              <p:nvPr/>
            </p:nvSpPr>
            <p:spPr bwMode="auto">
              <a:xfrm>
                <a:off x="1104" y="3024"/>
                <a:ext cx="48" cy="288"/>
              </a:xfrm>
              <a:prstGeom prst="line">
                <a:avLst/>
              </a:prstGeom>
              <a:noFill/>
              <a:ln w="28575">
                <a:solidFill>
                  <a:schemeClr val="tx1"/>
                </a:solidFill>
                <a:round/>
                <a:headEnd/>
                <a:tailEnd/>
              </a:ln>
            </p:spPr>
            <p:txBody>
              <a:bodyPr/>
              <a:lstStyle/>
              <a:p>
                <a:endParaRPr lang="en-US"/>
              </a:p>
            </p:txBody>
          </p:sp>
          <p:sp>
            <p:nvSpPr>
              <p:cNvPr id="9307" name="Line 27"/>
              <p:cNvSpPr>
                <a:spLocks noChangeShapeType="1"/>
              </p:cNvSpPr>
              <p:nvPr/>
            </p:nvSpPr>
            <p:spPr bwMode="auto">
              <a:xfrm>
                <a:off x="1152" y="3024"/>
                <a:ext cx="48" cy="288"/>
              </a:xfrm>
              <a:prstGeom prst="line">
                <a:avLst/>
              </a:prstGeom>
              <a:noFill/>
              <a:ln w="28575">
                <a:solidFill>
                  <a:schemeClr val="tx1"/>
                </a:solidFill>
                <a:round/>
                <a:headEnd/>
                <a:tailEnd/>
              </a:ln>
            </p:spPr>
            <p:txBody>
              <a:bodyPr/>
              <a:lstStyle/>
              <a:p>
                <a:endParaRPr lang="en-US"/>
              </a:p>
            </p:txBody>
          </p:sp>
          <p:sp>
            <p:nvSpPr>
              <p:cNvPr id="9308" name="Line 28"/>
              <p:cNvSpPr>
                <a:spLocks noChangeShapeType="1"/>
              </p:cNvSpPr>
              <p:nvPr/>
            </p:nvSpPr>
            <p:spPr bwMode="auto">
              <a:xfrm>
                <a:off x="1200" y="3024"/>
                <a:ext cx="48" cy="288"/>
              </a:xfrm>
              <a:prstGeom prst="line">
                <a:avLst/>
              </a:prstGeom>
              <a:noFill/>
              <a:ln w="28575">
                <a:solidFill>
                  <a:schemeClr val="tx1"/>
                </a:solidFill>
                <a:round/>
                <a:headEnd/>
                <a:tailEnd/>
              </a:ln>
            </p:spPr>
            <p:txBody>
              <a:bodyPr/>
              <a:lstStyle/>
              <a:p>
                <a:endParaRPr lang="en-US"/>
              </a:p>
            </p:txBody>
          </p:sp>
          <p:sp>
            <p:nvSpPr>
              <p:cNvPr id="9309" name="Line 29"/>
              <p:cNvSpPr>
                <a:spLocks noChangeShapeType="1"/>
              </p:cNvSpPr>
              <p:nvPr/>
            </p:nvSpPr>
            <p:spPr bwMode="auto">
              <a:xfrm>
                <a:off x="1248" y="3024"/>
                <a:ext cx="48" cy="288"/>
              </a:xfrm>
              <a:prstGeom prst="line">
                <a:avLst/>
              </a:prstGeom>
              <a:noFill/>
              <a:ln w="28575">
                <a:solidFill>
                  <a:schemeClr val="tx1"/>
                </a:solidFill>
                <a:round/>
                <a:headEnd/>
                <a:tailEnd/>
              </a:ln>
            </p:spPr>
            <p:txBody>
              <a:bodyPr/>
              <a:lstStyle/>
              <a:p>
                <a:endParaRPr lang="en-US"/>
              </a:p>
            </p:txBody>
          </p:sp>
          <p:sp>
            <p:nvSpPr>
              <p:cNvPr id="9310" name="Line 30"/>
              <p:cNvSpPr>
                <a:spLocks noChangeShapeType="1"/>
              </p:cNvSpPr>
              <p:nvPr/>
            </p:nvSpPr>
            <p:spPr bwMode="auto">
              <a:xfrm>
                <a:off x="1296" y="3024"/>
                <a:ext cx="48" cy="288"/>
              </a:xfrm>
              <a:prstGeom prst="line">
                <a:avLst/>
              </a:prstGeom>
              <a:noFill/>
              <a:ln w="28575">
                <a:solidFill>
                  <a:schemeClr val="tx1"/>
                </a:solidFill>
                <a:round/>
                <a:headEnd/>
                <a:tailEnd/>
              </a:ln>
            </p:spPr>
            <p:txBody>
              <a:bodyPr/>
              <a:lstStyle/>
              <a:p>
                <a:endParaRPr lang="en-US"/>
              </a:p>
            </p:txBody>
          </p:sp>
          <p:sp>
            <p:nvSpPr>
              <p:cNvPr id="9311" name="Line 31"/>
              <p:cNvSpPr>
                <a:spLocks noChangeShapeType="1"/>
              </p:cNvSpPr>
              <p:nvPr/>
            </p:nvSpPr>
            <p:spPr bwMode="auto">
              <a:xfrm>
                <a:off x="1344" y="3024"/>
                <a:ext cx="48" cy="288"/>
              </a:xfrm>
              <a:prstGeom prst="line">
                <a:avLst/>
              </a:prstGeom>
              <a:noFill/>
              <a:ln w="28575">
                <a:solidFill>
                  <a:schemeClr val="tx1"/>
                </a:solidFill>
                <a:round/>
                <a:headEnd/>
                <a:tailEnd/>
              </a:ln>
            </p:spPr>
            <p:txBody>
              <a:bodyPr/>
              <a:lstStyle/>
              <a:p>
                <a:endParaRPr lang="en-US"/>
              </a:p>
            </p:txBody>
          </p:sp>
          <p:sp>
            <p:nvSpPr>
              <p:cNvPr id="9312" name="Line 32"/>
              <p:cNvSpPr>
                <a:spLocks noChangeShapeType="1"/>
              </p:cNvSpPr>
              <p:nvPr/>
            </p:nvSpPr>
            <p:spPr bwMode="auto">
              <a:xfrm>
                <a:off x="1392" y="3024"/>
                <a:ext cx="48" cy="288"/>
              </a:xfrm>
              <a:prstGeom prst="line">
                <a:avLst/>
              </a:prstGeom>
              <a:noFill/>
              <a:ln w="28575">
                <a:solidFill>
                  <a:schemeClr val="tx1"/>
                </a:solidFill>
                <a:round/>
                <a:headEnd/>
                <a:tailEnd/>
              </a:ln>
            </p:spPr>
            <p:txBody>
              <a:bodyPr/>
              <a:lstStyle/>
              <a:p>
                <a:endParaRPr lang="en-US"/>
              </a:p>
            </p:txBody>
          </p:sp>
          <p:sp>
            <p:nvSpPr>
              <p:cNvPr id="9313" name="Line 33"/>
              <p:cNvSpPr>
                <a:spLocks noChangeShapeType="1"/>
              </p:cNvSpPr>
              <p:nvPr/>
            </p:nvSpPr>
            <p:spPr bwMode="auto">
              <a:xfrm>
                <a:off x="1488" y="3024"/>
                <a:ext cx="48" cy="288"/>
              </a:xfrm>
              <a:prstGeom prst="line">
                <a:avLst/>
              </a:prstGeom>
              <a:noFill/>
              <a:ln w="28575">
                <a:solidFill>
                  <a:schemeClr val="tx1"/>
                </a:solidFill>
                <a:round/>
                <a:headEnd/>
                <a:tailEnd/>
              </a:ln>
            </p:spPr>
            <p:txBody>
              <a:bodyPr/>
              <a:lstStyle/>
              <a:p>
                <a:endParaRPr lang="en-US"/>
              </a:p>
            </p:txBody>
          </p:sp>
          <p:sp>
            <p:nvSpPr>
              <p:cNvPr id="9314" name="Line 34"/>
              <p:cNvSpPr>
                <a:spLocks noChangeShapeType="1"/>
              </p:cNvSpPr>
              <p:nvPr/>
            </p:nvSpPr>
            <p:spPr bwMode="auto">
              <a:xfrm>
                <a:off x="1440" y="3024"/>
                <a:ext cx="48" cy="288"/>
              </a:xfrm>
              <a:prstGeom prst="line">
                <a:avLst/>
              </a:prstGeom>
              <a:noFill/>
              <a:ln w="28575">
                <a:solidFill>
                  <a:schemeClr val="tx1"/>
                </a:solidFill>
                <a:round/>
                <a:headEnd/>
                <a:tailEnd/>
              </a:ln>
            </p:spPr>
            <p:txBody>
              <a:bodyPr/>
              <a:lstStyle/>
              <a:p>
                <a:endParaRPr lang="en-US"/>
              </a:p>
            </p:txBody>
          </p:sp>
          <p:sp>
            <p:nvSpPr>
              <p:cNvPr id="9315" name="Line 35"/>
              <p:cNvSpPr>
                <a:spLocks noChangeShapeType="1"/>
              </p:cNvSpPr>
              <p:nvPr/>
            </p:nvSpPr>
            <p:spPr bwMode="auto">
              <a:xfrm>
                <a:off x="1536" y="3024"/>
                <a:ext cx="48" cy="288"/>
              </a:xfrm>
              <a:prstGeom prst="line">
                <a:avLst/>
              </a:prstGeom>
              <a:noFill/>
              <a:ln w="28575">
                <a:solidFill>
                  <a:schemeClr val="tx1"/>
                </a:solidFill>
                <a:round/>
                <a:headEnd/>
                <a:tailEnd/>
              </a:ln>
            </p:spPr>
            <p:txBody>
              <a:bodyPr/>
              <a:lstStyle/>
              <a:p>
                <a:endParaRPr lang="en-US"/>
              </a:p>
            </p:txBody>
          </p:sp>
        </p:grpSp>
        <p:sp>
          <p:nvSpPr>
            <p:cNvPr id="9289" name="Rectangle 36"/>
            <p:cNvSpPr>
              <a:spLocks noChangeArrowheads="1"/>
            </p:cNvSpPr>
            <p:nvPr/>
          </p:nvSpPr>
          <p:spPr bwMode="auto">
            <a:xfrm>
              <a:off x="1020" y="2373"/>
              <a:ext cx="96" cy="816"/>
            </a:xfrm>
            <a:prstGeom prst="rect">
              <a:avLst/>
            </a:prstGeom>
            <a:solidFill>
              <a:schemeClr val="bg2"/>
            </a:solidFill>
            <a:ln w="9525">
              <a:solidFill>
                <a:schemeClr val="tx1"/>
              </a:solidFill>
              <a:miter lim="800000"/>
              <a:headEnd/>
              <a:tailEnd/>
            </a:ln>
          </p:spPr>
          <p:txBody>
            <a:bodyPr wrap="none" anchor="ctr"/>
            <a:lstStyle/>
            <a:p>
              <a:endParaRPr lang="vi-VN"/>
            </a:p>
          </p:txBody>
        </p:sp>
        <p:sp>
          <p:nvSpPr>
            <p:cNvPr id="9290" name="Rectangle 37"/>
            <p:cNvSpPr>
              <a:spLocks noChangeArrowheads="1"/>
            </p:cNvSpPr>
            <p:nvPr/>
          </p:nvSpPr>
          <p:spPr bwMode="auto">
            <a:xfrm>
              <a:off x="879" y="3091"/>
              <a:ext cx="144" cy="96"/>
            </a:xfrm>
            <a:prstGeom prst="rect">
              <a:avLst/>
            </a:prstGeom>
            <a:solidFill>
              <a:schemeClr val="bg2"/>
            </a:solidFill>
            <a:ln w="9525">
              <a:solidFill>
                <a:schemeClr val="tx1"/>
              </a:solidFill>
              <a:miter lim="800000"/>
              <a:headEnd/>
              <a:tailEnd/>
            </a:ln>
          </p:spPr>
          <p:txBody>
            <a:bodyPr wrap="none" anchor="ctr"/>
            <a:lstStyle/>
            <a:p>
              <a:endParaRPr lang="vi-VN"/>
            </a:p>
          </p:txBody>
        </p:sp>
        <p:sp>
          <p:nvSpPr>
            <p:cNvPr id="9291" name="Rectangle 38"/>
            <p:cNvSpPr>
              <a:spLocks noChangeArrowheads="1"/>
            </p:cNvSpPr>
            <p:nvPr/>
          </p:nvSpPr>
          <p:spPr bwMode="auto">
            <a:xfrm>
              <a:off x="2328" y="2379"/>
              <a:ext cx="96" cy="816"/>
            </a:xfrm>
            <a:prstGeom prst="rect">
              <a:avLst/>
            </a:prstGeom>
            <a:solidFill>
              <a:schemeClr val="bg2"/>
            </a:solidFill>
            <a:ln w="9525">
              <a:solidFill>
                <a:schemeClr val="tx1"/>
              </a:solidFill>
              <a:miter lim="800000"/>
              <a:headEnd/>
              <a:tailEnd/>
            </a:ln>
          </p:spPr>
          <p:txBody>
            <a:bodyPr wrap="none" anchor="ctr"/>
            <a:lstStyle/>
            <a:p>
              <a:endParaRPr lang="vi-VN"/>
            </a:p>
          </p:txBody>
        </p:sp>
        <p:sp>
          <p:nvSpPr>
            <p:cNvPr id="9292" name="Rectangle 39"/>
            <p:cNvSpPr>
              <a:spLocks noChangeArrowheads="1"/>
            </p:cNvSpPr>
            <p:nvPr/>
          </p:nvSpPr>
          <p:spPr bwMode="auto">
            <a:xfrm>
              <a:off x="2429" y="3099"/>
              <a:ext cx="144" cy="96"/>
            </a:xfrm>
            <a:prstGeom prst="rect">
              <a:avLst/>
            </a:prstGeom>
            <a:solidFill>
              <a:schemeClr val="bg2"/>
            </a:solidFill>
            <a:ln w="9525">
              <a:solidFill>
                <a:schemeClr val="tx1"/>
              </a:solidFill>
              <a:miter lim="800000"/>
              <a:headEnd/>
              <a:tailEnd/>
            </a:ln>
          </p:spPr>
          <p:txBody>
            <a:bodyPr wrap="none" anchor="ctr"/>
            <a:lstStyle/>
            <a:p>
              <a:endParaRPr lang="vi-VN"/>
            </a:p>
          </p:txBody>
        </p:sp>
        <p:sp>
          <p:nvSpPr>
            <p:cNvPr id="9293" name="Rectangle 40"/>
            <p:cNvSpPr>
              <a:spLocks noChangeArrowheads="1"/>
            </p:cNvSpPr>
            <p:nvPr/>
          </p:nvSpPr>
          <p:spPr bwMode="auto">
            <a:xfrm>
              <a:off x="1653" y="2331"/>
              <a:ext cx="48" cy="384"/>
            </a:xfrm>
            <a:prstGeom prst="rect">
              <a:avLst/>
            </a:prstGeom>
            <a:solidFill>
              <a:srgbClr val="FF0000"/>
            </a:solidFill>
            <a:ln w="9525">
              <a:solidFill>
                <a:srgbClr val="FF0000"/>
              </a:solidFill>
              <a:miter lim="800000"/>
              <a:headEnd/>
              <a:tailEnd/>
            </a:ln>
          </p:spPr>
          <p:txBody>
            <a:bodyPr wrap="none" anchor="ctr"/>
            <a:lstStyle/>
            <a:p>
              <a:endParaRPr lang="vi-VN"/>
            </a:p>
          </p:txBody>
        </p:sp>
        <p:sp>
          <p:nvSpPr>
            <p:cNvPr id="9294" name="Rectangle 41"/>
            <p:cNvSpPr>
              <a:spLocks noChangeArrowheads="1"/>
            </p:cNvSpPr>
            <p:nvPr/>
          </p:nvSpPr>
          <p:spPr bwMode="auto">
            <a:xfrm>
              <a:off x="915" y="2859"/>
              <a:ext cx="96" cy="48"/>
            </a:xfrm>
            <a:prstGeom prst="rect">
              <a:avLst/>
            </a:prstGeom>
            <a:solidFill>
              <a:srgbClr val="FF0000"/>
            </a:solidFill>
            <a:ln w="9525">
              <a:solidFill>
                <a:srgbClr val="FF0000"/>
              </a:solidFill>
              <a:miter lim="800000"/>
              <a:headEnd/>
              <a:tailEnd/>
            </a:ln>
          </p:spPr>
          <p:txBody>
            <a:bodyPr wrap="none" anchor="ctr"/>
            <a:lstStyle/>
            <a:p>
              <a:endParaRPr lang="vi-VN"/>
            </a:p>
          </p:txBody>
        </p:sp>
        <p:sp>
          <p:nvSpPr>
            <p:cNvPr id="9295" name="Text Box 42"/>
            <p:cNvSpPr txBox="1">
              <a:spLocks noChangeArrowheads="1"/>
            </p:cNvSpPr>
            <p:nvPr/>
          </p:nvSpPr>
          <p:spPr bwMode="auto">
            <a:xfrm>
              <a:off x="2403" y="2629"/>
              <a:ext cx="240"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B</a:t>
              </a:r>
            </a:p>
          </p:txBody>
        </p:sp>
        <p:sp>
          <p:nvSpPr>
            <p:cNvPr id="9296" name="Text Box 43"/>
            <p:cNvSpPr txBox="1">
              <a:spLocks noChangeArrowheads="1"/>
            </p:cNvSpPr>
            <p:nvPr/>
          </p:nvSpPr>
          <p:spPr bwMode="auto">
            <a:xfrm>
              <a:off x="824" y="2632"/>
              <a:ext cx="240"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A</a:t>
              </a:r>
            </a:p>
          </p:txBody>
        </p:sp>
        <p:sp>
          <p:nvSpPr>
            <p:cNvPr id="9297" name="Text Box 44"/>
            <p:cNvSpPr txBox="1">
              <a:spLocks noChangeArrowheads="1"/>
            </p:cNvSpPr>
            <p:nvPr/>
          </p:nvSpPr>
          <p:spPr bwMode="auto">
            <a:xfrm>
              <a:off x="1557" y="2109"/>
              <a:ext cx="240"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C</a:t>
              </a:r>
            </a:p>
          </p:txBody>
        </p:sp>
        <p:sp>
          <p:nvSpPr>
            <p:cNvPr id="9298" name="Text Box 45"/>
            <p:cNvSpPr txBox="1">
              <a:spLocks noChangeArrowheads="1"/>
            </p:cNvSpPr>
            <p:nvPr/>
          </p:nvSpPr>
          <p:spPr bwMode="auto">
            <a:xfrm>
              <a:off x="747" y="2178"/>
              <a:ext cx="288"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M</a:t>
              </a:r>
            </a:p>
          </p:txBody>
        </p:sp>
        <p:sp>
          <p:nvSpPr>
            <p:cNvPr id="9299" name="Text Box 46"/>
            <p:cNvSpPr txBox="1">
              <a:spLocks noChangeArrowheads="1"/>
            </p:cNvSpPr>
            <p:nvPr/>
          </p:nvSpPr>
          <p:spPr bwMode="auto">
            <a:xfrm>
              <a:off x="2448" y="2190"/>
              <a:ext cx="240"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N</a:t>
              </a:r>
            </a:p>
          </p:txBody>
        </p:sp>
        <p:sp>
          <p:nvSpPr>
            <p:cNvPr id="9300" name="Rectangle 47"/>
            <p:cNvSpPr>
              <a:spLocks noChangeArrowheads="1"/>
            </p:cNvSpPr>
            <p:nvPr/>
          </p:nvSpPr>
          <p:spPr bwMode="auto">
            <a:xfrm>
              <a:off x="2420" y="2862"/>
              <a:ext cx="96" cy="48"/>
            </a:xfrm>
            <a:prstGeom prst="rect">
              <a:avLst/>
            </a:prstGeom>
            <a:solidFill>
              <a:srgbClr val="FF3300"/>
            </a:solidFill>
            <a:ln w="9525">
              <a:solidFill>
                <a:schemeClr val="tx1"/>
              </a:solidFill>
              <a:miter lim="800000"/>
              <a:headEnd/>
              <a:tailEnd/>
            </a:ln>
          </p:spPr>
          <p:txBody>
            <a:bodyPr wrap="none" anchor="ctr"/>
            <a:lstStyle/>
            <a:p>
              <a:endParaRPr lang="vi-VN"/>
            </a:p>
          </p:txBody>
        </p:sp>
        <p:sp>
          <p:nvSpPr>
            <p:cNvPr id="9301" name="Line 48"/>
            <p:cNvSpPr>
              <a:spLocks noChangeShapeType="1"/>
            </p:cNvSpPr>
            <p:nvPr/>
          </p:nvSpPr>
          <p:spPr bwMode="auto">
            <a:xfrm>
              <a:off x="1104" y="2784"/>
              <a:ext cx="0" cy="0"/>
            </a:xfrm>
            <a:prstGeom prst="line">
              <a:avLst/>
            </a:prstGeom>
            <a:noFill/>
            <a:ln w="9525">
              <a:solidFill>
                <a:schemeClr val="tx1"/>
              </a:solidFill>
              <a:round/>
              <a:headEnd/>
              <a:tailEnd/>
            </a:ln>
          </p:spPr>
          <p:txBody>
            <a:bodyPr/>
            <a:lstStyle/>
            <a:p>
              <a:endParaRPr lang="en-US"/>
            </a:p>
          </p:txBody>
        </p:sp>
        <p:sp>
          <p:nvSpPr>
            <p:cNvPr id="9302" name="Line 49"/>
            <p:cNvSpPr>
              <a:spLocks noChangeShapeType="1"/>
            </p:cNvSpPr>
            <p:nvPr/>
          </p:nvSpPr>
          <p:spPr bwMode="auto">
            <a:xfrm>
              <a:off x="1680" y="2928"/>
              <a:ext cx="0" cy="0"/>
            </a:xfrm>
            <a:prstGeom prst="line">
              <a:avLst/>
            </a:prstGeom>
            <a:noFill/>
            <a:ln w="9525">
              <a:solidFill>
                <a:schemeClr val="tx1"/>
              </a:solidFill>
              <a:round/>
              <a:headEnd/>
              <a:tailEnd/>
            </a:ln>
          </p:spPr>
          <p:txBody>
            <a:bodyPr/>
            <a:lstStyle/>
            <a:p>
              <a:endParaRPr lang="en-US"/>
            </a:p>
          </p:txBody>
        </p:sp>
        <p:sp>
          <p:nvSpPr>
            <p:cNvPr id="9303" name="Line 50"/>
            <p:cNvSpPr>
              <a:spLocks noChangeShapeType="1"/>
            </p:cNvSpPr>
            <p:nvPr/>
          </p:nvSpPr>
          <p:spPr bwMode="auto">
            <a:xfrm>
              <a:off x="1104" y="2640"/>
              <a:ext cx="0" cy="0"/>
            </a:xfrm>
            <a:prstGeom prst="line">
              <a:avLst/>
            </a:prstGeom>
            <a:noFill/>
            <a:ln w="9525">
              <a:solidFill>
                <a:schemeClr val="tx1"/>
              </a:solidFill>
              <a:round/>
              <a:headEnd/>
              <a:tailEnd/>
            </a:ln>
          </p:spPr>
          <p:txBody>
            <a:bodyPr/>
            <a:lstStyle/>
            <a:p>
              <a:endParaRPr lang="en-US"/>
            </a:p>
          </p:txBody>
        </p:sp>
      </p:grpSp>
      <p:grpSp>
        <p:nvGrpSpPr>
          <p:cNvPr id="5" name="Group 51"/>
          <p:cNvGrpSpPr>
            <a:grpSpLocks/>
          </p:cNvGrpSpPr>
          <p:nvPr/>
        </p:nvGrpSpPr>
        <p:grpSpPr bwMode="auto">
          <a:xfrm>
            <a:off x="3929063" y="4000500"/>
            <a:ext cx="2071687" cy="2143125"/>
            <a:chOff x="2151" y="1200"/>
            <a:chExt cx="1305" cy="1518"/>
          </a:xfrm>
        </p:grpSpPr>
        <p:sp>
          <p:nvSpPr>
            <p:cNvPr id="9248" name="Rectangle 52"/>
            <p:cNvSpPr>
              <a:spLocks noChangeArrowheads="1"/>
            </p:cNvSpPr>
            <p:nvPr/>
          </p:nvSpPr>
          <p:spPr bwMode="auto">
            <a:xfrm>
              <a:off x="2151" y="2142"/>
              <a:ext cx="1230" cy="192"/>
            </a:xfrm>
            <a:prstGeom prst="rect">
              <a:avLst/>
            </a:prstGeom>
            <a:solidFill>
              <a:schemeClr val="accent1"/>
            </a:solidFill>
            <a:ln w="28575">
              <a:solidFill>
                <a:schemeClr val="tx1"/>
              </a:solidFill>
              <a:miter lim="800000"/>
              <a:headEnd/>
              <a:tailEnd/>
            </a:ln>
          </p:spPr>
          <p:txBody>
            <a:bodyPr wrap="none" anchor="ctr"/>
            <a:lstStyle/>
            <a:p>
              <a:endParaRPr lang="vi-VN"/>
            </a:p>
          </p:txBody>
        </p:sp>
        <p:sp>
          <p:nvSpPr>
            <p:cNvPr id="9249" name="Line 53"/>
            <p:cNvSpPr>
              <a:spLocks noChangeShapeType="1"/>
            </p:cNvSpPr>
            <p:nvPr/>
          </p:nvSpPr>
          <p:spPr bwMode="auto">
            <a:xfrm>
              <a:off x="2334" y="1950"/>
              <a:ext cx="0" cy="768"/>
            </a:xfrm>
            <a:prstGeom prst="line">
              <a:avLst/>
            </a:prstGeom>
            <a:noFill/>
            <a:ln w="28575">
              <a:solidFill>
                <a:srgbClr val="FF0000"/>
              </a:solidFill>
              <a:round/>
              <a:headEnd/>
              <a:tailEnd/>
            </a:ln>
          </p:spPr>
          <p:txBody>
            <a:bodyPr/>
            <a:lstStyle/>
            <a:p>
              <a:endParaRPr lang="en-US"/>
            </a:p>
          </p:txBody>
        </p:sp>
        <p:grpSp>
          <p:nvGrpSpPr>
            <p:cNvPr id="6" name="Group 54"/>
            <p:cNvGrpSpPr>
              <a:grpSpLocks/>
            </p:cNvGrpSpPr>
            <p:nvPr/>
          </p:nvGrpSpPr>
          <p:grpSpPr bwMode="auto">
            <a:xfrm>
              <a:off x="2211" y="1200"/>
              <a:ext cx="1066" cy="990"/>
              <a:chOff x="2286" y="2226"/>
              <a:chExt cx="1066" cy="990"/>
            </a:xfrm>
          </p:grpSpPr>
          <p:sp>
            <p:nvSpPr>
              <p:cNvPr id="9264" name="AutoShape 55"/>
              <p:cNvSpPr>
                <a:spLocks noChangeArrowheads="1"/>
              </p:cNvSpPr>
              <p:nvPr/>
            </p:nvSpPr>
            <p:spPr bwMode="auto">
              <a:xfrm>
                <a:off x="2286" y="2226"/>
                <a:ext cx="1056" cy="9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320 h 21600"/>
                </a:gdLst>
                <a:ahLst/>
                <a:cxnLst>
                  <a:cxn ang="T8">
                    <a:pos x="T0" y="T1"/>
                  </a:cxn>
                  <a:cxn ang="T9">
                    <a:pos x="T2" y="T3"/>
                  </a:cxn>
                  <a:cxn ang="T10">
                    <a:pos x="T4" y="T5"/>
                  </a:cxn>
                  <a:cxn ang="T11">
                    <a:pos x="T6" y="T7"/>
                  </a:cxn>
                </a:cxnLst>
                <a:rect l="T12" t="T13" r="T14" b="T15"/>
                <a:pathLst>
                  <a:path w="21600" h="21600">
                    <a:moveTo>
                      <a:pt x="7098" y="14287"/>
                    </a:moveTo>
                    <a:cubicBezTo>
                      <a:pt x="6209" y="13344"/>
                      <a:pt x="5714" y="12096"/>
                      <a:pt x="5714" y="10800"/>
                    </a:cubicBezTo>
                    <a:cubicBezTo>
                      <a:pt x="5714" y="7991"/>
                      <a:pt x="7991" y="5714"/>
                      <a:pt x="10800" y="5714"/>
                    </a:cubicBezTo>
                    <a:cubicBezTo>
                      <a:pt x="13608" y="5714"/>
                      <a:pt x="15886" y="7991"/>
                      <a:pt x="15886" y="10800"/>
                    </a:cubicBezTo>
                    <a:cubicBezTo>
                      <a:pt x="15886" y="12096"/>
                      <a:pt x="15390" y="13344"/>
                      <a:pt x="14501" y="14287"/>
                    </a:cubicBezTo>
                    <a:lnTo>
                      <a:pt x="18660" y="18206"/>
                    </a:lnTo>
                    <a:cubicBezTo>
                      <a:pt x="20548" y="16202"/>
                      <a:pt x="21600" y="13553"/>
                      <a:pt x="21600" y="10800"/>
                    </a:cubicBezTo>
                    <a:cubicBezTo>
                      <a:pt x="21600" y="4835"/>
                      <a:pt x="16764" y="0"/>
                      <a:pt x="10800" y="0"/>
                    </a:cubicBezTo>
                    <a:cubicBezTo>
                      <a:pt x="4835" y="0"/>
                      <a:pt x="0" y="4835"/>
                      <a:pt x="0" y="10800"/>
                    </a:cubicBezTo>
                    <a:cubicBezTo>
                      <a:pt x="-1" y="13553"/>
                      <a:pt x="1051" y="16202"/>
                      <a:pt x="2939" y="18206"/>
                    </a:cubicBezTo>
                    <a:lnTo>
                      <a:pt x="7098" y="14287"/>
                    </a:lnTo>
                    <a:close/>
                  </a:path>
                </a:pathLst>
              </a:custGeom>
              <a:solidFill>
                <a:schemeClr val="accent1"/>
              </a:solidFill>
              <a:ln w="28575">
                <a:solidFill>
                  <a:schemeClr val="tx1"/>
                </a:solidFill>
                <a:miter lim="800000"/>
                <a:headEnd/>
                <a:tailEnd/>
              </a:ln>
            </p:spPr>
            <p:txBody>
              <a:bodyPr wrap="none" anchor="ctr"/>
              <a:lstStyle/>
              <a:p>
                <a:endParaRPr lang="en-US"/>
              </a:p>
            </p:txBody>
          </p:sp>
          <p:sp>
            <p:nvSpPr>
              <p:cNvPr id="9265" name="Line 56"/>
              <p:cNvSpPr>
                <a:spLocks noChangeShapeType="1"/>
              </p:cNvSpPr>
              <p:nvPr/>
            </p:nvSpPr>
            <p:spPr bwMode="auto">
              <a:xfrm flipV="1">
                <a:off x="2379" y="2862"/>
                <a:ext cx="240" cy="144"/>
              </a:xfrm>
              <a:prstGeom prst="line">
                <a:avLst/>
              </a:prstGeom>
              <a:noFill/>
              <a:ln w="28575">
                <a:solidFill>
                  <a:schemeClr val="tx1"/>
                </a:solidFill>
                <a:round/>
                <a:headEnd/>
                <a:tailEnd/>
              </a:ln>
            </p:spPr>
            <p:txBody>
              <a:bodyPr/>
              <a:lstStyle/>
              <a:p>
                <a:endParaRPr lang="en-US"/>
              </a:p>
            </p:txBody>
          </p:sp>
          <p:sp>
            <p:nvSpPr>
              <p:cNvPr id="9266" name="Line 57"/>
              <p:cNvSpPr>
                <a:spLocks noChangeShapeType="1"/>
              </p:cNvSpPr>
              <p:nvPr/>
            </p:nvSpPr>
            <p:spPr bwMode="auto">
              <a:xfrm flipV="1">
                <a:off x="2340" y="2820"/>
                <a:ext cx="240" cy="96"/>
              </a:xfrm>
              <a:prstGeom prst="line">
                <a:avLst/>
              </a:prstGeom>
              <a:noFill/>
              <a:ln w="28575">
                <a:solidFill>
                  <a:schemeClr val="tx1"/>
                </a:solidFill>
                <a:round/>
                <a:headEnd/>
                <a:tailEnd/>
              </a:ln>
            </p:spPr>
            <p:txBody>
              <a:bodyPr/>
              <a:lstStyle/>
              <a:p>
                <a:endParaRPr lang="en-US"/>
              </a:p>
            </p:txBody>
          </p:sp>
          <p:sp>
            <p:nvSpPr>
              <p:cNvPr id="9267" name="Line 58"/>
              <p:cNvSpPr>
                <a:spLocks noChangeShapeType="1"/>
              </p:cNvSpPr>
              <p:nvPr/>
            </p:nvSpPr>
            <p:spPr bwMode="auto">
              <a:xfrm flipV="1">
                <a:off x="2295" y="2766"/>
                <a:ext cx="288" cy="48"/>
              </a:xfrm>
              <a:prstGeom prst="line">
                <a:avLst/>
              </a:prstGeom>
              <a:noFill/>
              <a:ln w="28575">
                <a:solidFill>
                  <a:schemeClr val="tx1"/>
                </a:solidFill>
                <a:round/>
                <a:headEnd/>
                <a:tailEnd/>
              </a:ln>
            </p:spPr>
            <p:txBody>
              <a:bodyPr/>
              <a:lstStyle/>
              <a:p>
                <a:endParaRPr lang="en-US"/>
              </a:p>
            </p:txBody>
          </p:sp>
          <p:sp>
            <p:nvSpPr>
              <p:cNvPr id="9268" name="Line 59"/>
              <p:cNvSpPr>
                <a:spLocks noChangeShapeType="1"/>
              </p:cNvSpPr>
              <p:nvPr/>
            </p:nvSpPr>
            <p:spPr bwMode="auto">
              <a:xfrm flipV="1">
                <a:off x="2286" y="2709"/>
                <a:ext cx="270" cy="9"/>
              </a:xfrm>
              <a:prstGeom prst="line">
                <a:avLst/>
              </a:prstGeom>
              <a:noFill/>
              <a:ln w="28575">
                <a:solidFill>
                  <a:schemeClr val="tx1"/>
                </a:solidFill>
                <a:round/>
                <a:headEnd/>
                <a:tailEnd/>
              </a:ln>
            </p:spPr>
            <p:txBody>
              <a:bodyPr/>
              <a:lstStyle/>
              <a:p>
                <a:endParaRPr lang="en-US"/>
              </a:p>
            </p:txBody>
          </p:sp>
          <p:sp>
            <p:nvSpPr>
              <p:cNvPr id="9269" name="Line 60"/>
              <p:cNvSpPr>
                <a:spLocks noChangeShapeType="1"/>
              </p:cNvSpPr>
              <p:nvPr/>
            </p:nvSpPr>
            <p:spPr bwMode="auto">
              <a:xfrm>
                <a:off x="2295" y="2583"/>
                <a:ext cx="279" cy="84"/>
              </a:xfrm>
              <a:prstGeom prst="line">
                <a:avLst/>
              </a:prstGeom>
              <a:noFill/>
              <a:ln w="28575">
                <a:solidFill>
                  <a:schemeClr val="tx1"/>
                </a:solidFill>
                <a:round/>
                <a:headEnd/>
                <a:tailEnd/>
              </a:ln>
            </p:spPr>
            <p:txBody>
              <a:bodyPr/>
              <a:lstStyle/>
              <a:p>
                <a:endParaRPr lang="en-US"/>
              </a:p>
            </p:txBody>
          </p:sp>
          <p:sp>
            <p:nvSpPr>
              <p:cNvPr id="9270" name="Line 61"/>
              <p:cNvSpPr>
                <a:spLocks noChangeShapeType="1"/>
              </p:cNvSpPr>
              <p:nvPr/>
            </p:nvSpPr>
            <p:spPr bwMode="auto">
              <a:xfrm rot="4010186" flipV="1">
                <a:off x="2358" y="2457"/>
                <a:ext cx="217" cy="158"/>
              </a:xfrm>
              <a:prstGeom prst="line">
                <a:avLst/>
              </a:prstGeom>
              <a:noFill/>
              <a:ln w="28575">
                <a:solidFill>
                  <a:schemeClr val="tx1"/>
                </a:solidFill>
                <a:round/>
                <a:headEnd/>
                <a:tailEnd/>
              </a:ln>
            </p:spPr>
            <p:txBody>
              <a:bodyPr/>
              <a:lstStyle/>
              <a:p>
                <a:endParaRPr lang="en-US"/>
              </a:p>
            </p:txBody>
          </p:sp>
          <p:sp>
            <p:nvSpPr>
              <p:cNvPr id="9271" name="Line 62"/>
              <p:cNvSpPr>
                <a:spLocks noChangeShapeType="1"/>
              </p:cNvSpPr>
              <p:nvPr/>
            </p:nvSpPr>
            <p:spPr bwMode="auto">
              <a:xfrm rot="4010186" flipV="1">
                <a:off x="2413" y="2426"/>
                <a:ext cx="240" cy="96"/>
              </a:xfrm>
              <a:prstGeom prst="line">
                <a:avLst/>
              </a:prstGeom>
              <a:noFill/>
              <a:ln w="28575">
                <a:solidFill>
                  <a:schemeClr val="tx1"/>
                </a:solidFill>
                <a:round/>
                <a:headEnd/>
                <a:tailEnd/>
              </a:ln>
            </p:spPr>
            <p:txBody>
              <a:bodyPr/>
              <a:lstStyle/>
              <a:p>
                <a:endParaRPr lang="en-US"/>
              </a:p>
            </p:txBody>
          </p:sp>
          <p:sp>
            <p:nvSpPr>
              <p:cNvPr id="9272" name="Line 63"/>
              <p:cNvSpPr>
                <a:spLocks noChangeShapeType="1"/>
              </p:cNvSpPr>
              <p:nvPr/>
            </p:nvSpPr>
            <p:spPr bwMode="auto">
              <a:xfrm rot="4010186" flipV="1">
                <a:off x="2453" y="2400"/>
                <a:ext cx="288" cy="48"/>
              </a:xfrm>
              <a:prstGeom prst="line">
                <a:avLst/>
              </a:prstGeom>
              <a:noFill/>
              <a:ln w="28575">
                <a:solidFill>
                  <a:schemeClr val="tx1"/>
                </a:solidFill>
                <a:round/>
                <a:headEnd/>
                <a:tailEnd/>
              </a:ln>
            </p:spPr>
            <p:txBody>
              <a:bodyPr/>
              <a:lstStyle/>
              <a:p>
                <a:endParaRPr lang="en-US"/>
              </a:p>
            </p:txBody>
          </p:sp>
          <p:sp>
            <p:nvSpPr>
              <p:cNvPr id="9273" name="Line 64"/>
              <p:cNvSpPr>
                <a:spLocks noChangeShapeType="1"/>
              </p:cNvSpPr>
              <p:nvPr/>
            </p:nvSpPr>
            <p:spPr bwMode="auto">
              <a:xfrm rot="4010186">
                <a:off x="2531" y="2368"/>
                <a:ext cx="279" cy="39"/>
              </a:xfrm>
              <a:prstGeom prst="line">
                <a:avLst/>
              </a:prstGeom>
              <a:noFill/>
              <a:ln w="28575">
                <a:solidFill>
                  <a:schemeClr val="tx1"/>
                </a:solidFill>
                <a:round/>
                <a:headEnd/>
                <a:tailEnd/>
              </a:ln>
            </p:spPr>
            <p:txBody>
              <a:bodyPr/>
              <a:lstStyle/>
              <a:p>
                <a:endParaRPr lang="en-US"/>
              </a:p>
            </p:txBody>
          </p:sp>
          <p:sp>
            <p:nvSpPr>
              <p:cNvPr id="9274" name="Line 65"/>
              <p:cNvSpPr>
                <a:spLocks noChangeShapeType="1"/>
              </p:cNvSpPr>
              <p:nvPr/>
            </p:nvSpPr>
            <p:spPr bwMode="auto">
              <a:xfrm rot="4010186">
                <a:off x="2617" y="2329"/>
                <a:ext cx="245" cy="65"/>
              </a:xfrm>
              <a:prstGeom prst="line">
                <a:avLst/>
              </a:prstGeom>
              <a:noFill/>
              <a:ln w="28575">
                <a:solidFill>
                  <a:schemeClr val="tx1"/>
                </a:solidFill>
                <a:round/>
                <a:headEnd/>
                <a:tailEnd/>
              </a:ln>
            </p:spPr>
            <p:txBody>
              <a:bodyPr/>
              <a:lstStyle/>
              <a:p>
                <a:endParaRPr lang="en-US"/>
              </a:p>
            </p:txBody>
          </p:sp>
          <p:sp>
            <p:nvSpPr>
              <p:cNvPr id="9275" name="Line 66"/>
              <p:cNvSpPr>
                <a:spLocks noChangeShapeType="1"/>
              </p:cNvSpPr>
              <p:nvPr/>
            </p:nvSpPr>
            <p:spPr bwMode="auto">
              <a:xfrm rot="11955599" flipV="1">
                <a:off x="3049" y="2495"/>
                <a:ext cx="244" cy="173"/>
              </a:xfrm>
              <a:prstGeom prst="line">
                <a:avLst/>
              </a:prstGeom>
              <a:noFill/>
              <a:ln w="28575">
                <a:solidFill>
                  <a:schemeClr val="tx1"/>
                </a:solidFill>
                <a:round/>
                <a:headEnd/>
                <a:tailEnd/>
              </a:ln>
            </p:spPr>
            <p:txBody>
              <a:bodyPr/>
              <a:lstStyle/>
              <a:p>
                <a:endParaRPr lang="en-US"/>
              </a:p>
            </p:txBody>
          </p:sp>
          <p:sp>
            <p:nvSpPr>
              <p:cNvPr id="9276" name="Line 67"/>
              <p:cNvSpPr>
                <a:spLocks noChangeShapeType="1"/>
              </p:cNvSpPr>
              <p:nvPr/>
            </p:nvSpPr>
            <p:spPr bwMode="auto">
              <a:xfrm rot="11955599" flipV="1">
                <a:off x="3085" y="2600"/>
                <a:ext cx="231" cy="128"/>
              </a:xfrm>
              <a:prstGeom prst="line">
                <a:avLst/>
              </a:prstGeom>
              <a:noFill/>
              <a:ln w="28575">
                <a:solidFill>
                  <a:schemeClr val="tx1"/>
                </a:solidFill>
                <a:round/>
                <a:headEnd/>
                <a:tailEnd/>
              </a:ln>
            </p:spPr>
            <p:txBody>
              <a:bodyPr/>
              <a:lstStyle/>
              <a:p>
                <a:endParaRPr lang="en-US"/>
              </a:p>
            </p:txBody>
          </p:sp>
          <p:sp>
            <p:nvSpPr>
              <p:cNvPr id="9277" name="Line 68"/>
              <p:cNvSpPr>
                <a:spLocks noChangeShapeType="1"/>
              </p:cNvSpPr>
              <p:nvPr/>
            </p:nvSpPr>
            <p:spPr bwMode="auto">
              <a:xfrm rot="11955599" flipV="1">
                <a:off x="3051" y="2732"/>
                <a:ext cx="301" cy="55"/>
              </a:xfrm>
              <a:prstGeom prst="line">
                <a:avLst/>
              </a:prstGeom>
              <a:noFill/>
              <a:ln w="28575">
                <a:solidFill>
                  <a:schemeClr val="tx1"/>
                </a:solidFill>
                <a:round/>
                <a:headEnd/>
                <a:tailEnd/>
              </a:ln>
            </p:spPr>
            <p:txBody>
              <a:bodyPr/>
              <a:lstStyle/>
              <a:p>
                <a:endParaRPr lang="en-US"/>
              </a:p>
            </p:txBody>
          </p:sp>
          <p:sp>
            <p:nvSpPr>
              <p:cNvPr id="9278" name="Line 69"/>
              <p:cNvSpPr>
                <a:spLocks noChangeShapeType="1"/>
              </p:cNvSpPr>
              <p:nvPr/>
            </p:nvSpPr>
            <p:spPr bwMode="auto">
              <a:xfrm rot="-9644401">
                <a:off x="3032" y="2838"/>
                <a:ext cx="298" cy="3"/>
              </a:xfrm>
              <a:prstGeom prst="line">
                <a:avLst/>
              </a:prstGeom>
              <a:noFill/>
              <a:ln w="28575">
                <a:solidFill>
                  <a:schemeClr val="tx1"/>
                </a:solidFill>
                <a:round/>
                <a:headEnd/>
                <a:tailEnd/>
              </a:ln>
            </p:spPr>
            <p:txBody>
              <a:bodyPr/>
              <a:lstStyle/>
              <a:p>
                <a:endParaRPr lang="en-US"/>
              </a:p>
            </p:txBody>
          </p:sp>
          <p:sp>
            <p:nvSpPr>
              <p:cNvPr id="9279" name="Line 70"/>
              <p:cNvSpPr>
                <a:spLocks noChangeShapeType="1"/>
              </p:cNvSpPr>
              <p:nvPr/>
            </p:nvSpPr>
            <p:spPr bwMode="auto">
              <a:xfrm rot="-9644401">
                <a:off x="3011" y="2882"/>
                <a:ext cx="269" cy="65"/>
              </a:xfrm>
              <a:prstGeom prst="line">
                <a:avLst/>
              </a:prstGeom>
              <a:noFill/>
              <a:ln w="28575">
                <a:solidFill>
                  <a:schemeClr val="tx1"/>
                </a:solidFill>
                <a:round/>
                <a:headEnd/>
                <a:tailEnd/>
              </a:ln>
            </p:spPr>
            <p:txBody>
              <a:bodyPr/>
              <a:lstStyle/>
              <a:p>
                <a:endParaRPr lang="en-US"/>
              </a:p>
            </p:txBody>
          </p:sp>
          <p:sp>
            <p:nvSpPr>
              <p:cNvPr id="9280" name="Line 71"/>
              <p:cNvSpPr>
                <a:spLocks noChangeShapeType="1"/>
              </p:cNvSpPr>
              <p:nvPr/>
            </p:nvSpPr>
            <p:spPr bwMode="auto">
              <a:xfrm rot="7603207" flipV="1">
                <a:off x="2715" y="2273"/>
                <a:ext cx="225" cy="172"/>
              </a:xfrm>
              <a:prstGeom prst="line">
                <a:avLst/>
              </a:prstGeom>
              <a:noFill/>
              <a:ln w="28575">
                <a:solidFill>
                  <a:schemeClr val="tx1"/>
                </a:solidFill>
                <a:round/>
                <a:headEnd/>
                <a:tailEnd/>
              </a:ln>
            </p:spPr>
            <p:txBody>
              <a:bodyPr/>
              <a:lstStyle/>
              <a:p>
                <a:endParaRPr lang="en-US"/>
              </a:p>
            </p:txBody>
          </p:sp>
          <p:sp>
            <p:nvSpPr>
              <p:cNvPr id="9281" name="Line 72"/>
              <p:cNvSpPr>
                <a:spLocks noChangeShapeType="1"/>
              </p:cNvSpPr>
              <p:nvPr/>
            </p:nvSpPr>
            <p:spPr bwMode="auto">
              <a:xfrm rot="7603207" flipV="1">
                <a:off x="2792" y="2322"/>
                <a:ext cx="240" cy="96"/>
              </a:xfrm>
              <a:prstGeom prst="line">
                <a:avLst/>
              </a:prstGeom>
              <a:noFill/>
              <a:ln w="28575">
                <a:solidFill>
                  <a:schemeClr val="tx1"/>
                </a:solidFill>
                <a:round/>
                <a:headEnd/>
                <a:tailEnd/>
              </a:ln>
            </p:spPr>
            <p:txBody>
              <a:bodyPr/>
              <a:lstStyle/>
              <a:p>
                <a:endParaRPr lang="en-US"/>
              </a:p>
            </p:txBody>
          </p:sp>
          <p:sp>
            <p:nvSpPr>
              <p:cNvPr id="9282" name="Line 73"/>
              <p:cNvSpPr>
                <a:spLocks noChangeShapeType="1"/>
              </p:cNvSpPr>
              <p:nvPr/>
            </p:nvSpPr>
            <p:spPr bwMode="auto">
              <a:xfrm rot="7603207" flipV="1">
                <a:off x="2843" y="2375"/>
                <a:ext cx="288" cy="48"/>
              </a:xfrm>
              <a:prstGeom prst="line">
                <a:avLst/>
              </a:prstGeom>
              <a:noFill/>
              <a:ln w="28575">
                <a:solidFill>
                  <a:schemeClr val="tx1"/>
                </a:solidFill>
                <a:round/>
                <a:headEnd/>
                <a:tailEnd/>
              </a:ln>
            </p:spPr>
            <p:txBody>
              <a:bodyPr/>
              <a:lstStyle/>
              <a:p>
                <a:endParaRPr lang="en-US"/>
              </a:p>
            </p:txBody>
          </p:sp>
          <p:sp>
            <p:nvSpPr>
              <p:cNvPr id="9283" name="Line 74"/>
              <p:cNvSpPr>
                <a:spLocks noChangeShapeType="1"/>
              </p:cNvSpPr>
              <p:nvPr/>
            </p:nvSpPr>
            <p:spPr bwMode="auto">
              <a:xfrm rot="7603207">
                <a:off x="2930" y="2437"/>
                <a:ext cx="273" cy="5"/>
              </a:xfrm>
              <a:prstGeom prst="line">
                <a:avLst/>
              </a:prstGeom>
              <a:noFill/>
              <a:ln w="28575">
                <a:solidFill>
                  <a:schemeClr val="tx1"/>
                </a:solidFill>
                <a:round/>
                <a:headEnd/>
                <a:tailEnd/>
              </a:ln>
            </p:spPr>
            <p:txBody>
              <a:bodyPr/>
              <a:lstStyle/>
              <a:p>
                <a:endParaRPr lang="en-US"/>
              </a:p>
            </p:txBody>
          </p:sp>
          <p:sp>
            <p:nvSpPr>
              <p:cNvPr id="9284" name="Line 75"/>
              <p:cNvSpPr>
                <a:spLocks noChangeShapeType="1"/>
              </p:cNvSpPr>
              <p:nvPr/>
            </p:nvSpPr>
            <p:spPr bwMode="auto">
              <a:xfrm rot="7603207">
                <a:off x="2994" y="2466"/>
                <a:ext cx="255" cy="101"/>
              </a:xfrm>
              <a:prstGeom prst="line">
                <a:avLst/>
              </a:prstGeom>
              <a:noFill/>
              <a:ln w="28575">
                <a:solidFill>
                  <a:schemeClr val="tx1"/>
                </a:solidFill>
                <a:round/>
                <a:headEnd/>
                <a:tailEnd/>
              </a:ln>
            </p:spPr>
            <p:txBody>
              <a:bodyPr/>
              <a:lstStyle/>
              <a:p>
                <a:endParaRPr lang="en-US"/>
              </a:p>
            </p:txBody>
          </p:sp>
        </p:grpSp>
        <p:grpSp>
          <p:nvGrpSpPr>
            <p:cNvPr id="7" name="Group 76"/>
            <p:cNvGrpSpPr>
              <a:grpSpLocks/>
            </p:cNvGrpSpPr>
            <p:nvPr/>
          </p:nvGrpSpPr>
          <p:grpSpPr bwMode="auto">
            <a:xfrm rot="2326399">
              <a:off x="2352" y="1501"/>
              <a:ext cx="514" cy="144"/>
              <a:chOff x="2366" y="2640"/>
              <a:chExt cx="514" cy="144"/>
            </a:xfrm>
          </p:grpSpPr>
          <p:sp>
            <p:nvSpPr>
              <p:cNvPr id="9262" name="Oval 77"/>
              <p:cNvSpPr>
                <a:spLocks noChangeArrowheads="1"/>
              </p:cNvSpPr>
              <p:nvPr/>
            </p:nvSpPr>
            <p:spPr bwMode="auto">
              <a:xfrm>
                <a:off x="2736" y="2640"/>
                <a:ext cx="144" cy="144"/>
              </a:xfrm>
              <a:prstGeom prst="ellipse">
                <a:avLst/>
              </a:prstGeom>
              <a:solidFill>
                <a:srgbClr val="FF0000"/>
              </a:solidFill>
              <a:ln w="19050">
                <a:solidFill>
                  <a:schemeClr val="tx1"/>
                </a:solidFill>
                <a:round/>
                <a:headEnd/>
                <a:tailEnd/>
              </a:ln>
            </p:spPr>
            <p:txBody>
              <a:bodyPr wrap="none" anchor="ctr"/>
              <a:lstStyle/>
              <a:p>
                <a:endParaRPr lang="vi-VN"/>
              </a:p>
            </p:txBody>
          </p:sp>
          <p:sp>
            <p:nvSpPr>
              <p:cNvPr id="9263" name="AutoShape 78"/>
              <p:cNvSpPr>
                <a:spLocks noChangeArrowheads="1"/>
              </p:cNvSpPr>
              <p:nvPr/>
            </p:nvSpPr>
            <p:spPr bwMode="auto">
              <a:xfrm>
                <a:off x="2366" y="2724"/>
                <a:ext cx="480" cy="48"/>
              </a:xfrm>
              <a:prstGeom prst="flowChartTerminator">
                <a:avLst/>
              </a:prstGeom>
              <a:solidFill>
                <a:srgbClr val="FF0000"/>
              </a:solidFill>
              <a:ln w="9525">
                <a:solidFill>
                  <a:srgbClr val="FF0000"/>
                </a:solidFill>
                <a:miter lim="800000"/>
                <a:headEnd/>
                <a:tailEnd/>
              </a:ln>
            </p:spPr>
            <p:txBody>
              <a:bodyPr wrap="none" anchor="ctr"/>
              <a:lstStyle/>
              <a:p>
                <a:endParaRPr lang="vi-VN"/>
              </a:p>
            </p:txBody>
          </p:sp>
        </p:grpSp>
        <p:sp>
          <p:nvSpPr>
            <p:cNvPr id="9252" name="Line 79"/>
            <p:cNvSpPr>
              <a:spLocks noChangeShapeType="1"/>
            </p:cNvSpPr>
            <p:nvPr/>
          </p:nvSpPr>
          <p:spPr bwMode="auto">
            <a:xfrm>
              <a:off x="3168" y="1950"/>
              <a:ext cx="0" cy="768"/>
            </a:xfrm>
            <a:prstGeom prst="line">
              <a:avLst/>
            </a:prstGeom>
            <a:noFill/>
            <a:ln w="28575">
              <a:solidFill>
                <a:srgbClr val="FF3300"/>
              </a:solidFill>
              <a:round/>
              <a:headEnd/>
              <a:tailEnd/>
            </a:ln>
          </p:spPr>
          <p:txBody>
            <a:bodyPr/>
            <a:lstStyle/>
            <a:p>
              <a:endParaRPr lang="en-US"/>
            </a:p>
          </p:txBody>
        </p:sp>
        <p:sp>
          <p:nvSpPr>
            <p:cNvPr id="9253" name="Oval 80"/>
            <p:cNvSpPr>
              <a:spLocks noChangeArrowheads="1"/>
            </p:cNvSpPr>
            <p:nvPr/>
          </p:nvSpPr>
          <p:spPr bwMode="auto">
            <a:xfrm flipH="1">
              <a:off x="2700" y="1635"/>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54" name="Line 81"/>
            <p:cNvSpPr>
              <a:spLocks noChangeShapeType="1"/>
            </p:cNvSpPr>
            <p:nvPr/>
          </p:nvSpPr>
          <p:spPr bwMode="auto">
            <a:xfrm>
              <a:off x="2754" y="1740"/>
              <a:ext cx="0" cy="960"/>
            </a:xfrm>
            <a:prstGeom prst="line">
              <a:avLst/>
            </a:prstGeom>
            <a:noFill/>
            <a:ln w="28575">
              <a:solidFill>
                <a:srgbClr val="FF0000"/>
              </a:solidFill>
              <a:round/>
              <a:headEnd/>
              <a:tailEnd/>
            </a:ln>
          </p:spPr>
          <p:txBody>
            <a:bodyPr/>
            <a:lstStyle/>
            <a:p>
              <a:endParaRPr lang="en-US"/>
            </a:p>
          </p:txBody>
        </p:sp>
        <p:sp>
          <p:nvSpPr>
            <p:cNvPr id="9255" name="Oval 82"/>
            <p:cNvSpPr>
              <a:spLocks noChangeArrowheads="1"/>
            </p:cNvSpPr>
            <p:nvPr/>
          </p:nvSpPr>
          <p:spPr bwMode="auto">
            <a:xfrm>
              <a:off x="2691" y="2199"/>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56" name="Oval 83"/>
            <p:cNvSpPr>
              <a:spLocks noChangeArrowheads="1"/>
            </p:cNvSpPr>
            <p:nvPr/>
          </p:nvSpPr>
          <p:spPr bwMode="auto">
            <a:xfrm>
              <a:off x="2277" y="2184"/>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57" name="Oval 84"/>
            <p:cNvSpPr>
              <a:spLocks noChangeArrowheads="1"/>
            </p:cNvSpPr>
            <p:nvPr/>
          </p:nvSpPr>
          <p:spPr bwMode="auto">
            <a:xfrm>
              <a:off x="3120" y="2187"/>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58" name="Text Box 85"/>
            <p:cNvSpPr txBox="1">
              <a:spLocks noChangeArrowheads="1"/>
            </p:cNvSpPr>
            <p:nvPr/>
          </p:nvSpPr>
          <p:spPr bwMode="auto">
            <a:xfrm>
              <a:off x="2355" y="2121"/>
              <a:ext cx="288"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A</a:t>
              </a:r>
            </a:p>
          </p:txBody>
        </p:sp>
        <p:sp>
          <p:nvSpPr>
            <p:cNvPr id="9259" name="Text Box 86"/>
            <p:cNvSpPr txBox="1">
              <a:spLocks noChangeArrowheads="1"/>
            </p:cNvSpPr>
            <p:nvPr/>
          </p:nvSpPr>
          <p:spPr bwMode="auto">
            <a:xfrm>
              <a:off x="3183" y="2124"/>
              <a:ext cx="273"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B</a:t>
              </a:r>
            </a:p>
          </p:txBody>
        </p:sp>
        <p:sp>
          <p:nvSpPr>
            <p:cNvPr id="9260" name="Text Box 87"/>
            <p:cNvSpPr txBox="1">
              <a:spLocks noChangeArrowheads="1"/>
            </p:cNvSpPr>
            <p:nvPr/>
          </p:nvSpPr>
          <p:spPr bwMode="auto">
            <a:xfrm>
              <a:off x="2793" y="2130"/>
              <a:ext cx="288"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N</a:t>
              </a:r>
            </a:p>
          </p:txBody>
        </p:sp>
        <p:sp>
          <p:nvSpPr>
            <p:cNvPr id="9261" name="Text Box 88"/>
            <p:cNvSpPr txBox="1">
              <a:spLocks noChangeArrowheads="1"/>
            </p:cNvSpPr>
            <p:nvPr/>
          </p:nvSpPr>
          <p:spPr bwMode="auto">
            <a:xfrm>
              <a:off x="2793" y="1584"/>
              <a:ext cx="240"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C</a:t>
              </a:r>
            </a:p>
          </p:txBody>
        </p:sp>
      </p:grpSp>
      <p:pic>
        <p:nvPicPr>
          <p:cNvPr id="102" name="Picture 111" descr="Bien tro(5)"/>
          <p:cNvPicPr>
            <a:picLocks noChangeAspect="1" noChangeArrowheads="1"/>
          </p:cNvPicPr>
          <p:nvPr/>
        </p:nvPicPr>
        <p:blipFill>
          <a:blip r:embed="rId3"/>
          <a:srcRect t="16667" b="16667"/>
          <a:stretch>
            <a:fillRect/>
          </a:stretch>
        </p:blipFill>
        <p:spPr bwMode="auto">
          <a:xfrm>
            <a:off x="500063" y="2214563"/>
            <a:ext cx="2743200" cy="1828800"/>
          </a:xfrm>
          <a:prstGeom prst="rect">
            <a:avLst/>
          </a:prstGeom>
          <a:noFill/>
          <a:ln w="9525">
            <a:noFill/>
            <a:miter lim="800000"/>
            <a:headEnd/>
            <a:tailEnd/>
          </a:ln>
        </p:spPr>
      </p:pic>
      <p:pic>
        <p:nvPicPr>
          <p:cNvPr id="103" name="Picture 112" descr="Bien tro(2)"/>
          <p:cNvPicPr>
            <a:picLocks noChangeAspect="1" noChangeArrowheads="1"/>
          </p:cNvPicPr>
          <p:nvPr/>
        </p:nvPicPr>
        <p:blipFill>
          <a:blip r:embed="rId4"/>
          <a:srcRect l="-16364" t="-12245" r="-20000" b="-16325"/>
          <a:stretch>
            <a:fillRect/>
          </a:stretch>
        </p:blipFill>
        <p:spPr bwMode="auto">
          <a:xfrm>
            <a:off x="6000750" y="2071688"/>
            <a:ext cx="2743200" cy="2305050"/>
          </a:xfrm>
          <a:prstGeom prst="rect">
            <a:avLst/>
          </a:prstGeom>
          <a:noFill/>
          <a:ln w="9525">
            <a:noFill/>
            <a:miter lim="800000"/>
            <a:headEnd/>
            <a:tailEnd/>
          </a:ln>
        </p:spPr>
      </p:pic>
      <p:grpSp>
        <p:nvGrpSpPr>
          <p:cNvPr id="8" name="Group 113"/>
          <p:cNvGrpSpPr>
            <a:grpSpLocks/>
          </p:cNvGrpSpPr>
          <p:nvPr/>
        </p:nvGrpSpPr>
        <p:grpSpPr bwMode="auto">
          <a:xfrm>
            <a:off x="6500813" y="4000500"/>
            <a:ext cx="2057400" cy="2357438"/>
            <a:chOff x="3888" y="1182"/>
            <a:chExt cx="1296" cy="1536"/>
          </a:xfrm>
        </p:grpSpPr>
        <p:sp>
          <p:nvSpPr>
            <p:cNvPr id="9230" name="Rectangle 114"/>
            <p:cNvSpPr>
              <a:spLocks noChangeArrowheads="1"/>
            </p:cNvSpPr>
            <p:nvPr/>
          </p:nvSpPr>
          <p:spPr bwMode="auto">
            <a:xfrm>
              <a:off x="3888" y="2142"/>
              <a:ext cx="1230" cy="192"/>
            </a:xfrm>
            <a:prstGeom prst="rect">
              <a:avLst/>
            </a:prstGeom>
            <a:solidFill>
              <a:schemeClr val="accent1"/>
            </a:solidFill>
            <a:ln w="28575">
              <a:solidFill>
                <a:schemeClr val="tx1"/>
              </a:solidFill>
              <a:miter lim="800000"/>
              <a:headEnd/>
              <a:tailEnd/>
            </a:ln>
          </p:spPr>
          <p:txBody>
            <a:bodyPr wrap="none" anchor="ctr"/>
            <a:lstStyle/>
            <a:p>
              <a:endParaRPr lang="vi-VN"/>
            </a:p>
          </p:txBody>
        </p:sp>
        <p:sp>
          <p:nvSpPr>
            <p:cNvPr id="9231" name="Line 115"/>
            <p:cNvSpPr>
              <a:spLocks noChangeShapeType="1"/>
            </p:cNvSpPr>
            <p:nvPr/>
          </p:nvSpPr>
          <p:spPr bwMode="auto">
            <a:xfrm>
              <a:off x="4062" y="1950"/>
              <a:ext cx="0" cy="768"/>
            </a:xfrm>
            <a:prstGeom prst="line">
              <a:avLst/>
            </a:prstGeom>
            <a:noFill/>
            <a:ln w="28575">
              <a:solidFill>
                <a:srgbClr val="FF0000"/>
              </a:solidFill>
              <a:round/>
              <a:headEnd/>
              <a:tailEnd/>
            </a:ln>
          </p:spPr>
          <p:txBody>
            <a:bodyPr/>
            <a:lstStyle/>
            <a:p>
              <a:endParaRPr lang="en-US"/>
            </a:p>
          </p:txBody>
        </p:sp>
        <p:sp>
          <p:nvSpPr>
            <p:cNvPr id="9232" name="AutoShape 116"/>
            <p:cNvSpPr>
              <a:spLocks noChangeArrowheads="1"/>
            </p:cNvSpPr>
            <p:nvPr/>
          </p:nvSpPr>
          <p:spPr bwMode="auto">
            <a:xfrm>
              <a:off x="3957" y="1182"/>
              <a:ext cx="1056" cy="9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320 h 21600"/>
              </a:gdLst>
              <a:ahLst/>
              <a:cxnLst>
                <a:cxn ang="T8">
                  <a:pos x="T0" y="T1"/>
                </a:cxn>
                <a:cxn ang="T9">
                  <a:pos x="T2" y="T3"/>
                </a:cxn>
                <a:cxn ang="T10">
                  <a:pos x="T4" y="T5"/>
                </a:cxn>
                <a:cxn ang="T11">
                  <a:pos x="T6" y="T7"/>
                </a:cxn>
              </a:cxnLst>
              <a:rect l="T12" t="T13" r="T14" b="T15"/>
              <a:pathLst>
                <a:path w="21600" h="21600">
                  <a:moveTo>
                    <a:pt x="7098" y="14287"/>
                  </a:moveTo>
                  <a:cubicBezTo>
                    <a:pt x="6209" y="13344"/>
                    <a:pt x="5714" y="12096"/>
                    <a:pt x="5714" y="10800"/>
                  </a:cubicBezTo>
                  <a:cubicBezTo>
                    <a:pt x="5714" y="7991"/>
                    <a:pt x="7991" y="5714"/>
                    <a:pt x="10800" y="5714"/>
                  </a:cubicBezTo>
                  <a:cubicBezTo>
                    <a:pt x="13608" y="5714"/>
                    <a:pt x="15886" y="7991"/>
                    <a:pt x="15886" y="10800"/>
                  </a:cubicBezTo>
                  <a:cubicBezTo>
                    <a:pt x="15886" y="12096"/>
                    <a:pt x="15390" y="13344"/>
                    <a:pt x="14501" y="14287"/>
                  </a:cubicBezTo>
                  <a:lnTo>
                    <a:pt x="18660" y="18206"/>
                  </a:lnTo>
                  <a:cubicBezTo>
                    <a:pt x="20548" y="16202"/>
                    <a:pt x="21600" y="13553"/>
                    <a:pt x="21600" y="10800"/>
                  </a:cubicBezTo>
                  <a:cubicBezTo>
                    <a:pt x="21600" y="4835"/>
                    <a:pt x="16764" y="0"/>
                    <a:pt x="10800" y="0"/>
                  </a:cubicBezTo>
                  <a:cubicBezTo>
                    <a:pt x="4835" y="0"/>
                    <a:pt x="0" y="4835"/>
                    <a:pt x="0" y="10800"/>
                  </a:cubicBezTo>
                  <a:cubicBezTo>
                    <a:pt x="-1" y="13553"/>
                    <a:pt x="1051" y="16202"/>
                    <a:pt x="2939" y="18206"/>
                  </a:cubicBezTo>
                  <a:lnTo>
                    <a:pt x="7098" y="14287"/>
                  </a:lnTo>
                  <a:close/>
                </a:path>
              </a:pathLst>
            </a:custGeom>
            <a:solidFill>
              <a:srgbClr val="4D4D4D"/>
            </a:solidFill>
            <a:ln w="28575">
              <a:solidFill>
                <a:schemeClr val="tx1"/>
              </a:solidFill>
              <a:miter lim="800000"/>
              <a:headEnd/>
              <a:tailEnd/>
            </a:ln>
          </p:spPr>
          <p:txBody>
            <a:bodyPr wrap="none" anchor="ctr"/>
            <a:lstStyle/>
            <a:p>
              <a:endParaRPr lang="en-US"/>
            </a:p>
          </p:txBody>
        </p:sp>
        <p:grpSp>
          <p:nvGrpSpPr>
            <p:cNvPr id="9" name="Group 117"/>
            <p:cNvGrpSpPr>
              <a:grpSpLocks/>
            </p:cNvGrpSpPr>
            <p:nvPr/>
          </p:nvGrpSpPr>
          <p:grpSpPr bwMode="auto">
            <a:xfrm>
              <a:off x="4023" y="1605"/>
              <a:ext cx="528" cy="144"/>
              <a:chOff x="2352" y="2640"/>
              <a:chExt cx="528" cy="144"/>
            </a:xfrm>
          </p:grpSpPr>
          <p:sp>
            <p:nvSpPr>
              <p:cNvPr id="9246" name="Oval 118"/>
              <p:cNvSpPr>
                <a:spLocks noChangeArrowheads="1"/>
              </p:cNvSpPr>
              <p:nvPr/>
            </p:nvSpPr>
            <p:spPr bwMode="auto">
              <a:xfrm>
                <a:off x="2736" y="2640"/>
                <a:ext cx="144" cy="144"/>
              </a:xfrm>
              <a:prstGeom prst="ellipse">
                <a:avLst/>
              </a:prstGeom>
              <a:solidFill>
                <a:srgbClr val="FF0000"/>
              </a:solidFill>
              <a:ln w="19050">
                <a:solidFill>
                  <a:schemeClr val="tx1"/>
                </a:solidFill>
                <a:round/>
                <a:headEnd/>
                <a:tailEnd/>
              </a:ln>
            </p:spPr>
            <p:txBody>
              <a:bodyPr wrap="none" anchor="ctr"/>
              <a:lstStyle/>
              <a:p>
                <a:endParaRPr lang="vi-VN"/>
              </a:p>
            </p:txBody>
          </p:sp>
          <p:sp>
            <p:nvSpPr>
              <p:cNvPr id="9247" name="AutoShape 119"/>
              <p:cNvSpPr>
                <a:spLocks noChangeArrowheads="1"/>
              </p:cNvSpPr>
              <p:nvPr/>
            </p:nvSpPr>
            <p:spPr bwMode="auto">
              <a:xfrm>
                <a:off x="2352" y="2688"/>
                <a:ext cx="480" cy="48"/>
              </a:xfrm>
              <a:prstGeom prst="flowChartTerminator">
                <a:avLst/>
              </a:prstGeom>
              <a:solidFill>
                <a:srgbClr val="FF0000"/>
              </a:solidFill>
              <a:ln w="9525">
                <a:solidFill>
                  <a:srgbClr val="FF0000"/>
                </a:solidFill>
                <a:miter lim="800000"/>
                <a:headEnd/>
                <a:tailEnd/>
              </a:ln>
            </p:spPr>
            <p:txBody>
              <a:bodyPr wrap="none" anchor="ctr"/>
              <a:lstStyle/>
              <a:p>
                <a:endParaRPr lang="vi-VN"/>
              </a:p>
            </p:txBody>
          </p:sp>
        </p:grpSp>
        <p:sp>
          <p:nvSpPr>
            <p:cNvPr id="9234" name="Line 120"/>
            <p:cNvSpPr>
              <a:spLocks noChangeShapeType="1"/>
            </p:cNvSpPr>
            <p:nvPr/>
          </p:nvSpPr>
          <p:spPr bwMode="auto">
            <a:xfrm>
              <a:off x="4896" y="1950"/>
              <a:ext cx="0" cy="768"/>
            </a:xfrm>
            <a:prstGeom prst="line">
              <a:avLst/>
            </a:prstGeom>
            <a:noFill/>
            <a:ln w="28575">
              <a:solidFill>
                <a:srgbClr val="FF3300"/>
              </a:solidFill>
              <a:round/>
              <a:headEnd/>
              <a:tailEnd/>
            </a:ln>
          </p:spPr>
          <p:txBody>
            <a:bodyPr/>
            <a:lstStyle/>
            <a:p>
              <a:endParaRPr lang="en-US"/>
            </a:p>
          </p:txBody>
        </p:sp>
        <p:sp>
          <p:nvSpPr>
            <p:cNvPr id="9235" name="Oval 121"/>
            <p:cNvSpPr>
              <a:spLocks noChangeArrowheads="1"/>
            </p:cNvSpPr>
            <p:nvPr/>
          </p:nvSpPr>
          <p:spPr bwMode="auto">
            <a:xfrm flipH="1">
              <a:off x="4428" y="1635"/>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36" name="Line 122"/>
            <p:cNvSpPr>
              <a:spLocks noChangeShapeType="1"/>
            </p:cNvSpPr>
            <p:nvPr/>
          </p:nvSpPr>
          <p:spPr bwMode="auto">
            <a:xfrm>
              <a:off x="4482" y="1740"/>
              <a:ext cx="0" cy="960"/>
            </a:xfrm>
            <a:prstGeom prst="line">
              <a:avLst/>
            </a:prstGeom>
            <a:noFill/>
            <a:ln w="28575">
              <a:solidFill>
                <a:srgbClr val="FF0000"/>
              </a:solidFill>
              <a:round/>
              <a:headEnd/>
              <a:tailEnd/>
            </a:ln>
          </p:spPr>
          <p:txBody>
            <a:bodyPr/>
            <a:lstStyle/>
            <a:p>
              <a:endParaRPr lang="en-US"/>
            </a:p>
          </p:txBody>
        </p:sp>
        <p:sp>
          <p:nvSpPr>
            <p:cNvPr id="9237" name="Oval 123"/>
            <p:cNvSpPr>
              <a:spLocks noChangeArrowheads="1"/>
            </p:cNvSpPr>
            <p:nvPr/>
          </p:nvSpPr>
          <p:spPr bwMode="auto">
            <a:xfrm>
              <a:off x="4419" y="2199"/>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38" name="Oval 124"/>
            <p:cNvSpPr>
              <a:spLocks noChangeArrowheads="1"/>
            </p:cNvSpPr>
            <p:nvPr/>
          </p:nvSpPr>
          <p:spPr bwMode="auto">
            <a:xfrm>
              <a:off x="4005" y="2184"/>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39" name="Oval 125"/>
            <p:cNvSpPr>
              <a:spLocks noChangeArrowheads="1"/>
            </p:cNvSpPr>
            <p:nvPr/>
          </p:nvSpPr>
          <p:spPr bwMode="auto">
            <a:xfrm>
              <a:off x="4848" y="2187"/>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40" name="Text Box 126"/>
            <p:cNvSpPr txBox="1">
              <a:spLocks noChangeArrowheads="1"/>
            </p:cNvSpPr>
            <p:nvPr/>
          </p:nvSpPr>
          <p:spPr bwMode="auto">
            <a:xfrm>
              <a:off x="4083" y="2121"/>
              <a:ext cx="288"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A</a:t>
              </a:r>
            </a:p>
          </p:txBody>
        </p:sp>
        <p:sp>
          <p:nvSpPr>
            <p:cNvPr id="9241" name="Text Box 127"/>
            <p:cNvSpPr txBox="1">
              <a:spLocks noChangeArrowheads="1"/>
            </p:cNvSpPr>
            <p:nvPr/>
          </p:nvSpPr>
          <p:spPr bwMode="auto">
            <a:xfrm>
              <a:off x="4911" y="2124"/>
              <a:ext cx="273"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B</a:t>
              </a:r>
            </a:p>
          </p:txBody>
        </p:sp>
        <p:sp>
          <p:nvSpPr>
            <p:cNvPr id="9242" name="Text Box 128"/>
            <p:cNvSpPr txBox="1">
              <a:spLocks noChangeArrowheads="1"/>
            </p:cNvSpPr>
            <p:nvPr/>
          </p:nvSpPr>
          <p:spPr bwMode="auto">
            <a:xfrm>
              <a:off x="4521" y="2130"/>
              <a:ext cx="288"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N</a:t>
              </a:r>
            </a:p>
          </p:txBody>
        </p:sp>
        <p:sp>
          <p:nvSpPr>
            <p:cNvPr id="9243" name="Text Box 129"/>
            <p:cNvSpPr txBox="1">
              <a:spLocks noChangeArrowheads="1"/>
            </p:cNvSpPr>
            <p:nvPr/>
          </p:nvSpPr>
          <p:spPr bwMode="auto">
            <a:xfrm>
              <a:off x="4521" y="1584"/>
              <a:ext cx="240"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C</a:t>
              </a:r>
            </a:p>
          </p:txBody>
        </p:sp>
        <p:sp>
          <p:nvSpPr>
            <p:cNvPr id="9244" name="Oval 130"/>
            <p:cNvSpPr>
              <a:spLocks noChangeArrowheads="1"/>
            </p:cNvSpPr>
            <p:nvPr/>
          </p:nvSpPr>
          <p:spPr bwMode="auto">
            <a:xfrm>
              <a:off x="4827" y="1854"/>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45" name="Oval 131"/>
            <p:cNvSpPr>
              <a:spLocks noChangeArrowheads="1"/>
            </p:cNvSpPr>
            <p:nvPr/>
          </p:nvSpPr>
          <p:spPr bwMode="auto">
            <a:xfrm>
              <a:off x="4044" y="1833"/>
              <a:ext cx="96" cy="96"/>
            </a:xfrm>
            <a:prstGeom prst="ellipse">
              <a:avLst/>
            </a:prstGeom>
            <a:solidFill>
              <a:schemeClr val="bg1"/>
            </a:solidFill>
            <a:ln w="28575">
              <a:solidFill>
                <a:schemeClr val="tx1"/>
              </a:solidFill>
              <a:round/>
              <a:headEnd/>
              <a:tailEnd/>
            </a:ln>
          </p:spPr>
          <p:txBody>
            <a:bodyPr wrap="none" anchor="ctr"/>
            <a:lstStyle/>
            <a:p>
              <a:endParaRPr lang="vi-VN"/>
            </a:p>
          </p:txBody>
        </p:sp>
      </p:grpSp>
      <p:pic>
        <p:nvPicPr>
          <p:cNvPr id="123" name="Picture 132" descr="Bien tro tay quay"/>
          <p:cNvPicPr>
            <a:picLocks noChangeAspect="1" noChangeArrowheads="1"/>
          </p:cNvPicPr>
          <p:nvPr/>
        </p:nvPicPr>
        <p:blipFill>
          <a:blip r:embed="rId5"/>
          <a:srcRect l="26447" t="23244" r="33884" b="34142"/>
          <a:stretch>
            <a:fillRect/>
          </a:stretch>
        </p:blipFill>
        <p:spPr bwMode="auto">
          <a:xfrm>
            <a:off x="3643313" y="2212975"/>
            <a:ext cx="2438400" cy="1787525"/>
          </a:xfrm>
          <a:prstGeom prst="rect">
            <a:avLst/>
          </a:prstGeom>
          <a:noFill/>
          <a:ln w="9525">
            <a:noFill/>
            <a:miter lim="800000"/>
            <a:headEnd/>
            <a:tailEnd/>
          </a:ln>
        </p:spPr>
      </p:pic>
      <p:sp>
        <p:nvSpPr>
          <p:cNvPr id="124" name="Text Box 134"/>
          <p:cNvSpPr txBox="1">
            <a:spLocks noChangeArrowheads="1"/>
          </p:cNvSpPr>
          <p:nvPr/>
        </p:nvSpPr>
        <p:spPr bwMode="auto">
          <a:xfrm>
            <a:off x="357188" y="6161088"/>
            <a:ext cx="3071812" cy="523875"/>
          </a:xfrm>
          <a:prstGeom prst="rect">
            <a:avLst/>
          </a:prstGeom>
          <a:noFill/>
          <a:ln w="9525">
            <a:noFill/>
            <a:miter lim="800000"/>
            <a:headEnd/>
            <a:tailEnd/>
          </a:ln>
        </p:spPr>
        <p:txBody>
          <a:bodyPr>
            <a:spAutoFit/>
          </a:bodyPr>
          <a:lstStyle/>
          <a:p>
            <a:pPr algn="ctr">
              <a:spcBef>
                <a:spcPct val="50000"/>
              </a:spcBef>
              <a:defRPr/>
            </a:pPr>
            <a:r>
              <a:rPr lang="en-US" sz="2800" b="1" dirty="0" err="1">
                <a:solidFill>
                  <a:srgbClr val="7030A0"/>
                </a:solidFill>
                <a:latin typeface="Times New Roman" pitchFamily="18" charset="0"/>
                <a:cs typeface="Times New Roman" pitchFamily="18" charset="0"/>
              </a:rPr>
              <a:t>Biến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trở</a:t>
            </a:r>
            <a:r>
              <a:rPr lang="en-US" sz="2800" b="1" dirty="0">
                <a:solidFill>
                  <a:srgbClr val="7030A0"/>
                </a:solidFill>
                <a:latin typeface="Times New Roman" pitchFamily="18" charset="0"/>
                <a:cs typeface="Times New Roman" pitchFamily="18" charset="0"/>
              </a:rPr>
              <a:t> con </a:t>
            </a:r>
            <a:r>
              <a:rPr lang="en-US" sz="2800" b="1" dirty="0" err="1">
                <a:solidFill>
                  <a:srgbClr val="7030A0"/>
                </a:solidFill>
                <a:latin typeface="Times New Roman" pitchFamily="18" charset="0"/>
                <a:cs typeface="Times New Roman" pitchFamily="18" charset="0"/>
              </a:rPr>
              <a:t>chạy</a:t>
            </a:r>
            <a:endParaRPr lang="en-US" sz="2800" b="1" dirty="0">
              <a:solidFill>
                <a:srgbClr val="7030A0"/>
              </a:solidFill>
              <a:latin typeface="Times New Roman" pitchFamily="18" charset="0"/>
              <a:cs typeface="Times New Roman" pitchFamily="18" charset="0"/>
            </a:endParaRPr>
          </a:p>
        </p:txBody>
      </p:sp>
      <p:sp>
        <p:nvSpPr>
          <p:cNvPr id="125" name="Text Box 135"/>
          <p:cNvSpPr txBox="1">
            <a:spLocks noChangeArrowheads="1"/>
          </p:cNvSpPr>
          <p:nvPr/>
        </p:nvSpPr>
        <p:spPr bwMode="auto">
          <a:xfrm>
            <a:off x="3500438" y="6218238"/>
            <a:ext cx="2900362" cy="523875"/>
          </a:xfrm>
          <a:prstGeom prst="rect">
            <a:avLst/>
          </a:prstGeom>
          <a:noFill/>
          <a:ln w="9525">
            <a:noFill/>
            <a:miter lim="800000"/>
            <a:headEnd/>
            <a:tailEnd/>
          </a:ln>
        </p:spPr>
        <p:txBody>
          <a:bodyPr>
            <a:spAutoFit/>
          </a:bodyPr>
          <a:lstStyle/>
          <a:p>
            <a:pPr algn="ctr">
              <a:spcBef>
                <a:spcPct val="50000"/>
              </a:spcBef>
              <a:defRPr/>
            </a:pPr>
            <a:r>
              <a:rPr lang="en-US" sz="2800" b="1" dirty="0" err="1">
                <a:solidFill>
                  <a:srgbClr val="7030A0"/>
                </a:solidFill>
                <a:latin typeface="Times New Roman" pitchFamily="18" charset="0"/>
                <a:cs typeface="Times New Roman" pitchFamily="18" charset="0"/>
              </a:rPr>
              <a:t>Biến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trở</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tay</a:t>
            </a:r>
            <a:r>
              <a:rPr lang="en-US" sz="2800" b="1" dirty="0">
                <a:solidFill>
                  <a:srgbClr val="7030A0"/>
                </a:solidFill>
                <a:latin typeface="Times New Roman" pitchFamily="18" charset="0"/>
                <a:cs typeface="Times New Roman" pitchFamily="18" charset="0"/>
              </a:rPr>
              <a:t> quay</a:t>
            </a:r>
          </a:p>
        </p:txBody>
      </p:sp>
      <p:sp>
        <p:nvSpPr>
          <p:cNvPr id="126" name="Text Box 136"/>
          <p:cNvSpPr txBox="1">
            <a:spLocks noChangeArrowheads="1"/>
          </p:cNvSpPr>
          <p:nvPr/>
        </p:nvSpPr>
        <p:spPr bwMode="auto">
          <a:xfrm>
            <a:off x="6477000" y="6334125"/>
            <a:ext cx="2238375" cy="523875"/>
          </a:xfrm>
          <a:prstGeom prst="rect">
            <a:avLst/>
          </a:prstGeom>
          <a:noFill/>
          <a:ln w="9525">
            <a:noFill/>
            <a:miter lim="800000"/>
            <a:headEnd/>
            <a:tailEnd/>
          </a:ln>
        </p:spPr>
        <p:txBody>
          <a:bodyPr>
            <a:spAutoFit/>
          </a:bodyPr>
          <a:lstStyle/>
          <a:p>
            <a:pPr algn="ctr">
              <a:spcBef>
                <a:spcPct val="50000"/>
              </a:spcBef>
              <a:defRPr/>
            </a:pPr>
            <a:r>
              <a:rPr lang="en-US" sz="2800" b="1" dirty="0" err="1">
                <a:solidFill>
                  <a:srgbClr val="7030A0"/>
                </a:solidFill>
                <a:latin typeface="Times New Roman" pitchFamily="18" charset="0"/>
                <a:cs typeface="Times New Roman" pitchFamily="18" charset="0"/>
              </a:rPr>
              <a:t>Biến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trở</a:t>
            </a:r>
            <a:r>
              <a:rPr lang="en-US" sz="2800" b="1" dirty="0">
                <a:solidFill>
                  <a:srgbClr val="7030A0"/>
                </a:solidFill>
                <a:latin typeface="Times New Roman" pitchFamily="18" charset="0"/>
                <a:cs typeface="Times New Roman" pitchFamily="18" charset="0"/>
              </a:rPr>
              <a:t> than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blinds(horizontal)">
                                      <p:cBhvr>
                                        <p:cTn id="7" dur="500"/>
                                        <p:tgtEl>
                                          <p:spTgt spid="880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blinds(horizontal)">
                                      <p:cBhvr>
                                        <p:cTn id="22" dur="500"/>
                                        <p:tgtEl>
                                          <p:spTgt spid="102"/>
                                        </p:tgtEl>
                                      </p:cBhvr>
                                    </p:animEffect>
                                  </p:childTnLst>
                                </p:cTn>
                              </p:par>
                              <p:par>
                                <p:cTn id="23" presetID="3" presetClass="entr" presetSubtype="1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blinds(horizontal)">
                                      <p:cBhvr>
                                        <p:cTn id="30" dur="500"/>
                                        <p:tgtEl>
                                          <p:spTgt spid="12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blinds(horizontal)">
                                      <p:cBhvr>
                                        <p:cTn id="35" dur="500"/>
                                        <p:tgtEl>
                                          <p:spTgt spid="123"/>
                                        </p:tgtEl>
                                      </p:cBhvr>
                                    </p:animEffect>
                                  </p:childTnLst>
                                </p:cTn>
                              </p:par>
                              <p:par>
                                <p:cTn id="36" presetID="3" presetClass="entr" presetSubtype="1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blinds(horizontal)">
                                      <p:cBhvr>
                                        <p:cTn id="43" dur="500"/>
                                        <p:tgtEl>
                                          <p:spTgt spid="12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blinds(horizontal)">
                                      <p:cBhvr>
                                        <p:cTn id="48" dur="500"/>
                                        <p:tgtEl>
                                          <p:spTgt spid="103"/>
                                        </p:tgtEl>
                                      </p:cBhvr>
                                    </p:animEffect>
                                  </p:childTnLst>
                                </p:cTn>
                              </p:par>
                              <p:par>
                                <p:cTn id="49" presetID="3" presetClass="entr" presetSubtype="1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26"/>
                                        </p:tgtEl>
                                        <p:attrNameLst>
                                          <p:attrName>style.visibility</p:attrName>
                                        </p:attrNameLst>
                                      </p:cBhvr>
                                      <p:to>
                                        <p:strVal val="visible"/>
                                      </p:to>
                                    </p:set>
                                    <p:animEffect transition="in" filter="blinds(horizontal)">
                                      <p:cBhvr>
                                        <p:cTn id="56"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P spid="15" grpId="0"/>
      <p:bldP spid="17" grpId="0"/>
      <p:bldP spid="124" grpId="0"/>
      <p:bldP spid="125" grpId="0"/>
      <p:bldP spid="1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9"/>
          <p:cNvGrpSpPr>
            <a:grpSpLocks/>
          </p:cNvGrpSpPr>
          <p:nvPr/>
        </p:nvGrpSpPr>
        <p:grpSpPr bwMode="auto">
          <a:xfrm>
            <a:off x="3465513" y="1473200"/>
            <a:ext cx="4608512" cy="1955800"/>
            <a:chOff x="1200" y="931"/>
            <a:chExt cx="3600" cy="1133"/>
          </a:xfrm>
        </p:grpSpPr>
        <p:grpSp>
          <p:nvGrpSpPr>
            <p:cNvPr id="3" name="Group 137"/>
            <p:cNvGrpSpPr>
              <a:grpSpLocks/>
            </p:cNvGrpSpPr>
            <p:nvPr/>
          </p:nvGrpSpPr>
          <p:grpSpPr bwMode="auto">
            <a:xfrm>
              <a:off x="1488" y="1152"/>
              <a:ext cx="2985" cy="747"/>
              <a:chOff x="1269" y="1101"/>
              <a:chExt cx="2985" cy="747"/>
            </a:xfrm>
          </p:grpSpPr>
          <p:sp>
            <p:nvSpPr>
              <p:cNvPr id="10307" name="Rectangle 4"/>
              <p:cNvSpPr>
                <a:spLocks noChangeArrowheads="1"/>
              </p:cNvSpPr>
              <p:nvPr/>
            </p:nvSpPr>
            <p:spPr bwMode="auto">
              <a:xfrm>
                <a:off x="1392" y="1152"/>
                <a:ext cx="2688" cy="96"/>
              </a:xfrm>
              <a:prstGeom prst="rect">
                <a:avLst/>
              </a:prstGeom>
              <a:solidFill>
                <a:srgbClr val="FF9900">
                  <a:alpha val="76862"/>
                </a:srgbClr>
              </a:solidFill>
              <a:ln w="9525">
                <a:solidFill>
                  <a:srgbClr val="FF6600"/>
                </a:solidFill>
                <a:miter lim="800000"/>
                <a:headEnd/>
                <a:tailEnd/>
              </a:ln>
            </p:spPr>
            <p:txBody>
              <a:bodyPr wrap="none" anchor="ctr"/>
              <a:lstStyle/>
              <a:p>
                <a:endParaRPr lang="en-US"/>
              </a:p>
            </p:txBody>
          </p:sp>
          <p:sp>
            <p:nvSpPr>
              <p:cNvPr id="10308" name="Rectangle 5"/>
              <p:cNvSpPr>
                <a:spLocks noChangeArrowheads="1"/>
              </p:cNvSpPr>
              <p:nvPr/>
            </p:nvSpPr>
            <p:spPr bwMode="auto">
              <a:xfrm rot="-5400000">
                <a:off x="1163" y="1426"/>
                <a:ext cx="720" cy="69"/>
              </a:xfrm>
              <a:prstGeom prst="rect">
                <a:avLst/>
              </a:prstGeom>
              <a:solidFill>
                <a:srgbClr val="FF9900"/>
              </a:solidFill>
              <a:ln w="9525">
                <a:solidFill>
                  <a:srgbClr val="FF6600"/>
                </a:solidFill>
                <a:miter lim="800000"/>
                <a:headEnd/>
                <a:tailEnd/>
              </a:ln>
            </p:spPr>
            <p:txBody>
              <a:bodyPr wrap="none" anchor="ctr"/>
              <a:lstStyle/>
              <a:p>
                <a:endParaRPr lang="en-US"/>
              </a:p>
            </p:txBody>
          </p:sp>
          <p:sp>
            <p:nvSpPr>
              <p:cNvPr id="10309" name="Rectangle 6"/>
              <p:cNvSpPr>
                <a:spLocks noChangeArrowheads="1"/>
              </p:cNvSpPr>
              <p:nvPr/>
            </p:nvSpPr>
            <p:spPr bwMode="auto">
              <a:xfrm rot="-5400000">
                <a:off x="3638" y="1429"/>
                <a:ext cx="720" cy="69"/>
              </a:xfrm>
              <a:prstGeom prst="rect">
                <a:avLst/>
              </a:prstGeom>
              <a:solidFill>
                <a:srgbClr val="FF9900"/>
              </a:solidFill>
              <a:ln w="9525">
                <a:solidFill>
                  <a:srgbClr val="FF6600"/>
                </a:solidFill>
                <a:miter lim="800000"/>
                <a:headEnd/>
                <a:tailEnd/>
              </a:ln>
            </p:spPr>
            <p:txBody>
              <a:bodyPr wrap="none" anchor="ctr"/>
              <a:lstStyle/>
              <a:p>
                <a:endParaRPr lang="en-US"/>
              </a:p>
            </p:txBody>
          </p:sp>
          <p:sp>
            <p:nvSpPr>
              <p:cNvPr id="10310" name="Rectangle 7"/>
              <p:cNvSpPr>
                <a:spLocks noChangeArrowheads="1"/>
              </p:cNvSpPr>
              <p:nvPr/>
            </p:nvSpPr>
            <p:spPr bwMode="auto">
              <a:xfrm>
                <a:off x="1575" y="1356"/>
                <a:ext cx="2370" cy="3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311" name="Rectangle 10"/>
              <p:cNvSpPr>
                <a:spLocks noChangeArrowheads="1"/>
              </p:cNvSpPr>
              <p:nvPr/>
            </p:nvSpPr>
            <p:spPr bwMode="auto">
              <a:xfrm rot="10800000">
                <a:off x="1269" y="1779"/>
                <a:ext cx="288" cy="69"/>
              </a:xfrm>
              <a:prstGeom prst="rect">
                <a:avLst/>
              </a:prstGeom>
              <a:solidFill>
                <a:srgbClr val="FF9900"/>
              </a:solidFill>
              <a:ln w="9525">
                <a:solidFill>
                  <a:srgbClr val="FF6600"/>
                </a:solidFill>
                <a:miter lim="800000"/>
                <a:headEnd/>
                <a:tailEnd/>
              </a:ln>
            </p:spPr>
            <p:txBody>
              <a:bodyPr rot="10800000" wrap="none" anchor="ctr"/>
              <a:lstStyle/>
              <a:p>
                <a:endParaRPr lang="en-US" sz="1400"/>
              </a:p>
            </p:txBody>
          </p:sp>
          <p:sp>
            <p:nvSpPr>
              <p:cNvPr id="10312" name="Rectangle 11"/>
              <p:cNvSpPr>
                <a:spLocks noChangeArrowheads="1"/>
              </p:cNvSpPr>
              <p:nvPr/>
            </p:nvSpPr>
            <p:spPr bwMode="auto">
              <a:xfrm rot="10800000">
                <a:off x="3966" y="1755"/>
                <a:ext cx="288" cy="69"/>
              </a:xfrm>
              <a:prstGeom prst="rect">
                <a:avLst/>
              </a:prstGeom>
              <a:solidFill>
                <a:srgbClr val="FF9900"/>
              </a:solidFill>
              <a:ln w="9525">
                <a:solidFill>
                  <a:srgbClr val="FF6600"/>
                </a:solidFill>
                <a:miter lim="800000"/>
                <a:headEnd/>
                <a:tailEnd/>
              </a:ln>
            </p:spPr>
            <p:txBody>
              <a:bodyPr rot="10800000" wrap="none" anchor="ctr"/>
              <a:lstStyle/>
              <a:p>
                <a:endParaRPr lang="en-US" sz="1400"/>
              </a:p>
            </p:txBody>
          </p:sp>
          <p:sp>
            <p:nvSpPr>
              <p:cNvPr id="10313" name="Rectangle 12"/>
              <p:cNvSpPr>
                <a:spLocks noChangeArrowheads="1"/>
              </p:cNvSpPr>
              <p:nvPr/>
            </p:nvSpPr>
            <p:spPr bwMode="auto">
              <a:xfrm>
                <a:off x="1392" y="1584"/>
                <a:ext cx="96"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314" name="Rectangle 13"/>
              <p:cNvSpPr>
                <a:spLocks noChangeArrowheads="1"/>
              </p:cNvSpPr>
              <p:nvPr/>
            </p:nvSpPr>
            <p:spPr bwMode="auto">
              <a:xfrm>
                <a:off x="4032" y="1584"/>
                <a:ext cx="96"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315" name="Line 14"/>
              <p:cNvSpPr>
                <a:spLocks noChangeShapeType="1"/>
              </p:cNvSpPr>
              <p:nvPr/>
            </p:nvSpPr>
            <p:spPr bwMode="auto">
              <a:xfrm>
                <a:off x="1584" y="1536"/>
                <a:ext cx="24" cy="182"/>
              </a:xfrm>
              <a:prstGeom prst="line">
                <a:avLst/>
              </a:prstGeom>
              <a:noFill/>
              <a:ln w="28575">
                <a:solidFill>
                  <a:schemeClr val="tx1"/>
                </a:solidFill>
                <a:round/>
                <a:headEnd/>
                <a:tailEnd/>
              </a:ln>
            </p:spPr>
            <p:txBody>
              <a:bodyPr/>
              <a:lstStyle/>
              <a:p>
                <a:endParaRPr lang="en-US"/>
              </a:p>
            </p:txBody>
          </p:sp>
          <p:sp>
            <p:nvSpPr>
              <p:cNvPr id="10316" name="Line 17"/>
              <p:cNvSpPr>
                <a:spLocks noChangeShapeType="1"/>
              </p:cNvSpPr>
              <p:nvPr/>
            </p:nvSpPr>
            <p:spPr bwMode="auto">
              <a:xfrm>
                <a:off x="1670" y="1349"/>
                <a:ext cx="49" cy="370"/>
              </a:xfrm>
              <a:prstGeom prst="line">
                <a:avLst/>
              </a:prstGeom>
              <a:noFill/>
              <a:ln w="28575">
                <a:solidFill>
                  <a:schemeClr val="tx1"/>
                </a:solidFill>
                <a:round/>
                <a:headEnd/>
                <a:tailEnd/>
              </a:ln>
            </p:spPr>
            <p:txBody>
              <a:bodyPr/>
              <a:lstStyle/>
              <a:p>
                <a:endParaRPr lang="en-US"/>
              </a:p>
            </p:txBody>
          </p:sp>
          <p:sp>
            <p:nvSpPr>
              <p:cNvPr id="10317" name="Line 18"/>
              <p:cNvSpPr>
                <a:spLocks noChangeShapeType="1"/>
              </p:cNvSpPr>
              <p:nvPr/>
            </p:nvSpPr>
            <p:spPr bwMode="auto">
              <a:xfrm>
                <a:off x="1614" y="1349"/>
                <a:ext cx="49" cy="370"/>
              </a:xfrm>
              <a:prstGeom prst="line">
                <a:avLst/>
              </a:prstGeom>
              <a:noFill/>
              <a:ln w="28575">
                <a:solidFill>
                  <a:schemeClr val="tx1"/>
                </a:solidFill>
                <a:round/>
                <a:headEnd/>
                <a:tailEnd/>
              </a:ln>
            </p:spPr>
            <p:txBody>
              <a:bodyPr/>
              <a:lstStyle/>
              <a:p>
                <a:endParaRPr lang="en-US"/>
              </a:p>
            </p:txBody>
          </p:sp>
          <p:sp>
            <p:nvSpPr>
              <p:cNvPr id="10318" name="Line 19"/>
              <p:cNvSpPr>
                <a:spLocks noChangeShapeType="1"/>
              </p:cNvSpPr>
              <p:nvPr/>
            </p:nvSpPr>
            <p:spPr bwMode="auto">
              <a:xfrm>
                <a:off x="1779" y="1350"/>
                <a:ext cx="49" cy="370"/>
              </a:xfrm>
              <a:prstGeom prst="line">
                <a:avLst/>
              </a:prstGeom>
              <a:noFill/>
              <a:ln w="28575">
                <a:solidFill>
                  <a:schemeClr val="tx1"/>
                </a:solidFill>
                <a:round/>
                <a:headEnd/>
                <a:tailEnd/>
              </a:ln>
            </p:spPr>
            <p:txBody>
              <a:bodyPr/>
              <a:lstStyle/>
              <a:p>
                <a:endParaRPr lang="en-US"/>
              </a:p>
            </p:txBody>
          </p:sp>
          <p:sp>
            <p:nvSpPr>
              <p:cNvPr id="10319" name="Line 20"/>
              <p:cNvSpPr>
                <a:spLocks noChangeShapeType="1"/>
              </p:cNvSpPr>
              <p:nvPr/>
            </p:nvSpPr>
            <p:spPr bwMode="auto">
              <a:xfrm>
                <a:off x="1728" y="1350"/>
                <a:ext cx="49" cy="370"/>
              </a:xfrm>
              <a:prstGeom prst="line">
                <a:avLst/>
              </a:prstGeom>
              <a:noFill/>
              <a:ln w="28575">
                <a:solidFill>
                  <a:schemeClr val="tx1"/>
                </a:solidFill>
                <a:round/>
                <a:headEnd/>
                <a:tailEnd/>
              </a:ln>
            </p:spPr>
            <p:txBody>
              <a:bodyPr/>
              <a:lstStyle/>
              <a:p>
                <a:endParaRPr lang="en-US"/>
              </a:p>
            </p:txBody>
          </p:sp>
          <p:sp>
            <p:nvSpPr>
              <p:cNvPr id="10320" name="Line 21"/>
              <p:cNvSpPr>
                <a:spLocks noChangeShapeType="1"/>
              </p:cNvSpPr>
              <p:nvPr/>
            </p:nvSpPr>
            <p:spPr bwMode="auto">
              <a:xfrm>
                <a:off x="1886" y="1350"/>
                <a:ext cx="49" cy="370"/>
              </a:xfrm>
              <a:prstGeom prst="line">
                <a:avLst/>
              </a:prstGeom>
              <a:noFill/>
              <a:ln w="28575">
                <a:solidFill>
                  <a:schemeClr val="tx1"/>
                </a:solidFill>
                <a:round/>
                <a:headEnd/>
                <a:tailEnd/>
              </a:ln>
            </p:spPr>
            <p:txBody>
              <a:bodyPr/>
              <a:lstStyle/>
              <a:p>
                <a:endParaRPr lang="en-US"/>
              </a:p>
            </p:txBody>
          </p:sp>
          <p:sp>
            <p:nvSpPr>
              <p:cNvPr id="10321" name="Line 22"/>
              <p:cNvSpPr>
                <a:spLocks noChangeShapeType="1"/>
              </p:cNvSpPr>
              <p:nvPr/>
            </p:nvSpPr>
            <p:spPr bwMode="auto">
              <a:xfrm>
                <a:off x="1830" y="1350"/>
                <a:ext cx="49" cy="370"/>
              </a:xfrm>
              <a:prstGeom prst="line">
                <a:avLst/>
              </a:prstGeom>
              <a:noFill/>
              <a:ln w="28575">
                <a:solidFill>
                  <a:schemeClr val="tx1"/>
                </a:solidFill>
                <a:round/>
                <a:headEnd/>
                <a:tailEnd/>
              </a:ln>
            </p:spPr>
            <p:txBody>
              <a:bodyPr/>
              <a:lstStyle/>
              <a:p>
                <a:endParaRPr lang="en-US"/>
              </a:p>
            </p:txBody>
          </p:sp>
          <p:sp>
            <p:nvSpPr>
              <p:cNvPr id="10322" name="Line 23"/>
              <p:cNvSpPr>
                <a:spLocks noChangeShapeType="1"/>
              </p:cNvSpPr>
              <p:nvPr/>
            </p:nvSpPr>
            <p:spPr bwMode="auto">
              <a:xfrm>
                <a:off x="1989" y="1348"/>
                <a:ext cx="49" cy="370"/>
              </a:xfrm>
              <a:prstGeom prst="line">
                <a:avLst/>
              </a:prstGeom>
              <a:noFill/>
              <a:ln w="28575">
                <a:solidFill>
                  <a:schemeClr val="tx1"/>
                </a:solidFill>
                <a:round/>
                <a:headEnd/>
                <a:tailEnd/>
              </a:ln>
            </p:spPr>
            <p:txBody>
              <a:bodyPr/>
              <a:lstStyle/>
              <a:p>
                <a:endParaRPr lang="en-US"/>
              </a:p>
            </p:txBody>
          </p:sp>
          <p:sp>
            <p:nvSpPr>
              <p:cNvPr id="10323" name="Line 24"/>
              <p:cNvSpPr>
                <a:spLocks noChangeShapeType="1"/>
              </p:cNvSpPr>
              <p:nvPr/>
            </p:nvSpPr>
            <p:spPr bwMode="auto">
              <a:xfrm>
                <a:off x="1938" y="1348"/>
                <a:ext cx="49" cy="370"/>
              </a:xfrm>
              <a:prstGeom prst="line">
                <a:avLst/>
              </a:prstGeom>
              <a:noFill/>
              <a:ln w="28575">
                <a:solidFill>
                  <a:schemeClr val="tx1"/>
                </a:solidFill>
                <a:round/>
                <a:headEnd/>
                <a:tailEnd/>
              </a:ln>
            </p:spPr>
            <p:txBody>
              <a:bodyPr/>
              <a:lstStyle/>
              <a:p>
                <a:endParaRPr lang="en-US"/>
              </a:p>
            </p:txBody>
          </p:sp>
          <p:sp>
            <p:nvSpPr>
              <p:cNvPr id="10324" name="Line 25"/>
              <p:cNvSpPr>
                <a:spLocks noChangeShapeType="1"/>
              </p:cNvSpPr>
              <p:nvPr/>
            </p:nvSpPr>
            <p:spPr bwMode="auto">
              <a:xfrm>
                <a:off x="2102" y="1358"/>
                <a:ext cx="49" cy="370"/>
              </a:xfrm>
              <a:prstGeom prst="line">
                <a:avLst/>
              </a:prstGeom>
              <a:noFill/>
              <a:ln w="28575">
                <a:solidFill>
                  <a:schemeClr val="tx1"/>
                </a:solidFill>
                <a:round/>
                <a:headEnd/>
                <a:tailEnd/>
              </a:ln>
            </p:spPr>
            <p:txBody>
              <a:bodyPr/>
              <a:lstStyle/>
              <a:p>
                <a:endParaRPr lang="en-US"/>
              </a:p>
            </p:txBody>
          </p:sp>
          <p:sp>
            <p:nvSpPr>
              <p:cNvPr id="10325" name="Line 26"/>
              <p:cNvSpPr>
                <a:spLocks noChangeShapeType="1"/>
              </p:cNvSpPr>
              <p:nvPr/>
            </p:nvSpPr>
            <p:spPr bwMode="auto">
              <a:xfrm>
                <a:off x="2046" y="1358"/>
                <a:ext cx="49" cy="370"/>
              </a:xfrm>
              <a:prstGeom prst="line">
                <a:avLst/>
              </a:prstGeom>
              <a:noFill/>
              <a:ln w="28575">
                <a:solidFill>
                  <a:schemeClr val="tx1"/>
                </a:solidFill>
                <a:round/>
                <a:headEnd/>
                <a:tailEnd/>
              </a:ln>
            </p:spPr>
            <p:txBody>
              <a:bodyPr/>
              <a:lstStyle/>
              <a:p>
                <a:endParaRPr lang="en-US"/>
              </a:p>
            </p:txBody>
          </p:sp>
          <p:sp>
            <p:nvSpPr>
              <p:cNvPr id="10326" name="Line 27"/>
              <p:cNvSpPr>
                <a:spLocks noChangeShapeType="1"/>
              </p:cNvSpPr>
              <p:nvPr/>
            </p:nvSpPr>
            <p:spPr bwMode="auto">
              <a:xfrm>
                <a:off x="2211" y="1359"/>
                <a:ext cx="49" cy="370"/>
              </a:xfrm>
              <a:prstGeom prst="line">
                <a:avLst/>
              </a:prstGeom>
              <a:noFill/>
              <a:ln w="28575">
                <a:solidFill>
                  <a:schemeClr val="tx1"/>
                </a:solidFill>
                <a:round/>
                <a:headEnd/>
                <a:tailEnd/>
              </a:ln>
            </p:spPr>
            <p:txBody>
              <a:bodyPr/>
              <a:lstStyle/>
              <a:p>
                <a:endParaRPr lang="en-US"/>
              </a:p>
            </p:txBody>
          </p:sp>
          <p:sp>
            <p:nvSpPr>
              <p:cNvPr id="10327" name="Line 28"/>
              <p:cNvSpPr>
                <a:spLocks noChangeShapeType="1"/>
              </p:cNvSpPr>
              <p:nvPr/>
            </p:nvSpPr>
            <p:spPr bwMode="auto">
              <a:xfrm>
                <a:off x="2155" y="1359"/>
                <a:ext cx="49" cy="370"/>
              </a:xfrm>
              <a:prstGeom prst="line">
                <a:avLst/>
              </a:prstGeom>
              <a:noFill/>
              <a:ln w="28575">
                <a:solidFill>
                  <a:schemeClr val="tx1"/>
                </a:solidFill>
                <a:round/>
                <a:headEnd/>
                <a:tailEnd/>
              </a:ln>
            </p:spPr>
            <p:txBody>
              <a:bodyPr/>
              <a:lstStyle/>
              <a:p>
                <a:endParaRPr lang="en-US"/>
              </a:p>
            </p:txBody>
          </p:sp>
          <p:sp>
            <p:nvSpPr>
              <p:cNvPr id="10328" name="Line 29"/>
              <p:cNvSpPr>
                <a:spLocks noChangeShapeType="1"/>
              </p:cNvSpPr>
              <p:nvPr/>
            </p:nvSpPr>
            <p:spPr bwMode="auto">
              <a:xfrm>
                <a:off x="2313" y="1359"/>
                <a:ext cx="49" cy="370"/>
              </a:xfrm>
              <a:prstGeom prst="line">
                <a:avLst/>
              </a:prstGeom>
              <a:noFill/>
              <a:ln w="28575">
                <a:solidFill>
                  <a:schemeClr val="tx1"/>
                </a:solidFill>
                <a:round/>
                <a:headEnd/>
                <a:tailEnd/>
              </a:ln>
            </p:spPr>
            <p:txBody>
              <a:bodyPr/>
              <a:lstStyle/>
              <a:p>
                <a:endParaRPr lang="en-US"/>
              </a:p>
            </p:txBody>
          </p:sp>
          <p:sp>
            <p:nvSpPr>
              <p:cNvPr id="10329" name="Line 30"/>
              <p:cNvSpPr>
                <a:spLocks noChangeShapeType="1"/>
              </p:cNvSpPr>
              <p:nvPr/>
            </p:nvSpPr>
            <p:spPr bwMode="auto">
              <a:xfrm>
                <a:off x="2262" y="1359"/>
                <a:ext cx="49" cy="370"/>
              </a:xfrm>
              <a:prstGeom prst="line">
                <a:avLst/>
              </a:prstGeom>
              <a:noFill/>
              <a:ln w="28575">
                <a:solidFill>
                  <a:schemeClr val="tx1"/>
                </a:solidFill>
                <a:round/>
                <a:headEnd/>
                <a:tailEnd/>
              </a:ln>
            </p:spPr>
            <p:txBody>
              <a:bodyPr/>
              <a:lstStyle/>
              <a:p>
                <a:endParaRPr lang="en-US"/>
              </a:p>
            </p:txBody>
          </p:sp>
          <p:sp>
            <p:nvSpPr>
              <p:cNvPr id="10330" name="Line 31"/>
              <p:cNvSpPr>
                <a:spLocks noChangeShapeType="1"/>
              </p:cNvSpPr>
              <p:nvPr/>
            </p:nvSpPr>
            <p:spPr bwMode="auto">
              <a:xfrm>
                <a:off x="2421" y="1357"/>
                <a:ext cx="49" cy="370"/>
              </a:xfrm>
              <a:prstGeom prst="line">
                <a:avLst/>
              </a:prstGeom>
              <a:noFill/>
              <a:ln w="28575">
                <a:solidFill>
                  <a:schemeClr val="tx1"/>
                </a:solidFill>
                <a:round/>
                <a:headEnd/>
                <a:tailEnd/>
              </a:ln>
            </p:spPr>
            <p:txBody>
              <a:bodyPr/>
              <a:lstStyle/>
              <a:p>
                <a:endParaRPr lang="en-US"/>
              </a:p>
            </p:txBody>
          </p:sp>
          <p:sp>
            <p:nvSpPr>
              <p:cNvPr id="10331" name="Line 32"/>
              <p:cNvSpPr>
                <a:spLocks noChangeShapeType="1"/>
              </p:cNvSpPr>
              <p:nvPr/>
            </p:nvSpPr>
            <p:spPr bwMode="auto">
              <a:xfrm>
                <a:off x="2365" y="1357"/>
                <a:ext cx="49" cy="370"/>
              </a:xfrm>
              <a:prstGeom prst="line">
                <a:avLst/>
              </a:prstGeom>
              <a:noFill/>
              <a:ln w="28575">
                <a:solidFill>
                  <a:schemeClr val="tx1"/>
                </a:solidFill>
                <a:round/>
                <a:headEnd/>
                <a:tailEnd/>
              </a:ln>
            </p:spPr>
            <p:txBody>
              <a:bodyPr/>
              <a:lstStyle/>
              <a:p>
                <a:endParaRPr lang="en-US"/>
              </a:p>
            </p:txBody>
          </p:sp>
          <p:sp>
            <p:nvSpPr>
              <p:cNvPr id="10332" name="Line 33"/>
              <p:cNvSpPr>
                <a:spLocks noChangeShapeType="1"/>
              </p:cNvSpPr>
              <p:nvPr/>
            </p:nvSpPr>
            <p:spPr bwMode="auto">
              <a:xfrm>
                <a:off x="2529" y="1355"/>
                <a:ext cx="49" cy="370"/>
              </a:xfrm>
              <a:prstGeom prst="line">
                <a:avLst/>
              </a:prstGeom>
              <a:noFill/>
              <a:ln w="28575">
                <a:solidFill>
                  <a:schemeClr val="tx1"/>
                </a:solidFill>
                <a:round/>
                <a:headEnd/>
                <a:tailEnd/>
              </a:ln>
            </p:spPr>
            <p:txBody>
              <a:bodyPr/>
              <a:lstStyle/>
              <a:p>
                <a:endParaRPr lang="en-US"/>
              </a:p>
            </p:txBody>
          </p:sp>
          <p:sp>
            <p:nvSpPr>
              <p:cNvPr id="10333" name="Line 34"/>
              <p:cNvSpPr>
                <a:spLocks noChangeShapeType="1"/>
              </p:cNvSpPr>
              <p:nvPr/>
            </p:nvSpPr>
            <p:spPr bwMode="auto">
              <a:xfrm>
                <a:off x="2478" y="1355"/>
                <a:ext cx="49" cy="370"/>
              </a:xfrm>
              <a:prstGeom prst="line">
                <a:avLst/>
              </a:prstGeom>
              <a:noFill/>
              <a:ln w="28575">
                <a:solidFill>
                  <a:schemeClr val="tx1"/>
                </a:solidFill>
                <a:round/>
                <a:headEnd/>
                <a:tailEnd/>
              </a:ln>
            </p:spPr>
            <p:txBody>
              <a:bodyPr/>
              <a:lstStyle/>
              <a:p>
                <a:endParaRPr lang="en-US"/>
              </a:p>
            </p:txBody>
          </p:sp>
          <p:sp>
            <p:nvSpPr>
              <p:cNvPr id="10334" name="Line 35"/>
              <p:cNvSpPr>
                <a:spLocks noChangeShapeType="1"/>
              </p:cNvSpPr>
              <p:nvPr/>
            </p:nvSpPr>
            <p:spPr bwMode="auto">
              <a:xfrm>
                <a:off x="2643" y="1356"/>
                <a:ext cx="49" cy="370"/>
              </a:xfrm>
              <a:prstGeom prst="line">
                <a:avLst/>
              </a:prstGeom>
              <a:noFill/>
              <a:ln w="28575">
                <a:solidFill>
                  <a:schemeClr val="tx1"/>
                </a:solidFill>
                <a:round/>
                <a:headEnd/>
                <a:tailEnd/>
              </a:ln>
            </p:spPr>
            <p:txBody>
              <a:bodyPr/>
              <a:lstStyle/>
              <a:p>
                <a:endParaRPr lang="en-US"/>
              </a:p>
            </p:txBody>
          </p:sp>
          <p:sp>
            <p:nvSpPr>
              <p:cNvPr id="10335" name="Line 36"/>
              <p:cNvSpPr>
                <a:spLocks noChangeShapeType="1"/>
              </p:cNvSpPr>
              <p:nvPr/>
            </p:nvSpPr>
            <p:spPr bwMode="auto">
              <a:xfrm>
                <a:off x="2587" y="1356"/>
                <a:ext cx="49" cy="370"/>
              </a:xfrm>
              <a:prstGeom prst="line">
                <a:avLst/>
              </a:prstGeom>
              <a:noFill/>
              <a:ln w="28575">
                <a:solidFill>
                  <a:schemeClr val="tx1"/>
                </a:solidFill>
                <a:round/>
                <a:headEnd/>
                <a:tailEnd/>
              </a:ln>
            </p:spPr>
            <p:txBody>
              <a:bodyPr/>
              <a:lstStyle/>
              <a:p>
                <a:endParaRPr lang="en-US"/>
              </a:p>
            </p:txBody>
          </p:sp>
          <p:sp>
            <p:nvSpPr>
              <p:cNvPr id="10336" name="Line 37"/>
              <p:cNvSpPr>
                <a:spLocks noChangeShapeType="1"/>
              </p:cNvSpPr>
              <p:nvPr/>
            </p:nvSpPr>
            <p:spPr bwMode="auto">
              <a:xfrm>
                <a:off x="2745" y="1356"/>
                <a:ext cx="49" cy="370"/>
              </a:xfrm>
              <a:prstGeom prst="line">
                <a:avLst/>
              </a:prstGeom>
              <a:noFill/>
              <a:ln w="28575">
                <a:solidFill>
                  <a:schemeClr val="tx1"/>
                </a:solidFill>
                <a:round/>
                <a:headEnd/>
                <a:tailEnd/>
              </a:ln>
            </p:spPr>
            <p:txBody>
              <a:bodyPr/>
              <a:lstStyle/>
              <a:p>
                <a:endParaRPr lang="en-US"/>
              </a:p>
            </p:txBody>
          </p:sp>
          <p:sp>
            <p:nvSpPr>
              <p:cNvPr id="10337" name="Line 38"/>
              <p:cNvSpPr>
                <a:spLocks noChangeShapeType="1"/>
              </p:cNvSpPr>
              <p:nvPr/>
            </p:nvSpPr>
            <p:spPr bwMode="auto">
              <a:xfrm>
                <a:off x="2694" y="1356"/>
                <a:ext cx="49" cy="370"/>
              </a:xfrm>
              <a:prstGeom prst="line">
                <a:avLst/>
              </a:prstGeom>
              <a:noFill/>
              <a:ln w="28575">
                <a:solidFill>
                  <a:schemeClr val="tx1"/>
                </a:solidFill>
                <a:round/>
                <a:headEnd/>
                <a:tailEnd/>
              </a:ln>
            </p:spPr>
            <p:txBody>
              <a:bodyPr/>
              <a:lstStyle/>
              <a:p>
                <a:endParaRPr lang="en-US"/>
              </a:p>
            </p:txBody>
          </p:sp>
          <p:sp>
            <p:nvSpPr>
              <p:cNvPr id="10338" name="Line 39"/>
              <p:cNvSpPr>
                <a:spLocks noChangeShapeType="1"/>
              </p:cNvSpPr>
              <p:nvPr/>
            </p:nvSpPr>
            <p:spPr bwMode="auto">
              <a:xfrm>
                <a:off x="2858" y="1354"/>
                <a:ext cx="49" cy="370"/>
              </a:xfrm>
              <a:prstGeom prst="line">
                <a:avLst/>
              </a:prstGeom>
              <a:noFill/>
              <a:ln w="28575">
                <a:solidFill>
                  <a:schemeClr val="tx1"/>
                </a:solidFill>
                <a:round/>
                <a:headEnd/>
                <a:tailEnd/>
              </a:ln>
            </p:spPr>
            <p:txBody>
              <a:bodyPr/>
              <a:lstStyle/>
              <a:p>
                <a:endParaRPr lang="en-US"/>
              </a:p>
            </p:txBody>
          </p:sp>
          <p:sp>
            <p:nvSpPr>
              <p:cNvPr id="10339" name="Line 40"/>
              <p:cNvSpPr>
                <a:spLocks noChangeShapeType="1"/>
              </p:cNvSpPr>
              <p:nvPr/>
            </p:nvSpPr>
            <p:spPr bwMode="auto">
              <a:xfrm>
                <a:off x="2802" y="1354"/>
                <a:ext cx="49" cy="370"/>
              </a:xfrm>
              <a:prstGeom prst="line">
                <a:avLst/>
              </a:prstGeom>
              <a:noFill/>
              <a:ln w="28575">
                <a:solidFill>
                  <a:schemeClr val="tx1"/>
                </a:solidFill>
                <a:round/>
                <a:headEnd/>
                <a:tailEnd/>
              </a:ln>
            </p:spPr>
            <p:txBody>
              <a:bodyPr/>
              <a:lstStyle/>
              <a:p>
                <a:endParaRPr lang="en-US"/>
              </a:p>
            </p:txBody>
          </p:sp>
          <p:sp>
            <p:nvSpPr>
              <p:cNvPr id="10340" name="Line 41"/>
              <p:cNvSpPr>
                <a:spLocks noChangeShapeType="1"/>
              </p:cNvSpPr>
              <p:nvPr/>
            </p:nvSpPr>
            <p:spPr bwMode="auto">
              <a:xfrm>
                <a:off x="2972" y="1352"/>
                <a:ext cx="49" cy="370"/>
              </a:xfrm>
              <a:prstGeom prst="line">
                <a:avLst/>
              </a:prstGeom>
              <a:noFill/>
              <a:ln w="28575">
                <a:solidFill>
                  <a:schemeClr val="tx1"/>
                </a:solidFill>
                <a:round/>
                <a:headEnd/>
                <a:tailEnd/>
              </a:ln>
            </p:spPr>
            <p:txBody>
              <a:bodyPr/>
              <a:lstStyle/>
              <a:p>
                <a:endParaRPr lang="en-US"/>
              </a:p>
            </p:txBody>
          </p:sp>
          <p:sp>
            <p:nvSpPr>
              <p:cNvPr id="10341" name="Line 42"/>
              <p:cNvSpPr>
                <a:spLocks noChangeShapeType="1"/>
              </p:cNvSpPr>
              <p:nvPr/>
            </p:nvSpPr>
            <p:spPr bwMode="auto">
              <a:xfrm>
                <a:off x="2916" y="1352"/>
                <a:ext cx="49" cy="370"/>
              </a:xfrm>
              <a:prstGeom prst="line">
                <a:avLst/>
              </a:prstGeom>
              <a:noFill/>
              <a:ln w="28575">
                <a:solidFill>
                  <a:schemeClr val="tx1"/>
                </a:solidFill>
                <a:round/>
                <a:headEnd/>
                <a:tailEnd/>
              </a:ln>
            </p:spPr>
            <p:txBody>
              <a:bodyPr/>
              <a:lstStyle/>
              <a:p>
                <a:endParaRPr lang="en-US"/>
              </a:p>
            </p:txBody>
          </p:sp>
          <p:sp>
            <p:nvSpPr>
              <p:cNvPr id="10342" name="Line 43"/>
              <p:cNvSpPr>
                <a:spLocks noChangeShapeType="1"/>
              </p:cNvSpPr>
              <p:nvPr/>
            </p:nvSpPr>
            <p:spPr bwMode="auto">
              <a:xfrm>
                <a:off x="3081" y="1353"/>
                <a:ext cx="49" cy="370"/>
              </a:xfrm>
              <a:prstGeom prst="line">
                <a:avLst/>
              </a:prstGeom>
              <a:noFill/>
              <a:ln w="28575">
                <a:solidFill>
                  <a:schemeClr val="tx1"/>
                </a:solidFill>
                <a:round/>
                <a:headEnd/>
                <a:tailEnd/>
              </a:ln>
            </p:spPr>
            <p:txBody>
              <a:bodyPr/>
              <a:lstStyle/>
              <a:p>
                <a:endParaRPr lang="en-US"/>
              </a:p>
            </p:txBody>
          </p:sp>
          <p:sp>
            <p:nvSpPr>
              <p:cNvPr id="10343" name="Line 44"/>
              <p:cNvSpPr>
                <a:spLocks noChangeShapeType="1"/>
              </p:cNvSpPr>
              <p:nvPr/>
            </p:nvSpPr>
            <p:spPr bwMode="auto">
              <a:xfrm>
                <a:off x="3030" y="1353"/>
                <a:ext cx="49" cy="370"/>
              </a:xfrm>
              <a:prstGeom prst="line">
                <a:avLst/>
              </a:prstGeom>
              <a:noFill/>
              <a:ln w="28575">
                <a:solidFill>
                  <a:schemeClr val="tx1"/>
                </a:solidFill>
                <a:round/>
                <a:headEnd/>
                <a:tailEnd/>
              </a:ln>
            </p:spPr>
            <p:txBody>
              <a:bodyPr/>
              <a:lstStyle/>
              <a:p>
                <a:endParaRPr lang="en-US"/>
              </a:p>
            </p:txBody>
          </p:sp>
          <p:sp>
            <p:nvSpPr>
              <p:cNvPr id="10344" name="Line 45"/>
              <p:cNvSpPr>
                <a:spLocks noChangeShapeType="1"/>
              </p:cNvSpPr>
              <p:nvPr/>
            </p:nvSpPr>
            <p:spPr bwMode="auto">
              <a:xfrm>
                <a:off x="3183" y="1353"/>
                <a:ext cx="49" cy="370"/>
              </a:xfrm>
              <a:prstGeom prst="line">
                <a:avLst/>
              </a:prstGeom>
              <a:noFill/>
              <a:ln w="28575">
                <a:solidFill>
                  <a:schemeClr val="tx1"/>
                </a:solidFill>
                <a:round/>
                <a:headEnd/>
                <a:tailEnd/>
              </a:ln>
            </p:spPr>
            <p:txBody>
              <a:bodyPr/>
              <a:lstStyle/>
              <a:p>
                <a:endParaRPr lang="en-US"/>
              </a:p>
            </p:txBody>
          </p:sp>
          <p:sp>
            <p:nvSpPr>
              <p:cNvPr id="10345" name="Line 46"/>
              <p:cNvSpPr>
                <a:spLocks noChangeShapeType="1"/>
              </p:cNvSpPr>
              <p:nvPr/>
            </p:nvSpPr>
            <p:spPr bwMode="auto">
              <a:xfrm>
                <a:off x="3132" y="1353"/>
                <a:ext cx="49" cy="370"/>
              </a:xfrm>
              <a:prstGeom prst="line">
                <a:avLst/>
              </a:prstGeom>
              <a:noFill/>
              <a:ln w="28575">
                <a:solidFill>
                  <a:schemeClr val="tx1"/>
                </a:solidFill>
                <a:round/>
                <a:headEnd/>
                <a:tailEnd/>
              </a:ln>
            </p:spPr>
            <p:txBody>
              <a:bodyPr/>
              <a:lstStyle/>
              <a:p>
                <a:endParaRPr lang="en-US"/>
              </a:p>
            </p:txBody>
          </p:sp>
          <p:sp>
            <p:nvSpPr>
              <p:cNvPr id="10346" name="Line 47"/>
              <p:cNvSpPr>
                <a:spLocks noChangeShapeType="1"/>
              </p:cNvSpPr>
              <p:nvPr/>
            </p:nvSpPr>
            <p:spPr bwMode="auto">
              <a:xfrm>
                <a:off x="3296" y="1351"/>
                <a:ext cx="49" cy="370"/>
              </a:xfrm>
              <a:prstGeom prst="line">
                <a:avLst/>
              </a:prstGeom>
              <a:noFill/>
              <a:ln w="28575">
                <a:solidFill>
                  <a:schemeClr val="tx1"/>
                </a:solidFill>
                <a:round/>
                <a:headEnd/>
                <a:tailEnd/>
              </a:ln>
            </p:spPr>
            <p:txBody>
              <a:bodyPr/>
              <a:lstStyle/>
              <a:p>
                <a:endParaRPr lang="en-US"/>
              </a:p>
            </p:txBody>
          </p:sp>
          <p:sp>
            <p:nvSpPr>
              <p:cNvPr id="10347" name="Line 48"/>
              <p:cNvSpPr>
                <a:spLocks noChangeShapeType="1"/>
              </p:cNvSpPr>
              <p:nvPr/>
            </p:nvSpPr>
            <p:spPr bwMode="auto">
              <a:xfrm>
                <a:off x="3240" y="1351"/>
                <a:ext cx="49" cy="370"/>
              </a:xfrm>
              <a:prstGeom prst="line">
                <a:avLst/>
              </a:prstGeom>
              <a:noFill/>
              <a:ln w="28575">
                <a:solidFill>
                  <a:schemeClr val="tx1"/>
                </a:solidFill>
                <a:round/>
                <a:headEnd/>
                <a:tailEnd/>
              </a:ln>
            </p:spPr>
            <p:txBody>
              <a:bodyPr/>
              <a:lstStyle/>
              <a:p>
                <a:endParaRPr lang="en-US"/>
              </a:p>
            </p:txBody>
          </p:sp>
          <p:sp>
            <p:nvSpPr>
              <p:cNvPr id="10348" name="Line 49"/>
              <p:cNvSpPr>
                <a:spLocks noChangeShapeType="1"/>
              </p:cNvSpPr>
              <p:nvPr/>
            </p:nvSpPr>
            <p:spPr bwMode="auto">
              <a:xfrm>
                <a:off x="3408" y="1352"/>
                <a:ext cx="49" cy="370"/>
              </a:xfrm>
              <a:prstGeom prst="line">
                <a:avLst/>
              </a:prstGeom>
              <a:noFill/>
              <a:ln w="28575">
                <a:solidFill>
                  <a:schemeClr val="tx1"/>
                </a:solidFill>
                <a:round/>
                <a:headEnd/>
                <a:tailEnd/>
              </a:ln>
            </p:spPr>
            <p:txBody>
              <a:bodyPr/>
              <a:lstStyle/>
              <a:p>
                <a:endParaRPr lang="en-US"/>
              </a:p>
            </p:txBody>
          </p:sp>
          <p:sp>
            <p:nvSpPr>
              <p:cNvPr id="10349" name="Line 50"/>
              <p:cNvSpPr>
                <a:spLocks noChangeShapeType="1"/>
              </p:cNvSpPr>
              <p:nvPr/>
            </p:nvSpPr>
            <p:spPr bwMode="auto">
              <a:xfrm>
                <a:off x="3352" y="1352"/>
                <a:ext cx="49" cy="370"/>
              </a:xfrm>
              <a:prstGeom prst="line">
                <a:avLst/>
              </a:prstGeom>
              <a:noFill/>
              <a:ln w="28575">
                <a:solidFill>
                  <a:schemeClr val="tx1"/>
                </a:solidFill>
                <a:round/>
                <a:headEnd/>
                <a:tailEnd/>
              </a:ln>
            </p:spPr>
            <p:txBody>
              <a:bodyPr/>
              <a:lstStyle/>
              <a:p>
                <a:endParaRPr lang="en-US"/>
              </a:p>
            </p:txBody>
          </p:sp>
          <p:sp>
            <p:nvSpPr>
              <p:cNvPr id="10350" name="Line 51"/>
              <p:cNvSpPr>
                <a:spLocks noChangeShapeType="1"/>
              </p:cNvSpPr>
              <p:nvPr/>
            </p:nvSpPr>
            <p:spPr bwMode="auto">
              <a:xfrm>
                <a:off x="3522" y="1353"/>
                <a:ext cx="49" cy="370"/>
              </a:xfrm>
              <a:prstGeom prst="line">
                <a:avLst/>
              </a:prstGeom>
              <a:noFill/>
              <a:ln w="28575">
                <a:solidFill>
                  <a:schemeClr val="tx1"/>
                </a:solidFill>
                <a:round/>
                <a:headEnd/>
                <a:tailEnd/>
              </a:ln>
            </p:spPr>
            <p:txBody>
              <a:bodyPr/>
              <a:lstStyle/>
              <a:p>
                <a:endParaRPr lang="en-US"/>
              </a:p>
            </p:txBody>
          </p:sp>
          <p:sp>
            <p:nvSpPr>
              <p:cNvPr id="10351" name="Line 52"/>
              <p:cNvSpPr>
                <a:spLocks noChangeShapeType="1"/>
              </p:cNvSpPr>
              <p:nvPr/>
            </p:nvSpPr>
            <p:spPr bwMode="auto">
              <a:xfrm>
                <a:off x="3466" y="1353"/>
                <a:ext cx="49" cy="370"/>
              </a:xfrm>
              <a:prstGeom prst="line">
                <a:avLst/>
              </a:prstGeom>
              <a:noFill/>
              <a:ln w="28575">
                <a:solidFill>
                  <a:schemeClr val="tx1"/>
                </a:solidFill>
                <a:round/>
                <a:headEnd/>
                <a:tailEnd/>
              </a:ln>
            </p:spPr>
            <p:txBody>
              <a:bodyPr/>
              <a:lstStyle/>
              <a:p>
                <a:endParaRPr lang="en-US"/>
              </a:p>
            </p:txBody>
          </p:sp>
          <p:sp>
            <p:nvSpPr>
              <p:cNvPr id="10352" name="Line 53"/>
              <p:cNvSpPr>
                <a:spLocks noChangeShapeType="1"/>
              </p:cNvSpPr>
              <p:nvPr/>
            </p:nvSpPr>
            <p:spPr bwMode="auto">
              <a:xfrm>
                <a:off x="3624" y="1353"/>
                <a:ext cx="49" cy="370"/>
              </a:xfrm>
              <a:prstGeom prst="line">
                <a:avLst/>
              </a:prstGeom>
              <a:noFill/>
              <a:ln w="28575">
                <a:solidFill>
                  <a:schemeClr val="tx1"/>
                </a:solidFill>
                <a:round/>
                <a:headEnd/>
                <a:tailEnd/>
              </a:ln>
            </p:spPr>
            <p:txBody>
              <a:bodyPr/>
              <a:lstStyle/>
              <a:p>
                <a:endParaRPr lang="en-US"/>
              </a:p>
            </p:txBody>
          </p:sp>
          <p:sp>
            <p:nvSpPr>
              <p:cNvPr id="10353" name="Line 54"/>
              <p:cNvSpPr>
                <a:spLocks noChangeShapeType="1"/>
              </p:cNvSpPr>
              <p:nvPr/>
            </p:nvSpPr>
            <p:spPr bwMode="auto">
              <a:xfrm>
                <a:off x="3573" y="1353"/>
                <a:ext cx="49" cy="370"/>
              </a:xfrm>
              <a:prstGeom prst="line">
                <a:avLst/>
              </a:prstGeom>
              <a:noFill/>
              <a:ln w="28575">
                <a:solidFill>
                  <a:schemeClr val="tx1"/>
                </a:solidFill>
                <a:round/>
                <a:headEnd/>
                <a:tailEnd/>
              </a:ln>
            </p:spPr>
            <p:txBody>
              <a:bodyPr/>
              <a:lstStyle/>
              <a:p>
                <a:endParaRPr lang="en-US"/>
              </a:p>
            </p:txBody>
          </p:sp>
          <p:sp>
            <p:nvSpPr>
              <p:cNvPr id="10354" name="Line 55"/>
              <p:cNvSpPr>
                <a:spLocks noChangeShapeType="1"/>
              </p:cNvSpPr>
              <p:nvPr/>
            </p:nvSpPr>
            <p:spPr bwMode="auto">
              <a:xfrm>
                <a:off x="3732" y="1351"/>
                <a:ext cx="49" cy="370"/>
              </a:xfrm>
              <a:prstGeom prst="line">
                <a:avLst/>
              </a:prstGeom>
              <a:noFill/>
              <a:ln w="28575">
                <a:solidFill>
                  <a:schemeClr val="tx1"/>
                </a:solidFill>
                <a:round/>
                <a:headEnd/>
                <a:tailEnd/>
              </a:ln>
            </p:spPr>
            <p:txBody>
              <a:bodyPr/>
              <a:lstStyle/>
              <a:p>
                <a:endParaRPr lang="en-US"/>
              </a:p>
            </p:txBody>
          </p:sp>
          <p:sp>
            <p:nvSpPr>
              <p:cNvPr id="10355" name="Line 56"/>
              <p:cNvSpPr>
                <a:spLocks noChangeShapeType="1"/>
              </p:cNvSpPr>
              <p:nvPr/>
            </p:nvSpPr>
            <p:spPr bwMode="auto">
              <a:xfrm>
                <a:off x="3681" y="1351"/>
                <a:ext cx="49" cy="370"/>
              </a:xfrm>
              <a:prstGeom prst="line">
                <a:avLst/>
              </a:prstGeom>
              <a:noFill/>
              <a:ln w="28575">
                <a:solidFill>
                  <a:schemeClr val="tx1"/>
                </a:solidFill>
                <a:round/>
                <a:headEnd/>
                <a:tailEnd/>
              </a:ln>
            </p:spPr>
            <p:txBody>
              <a:bodyPr/>
              <a:lstStyle/>
              <a:p>
                <a:endParaRPr lang="en-US"/>
              </a:p>
            </p:txBody>
          </p:sp>
          <p:sp>
            <p:nvSpPr>
              <p:cNvPr id="10356" name="Line 57"/>
              <p:cNvSpPr>
                <a:spLocks noChangeShapeType="1"/>
              </p:cNvSpPr>
              <p:nvPr/>
            </p:nvSpPr>
            <p:spPr bwMode="auto">
              <a:xfrm>
                <a:off x="3786" y="1356"/>
                <a:ext cx="49" cy="370"/>
              </a:xfrm>
              <a:prstGeom prst="line">
                <a:avLst/>
              </a:prstGeom>
              <a:noFill/>
              <a:ln w="28575">
                <a:solidFill>
                  <a:schemeClr val="tx1"/>
                </a:solidFill>
                <a:round/>
                <a:headEnd/>
                <a:tailEnd/>
              </a:ln>
            </p:spPr>
            <p:txBody>
              <a:bodyPr/>
              <a:lstStyle/>
              <a:p>
                <a:endParaRPr lang="en-US"/>
              </a:p>
            </p:txBody>
          </p:sp>
          <p:sp>
            <p:nvSpPr>
              <p:cNvPr id="10357" name="Line 58"/>
              <p:cNvSpPr>
                <a:spLocks noChangeShapeType="1"/>
              </p:cNvSpPr>
              <p:nvPr/>
            </p:nvSpPr>
            <p:spPr bwMode="auto">
              <a:xfrm>
                <a:off x="3894" y="1354"/>
                <a:ext cx="49" cy="370"/>
              </a:xfrm>
              <a:prstGeom prst="line">
                <a:avLst/>
              </a:prstGeom>
              <a:noFill/>
              <a:ln w="28575">
                <a:solidFill>
                  <a:schemeClr val="tx1"/>
                </a:solidFill>
                <a:round/>
                <a:headEnd/>
                <a:tailEnd/>
              </a:ln>
            </p:spPr>
            <p:txBody>
              <a:bodyPr/>
              <a:lstStyle/>
              <a:p>
                <a:endParaRPr lang="en-US"/>
              </a:p>
            </p:txBody>
          </p:sp>
          <p:sp>
            <p:nvSpPr>
              <p:cNvPr id="10358" name="Line 59"/>
              <p:cNvSpPr>
                <a:spLocks noChangeShapeType="1"/>
              </p:cNvSpPr>
              <p:nvPr/>
            </p:nvSpPr>
            <p:spPr bwMode="auto">
              <a:xfrm>
                <a:off x="3843" y="1354"/>
                <a:ext cx="49" cy="370"/>
              </a:xfrm>
              <a:prstGeom prst="line">
                <a:avLst/>
              </a:prstGeom>
              <a:noFill/>
              <a:ln w="28575">
                <a:solidFill>
                  <a:schemeClr val="tx1"/>
                </a:solidFill>
                <a:round/>
                <a:headEnd/>
                <a:tailEnd/>
              </a:ln>
            </p:spPr>
            <p:txBody>
              <a:bodyPr/>
              <a:lstStyle/>
              <a:p>
                <a:endParaRPr lang="en-US"/>
              </a:p>
            </p:txBody>
          </p:sp>
        </p:grpSp>
        <p:sp>
          <p:nvSpPr>
            <p:cNvPr id="10295" name="Rectangle 8"/>
            <p:cNvSpPr>
              <a:spLocks noChangeArrowheads="1"/>
            </p:cNvSpPr>
            <p:nvPr/>
          </p:nvSpPr>
          <p:spPr bwMode="auto">
            <a:xfrm rot="-5400000">
              <a:off x="2969" y="1264"/>
              <a:ext cx="288" cy="69"/>
            </a:xfrm>
            <a:prstGeom prst="rect">
              <a:avLst/>
            </a:prstGeom>
            <a:solidFill>
              <a:srgbClr val="FF9900"/>
            </a:solidFill>
            <a:ln w="9525">
              <a:solidFill>
                <a:srgbClr val="FF6600"/>
              </a:solidFill>
              <a:miter lim="800000"/>
              <a:headEnd/>
              <a:tailEnd/>
            </a:ln>
          </p:spPr>
          <p:txBody>
            <a:bodyPr vert="eaVert" wrap="none" anchor="ctr"/>
            <a:lstStyle/>
            <a:p>
              <a:endParaRPr lang="en-US" sz="1400"/>
            </a:p>
          </p:txBody>
        </p:sp>
        <p:sp>
          <p:nvSpPr>
            <p:cNvPr id="10296" name="Line 139"/>
            <p:cNvSpPr>
              <a:spLocks noChangeShapeType="1"/>
            </p:cNvSpPr>
            <p:nvPr/>
          </p:nvSpPr>
          <p:spPr bwMode="auto">
            <a:xfrm>
              <a:off x="1200" y="1680"/>
              <a:ext cx="432" cy="0"/>
            </a:xfrm>
            <a:prstGeom prst="line">
              <a:avLst/>
            </a:prstGeom>
            <a:noFill/>
            <a:ln w="19050">
              <a:solidFill>
                <a:schemeClr val="tx1"/>
              </a:solidFill>
              <a:round/>
              <a:headEnd/>
              <a:tailEnd/>
            </a:ln>
          </p:spPr>
          <p:txBody>
            <a:bodyPr/>
            <a:lstStyle/>
            <a:p>
              <a:endParaRPr lang="en-US"/>
            </a:p>
          </p:txBody>
        </p:sp>
        <p:sp>
          <p:nvSpPr>
            <p:cNvPr id="10297" name="Line 140"/>
            <p:cNvSpPr>
              <a:spLocks noChangeShapeType="1"/>
            </p:cNvSpPr>
            <p:nvPr/>
          </p:nvSpPr>
          <p:spPr bwMode="auto">
            <a:xfrm>
              <a:off x="1200" y="1680"/>
              <a:ext cx="0" cy="336"/>
            </a:xfrm>
            <a:prstGeom prst="line">
              <a:avLst/>
            </a:prstGeom>
            <a:noFill/>
            <a:ln w="19050">
              <a:solidFill>
                <a:schemeClr val="tx1"/>
              </a:solidFill>
              <a:round/>
              <a:headEnd/>
              <a:tailEnd/>
            </a:ln>
          </p:spPr>
          <p:txBody>
            <a:bodyPr/>
            <a:lstStyle/>
            <a:p>
              <a:endParaRPr lang="en-US"/>
            </a:p>
          </p:txBody>
        </p:sp>
        <p:sp>
          <p:nvSpPr>
            <p:cNvPr id="10298" name="Line 141"/>
            <p:cNvSpPr>
              <a:spLocks noChangeShapeType="1"/>
            </p:cNvSpPr>
            <p:nvPr/>
          </p:nvSpPr>
          <p:spPr bwMode="auto">
            <a:xfrm>
              <a:off x="3120" y="1248"/>
              <a:ext cx="1680" cy="0"/>
            </a:xfrm>
            <a:prstGeom prst="line">
              <a:avLst/>
            </a:prstGeom>
            <a:noFill/>
            <a:ln w="19050">
              <a:solidFill>
                <a:schemeClr val="tx1"/>
              </a:solidFill>
              <a:round/>
              <a:headEnd/>
              <a:tailEnd/>
            </a:ln>
          </p:spPr>
          <p:txBody>
            <a:bodyPr/>
            <a:lstStyle/>
            <a:p>
              <a:endParaRPr lang="en-US"/>
            </a:p>
          </p:txBody>
        </p:sp>
        <p:sp>
          <p:nvSpPr>
            <p:cNvPr id="10299" name="Line 142"/>
            <p:cNvSpPr>
              <a:spLocks noChangeShapeType="1"/>
            </p:cNvSpPr>
            <p:nvPr/>
          </p:nvSpPr>
          <p:spPr bwMode="auto">
            <a:xfrm>
              <a:off x="4800" y="1248"/>
              <a:ext cx="0" cy="816"/>
            </a:xfrm>
            <a:prstGeom prst="line">
              <a:avLst/>
            </a:prstGeom>
            <a:noFill/>
            <a:ln w="19050">
              <a:solidFill>
                <a:schemeClr val="tx1"/>
              </a:solidFill>
              <a:round/>
              <a:headEnd/>
              <a:tailEnd/>
            </a:ln>
          </p:spPr>
          <p:txBody>
            <a:bodyPr/>
            <a:lstStyle/>
            <a:p>
              <a:endParaRPr lang="en-US"/>
            </a:p>
          </p:txBody>
        </p:sp>
        <p:sp>
          <p:nvSpPr>
            <p:cNvPr id="10300" name="Line 143"/>
            <p:cNvSpPr>
              <a:spLocks noChangeShapeType="1"/>
            </p:cNvSpPr>
            <p:nvPr/>
          </p:nvSpPr>
          <p:spPr bwMode="auto">
            <a:xfrm flipV="1">
              <a:off x="1200" y="1776"/>
              <a:ext cx="0" cy="96"/>
            </a:xfrm>
            <a:prstGeom prst="line">
              <a:avLst/>
            </a:prstGeom>
            <a:noFill/>
            <a:ln w="19050">
              <a:solidFill>
                <a:schemeClr val="tx1"/>
              </a:solidFill>
              <a:round/>
              <a:headEnd/>
              <a:tailEnd type="triangle" w="med" len="med"/>
            </a:ln>
          </p:spPr>
          <p:txBody>
            <a:bodyPr/>
            <a:lstStyle/>
            <a:p>
              <a:endParaRPr lang="en-US"/>
            </a:p>
          </p:txBody>
        </p:sp>
        <p:sp>
          <p:nvSpPr>
            <p:cNvPr id="10301" name="Line 144"/>
            <p:cNvSpPr>
              <a:spLocks noChangeShapeType="1"/>
            </p:cNvSpPr>
            <p:nvPr/>
          </p:nvSpPr>
          <p:spPr bwMode="auto">
            <a:xfrm>
              <a:off x="4800" y="1488"/>
              <a:ext cx="0" cy="96"/>
            </a:xfrm>
            <a:prstGeom prst="line">
              <a:avLst/>
            </a:prstGeom>
            <a:noFill/>
            <a:ln w="19050">
              <a:solidFill>
                <a:schemeClr val="tx1"/>
              </a:solidFill>
              <a:round/>
              <a:headEnd/>
              <a:tailEnd type="triangle" w="med" len="med"/>
            </a:ln>
          </p:spPr>
          <p:txBody>
            <a:bodyPr/>
            <a:lstStyle/>
            <a:p>
              <a:endParaRPr lang="en-US"/>
            </a:p>
          </p:txBody>
        </p:sp>
        <p:sp>
          <p:nvSpPr>
            <p:cNvPr id="10302" name="Text Box 147"/>
            <p:cNvSpPr txBox="1">
              <a:spLocks noChangeArrowheads="1"/>
            </p:cNvSpPr>
            <p:nvPr/>
          </p:nvSpPr>
          <p:spPr bwMode="auto">
            <a:xfrm>
              <a:off x="3024" y="931"/>
              <a:ext cx="193" cy="125"/>
            </a:xfrm>
            <a:prstGeom prst="rect">
              <a:avLst/>
            </a:prstGeom>
            <a:noFill/>
            <a:ln w="19050" algn="ctr">
              <a:noFill/>
              <a:miter lim="800000"/>
              <a:headEnd/>
              <a:tailEnd/>
            </a:ln>
          </p:spPr>
          <p:txBody>
            <a:bodyPr lIns="0" tIns="0" rIns="0" bIns="0">
              <a:spAutoFit/>
            </a:bodyPr>
            <a:lstStyle/>
            <a:p>
              <a:pPr>
                <a:spcBef>
                  <a:spcPct val="50000"/>
                </a:spcBef>
              </a:pPr>
              <a:r>
                <a:rPr lang="en-US" sz="1400"/>
                <a:t>C</a:t>
              </a:r>
            </a:p>
          </p:txBody>
        </p:sp>
        <p:sp>
          <p:nvSpPr>
            <p:cNvPr id="10303" name="Text Box 148"/>
            <p:cNvSpPr txBox="1">
              <a:spLocks noChangeArrowheads="1"/>
            </p:cNvSpPr>
            <p:nvPr/>
          </p:nvSpPr>
          <p:spPr bwMode="auto">
            <a:xfrm>
              <a:off x="1392" y="1152"/>
              <a:ext cx="191" cy="125"/>
            </a:xfrm>
            <a:prstGeom prst="rect">
              <a:avLst/>
            </a:prstGeom>
            <a:noFill/>
            <a:ln w="19050" algn="ctr">
              <a:noFill/>
              <a:miter lim="800000"/>
              <a:headEnd/>
              <a:tailEnd/>
            </a:ln>
          </p:spPr>
          <p:txBody>
            <a:bodyPr lIns="0" tIns="0" rIns="0" bIns="0">
              <a:spAutoFit/>
            </a:bodyPr>
            <a:lstStyle/>
            <a:p>
              <a:pPr>
                <a:spcBef>
                  <a:spcPct val="50000"/>
                </a:spcBef>
              </a:pPr>
              <a:r>
                <a:rPr lang="en-US" sz="1400"/>
                <a:t>M</a:t>
              </a:r>
            </a:p>
          </p:txBody>
        </p:sp>
        <p:sp>
          <p:nvSpPr>
            <p:cNvPr id="10304" name="Text Box 149"/>
            <p:cNvSpPr txBox="1">
              <a:spLocks noChangeArrowheads="1"/>
            </p:cNvSpPr>
            <p:nvPr/>
          </p:nvSpPr>
          <p:spPr bwMode="auto">
            <a:xfrm>
              <a:off x="4321" y="1008"/>
              <a:ext cx="191" cy="125"/>
            </a:xfrm>
            <a:prstGeom prst="rect">
              <a:avLst/>
            </a:prstGeom>
            <a:noFill/>
            <a:ln w="19050" algn="ctr">
              <a:noFill/>
              <a:miter lim="800000"/>
              <a:headEnd/>
              <a:tailEnd/>
            </a:ln>
          </p:spPr>
          <p:txBody>
            <a:bodyPr lIns="0" tIns="0" rIns="0" bIns="0">
              <a:spAutoFit/>
            </a:bodyPr>
            <a:lstStyle/>
            <a:p>
              <a:pPr>
                <a:spcBef>
                  <a:spcPct val="50000"/>
                </a:spcBef>
              </a:pPr>
              <a:r>
                <a:rPr lang="en-US" sz="1400"/>
                <a:t>N</a:t>
              </a:r>
            </a:p>
          </p:txBody>
        </p:sp>
        <p:sp>
          <p:nvSpPr>
            <p:cNvPr id="10305" name="Text Box 150"/>
            <p:cNvSpPr txBox="1">
              <a:spLocks noChangeArrowheads="1"/>
            </p:cNvSpPr>
            <p:nvPr/>
          </p:nvSpPr>
          <p:spPr bwMode="auto">
            <a:xfrm>
              <a:off x="1392" y="1488"/>
              <a:ext cx="191" cy="125"/>
            </a:xfrm>
            <a:prstGeom prst="rect">
              <a:avLst/>
            </a:prstGeom>
            <a:noFill/>
            <a:ln w="19050" algn="ctr">
              <a:noFill/>
              <a:miter lim="800000"/>
              <a:headEnd/>
              <a:tailEnd/>
            </a:ln>
          </p:spPr>
          <p:txBody>
            <a:bodyPr lIns="0" tIns="0" rIns="0" bIns="0">
              <a:spAutoFit/>
            </a:bodyPr>
            <a:lstStyle/>
            <a:p>
              <a:pPr>
                <a:spcBef>
                  <a:spcPct val="50000"/>
                </a:spcBef>
              </a:pPr>
              <a:r>
                <a:rPr lang="en-US" sz="1400"/>
                <a:t>A</a:t>
              </a:r>
            </a:p>
          </p:txBody>
        </p:sp>
        <p:sp>
          <p:nvSpPr>
            <p:cNvPr id="10306" name="Text Box 151"/>
            <p:cNvSpPr txBox="1">
              <a:spLocks noChangeArrowheads="1"/>
            </p:cNvSpPr>
            <p:nvPr/>
          </p:nvSpPr>
          <p:spPr bwMode="auto">
            <a:xfrm>
              <a:off x="4355" y="1547"/>
              <a:ext cx="193" cy="125"/>
            </a:xfrm>
            <a:prstGeom prst="rect">
              <a:avLst/>
            </a:prstGeom>
            <a:noFill/>
            <a:ln w="19050" algn="ctr">
              <a:noFill/>
              <a:miter lim="800000"/>
              <a:headEnd/>
              <a:tailEnd/>
            </a:ln>
          </p:spPr>
          <p:txBody>
            <a:bodyPr lIns="0" tIns="0" rIns="0" bIns="0">
              <a:spAutoFit/>
            </a:bodyPr>
            <a:lstStyle/>
            <a:p>
              <a:pPr>
                <a:spcBef>
                  <a:spcPct val="50000"/>
                </a:spcBef>
              </a:pPr>
              <a:r>
                <a:rPr lang="en-US" sz="1400"/>
                <a:t>B</a:t>
              </a:r>
            </a:p>
          </p:txBody>
        </p:sp>
      </p:grpSp>
      <p:grpSp>
        <p:nvGrpSpPr>
          <p:cNvPr id="4" name="Group 170"/>
          <p:cNvGrpSpPr>
            <a:grpSpLocks/>
          </p:cNvGrpSpPr>
          <p:nvPr/>
        </p:nvGrpSpPr>
        <p:grpSpPr bwMode="auto">
          <a:xfrm>
            <a:off x="4848225" y="3933825"/>
            <a:ext cx="2211388" cy="2335213"/>
            <a:chOff x="2592" y="2352"/>
            <a:chExt cx="1056" cy="1442"/>
          </a:xfrm>
        </p:grpSpPr>
        <p:grpSp>
          <p:nvGrpSpPr>
            <p:cNvPr id="5" name="Group 138"/>
            <p:cNvGrpSpPr>
              <a:grpSpLocks/>
            </p:cNvGrpSpPr>
            <p:nvPr/>
          </p:nvGrpSpPr>
          <p:grpSpPr bwMode="auto">
            <a:xfrm>
              <a:off x="2592" y="2352"/>
              <a:ext cx="1056" cy="1442"/>
              <a:chOff x="2208" y="2398"/>
              <a:chExt cx="1056" cy="1442"/>
            </a:xfrm>
          </p:grpSpPr>
          <p:sp>
            <p:nvSpPr>
              <p:cNvPr id="10259" name="AutoShape 89"/>
              <p:cNvSpPr>
                <a:spLocks noChangeArrowheads="1"/>
              </p:cNvSpPr>
              <p:nvPr/>
            </p:nvSpPr>
            <p:spPr bwMode="auto">
              <a:xfrm>
                <a:off x="2208" y="2400"/>
                <a:ext cx="1056" cy="10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0 w 21600"/>
                  <a:gd name="T25" fmla="*/ 3170 h 21600"/>
                  <a:gd name="T26" fmla="*/ 18430 w 21600"/>
                  <a:gd name="T27" fmla="*/ 18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6350" algn="ctr">
                <a:noFill/>
                <a:round/>
                <a:headEnd/>
                <a:tailEnd/>
              </a:ln>
            </p:spPr>
            <p:txBody>
              <a:bodyPr wrap="none" anchor="ctr"/>
              <a:lstStyle/>
              <a:p>
                <a:endParaRPr lang="en-US"/>
              </a:p>
            </p:txBody>
          </p:sp>
          <p:sp>
            <p:nvSpPr>
              <p:cNvPr id="10260" name="Line 99"/>
              <p:cNvSpPr>
                <a:spLocks noChangeShapeType="1"/>
              </p:cNvSpPr>
              <p:nvPr/>
            </p:nvSpPr>
            <p:spPr bwMode="auto">
              <a:xfrm>
                <a:off x="2966" y="3058"/>
                <a:ext cx="222" cy="152"/>
              </a:xfrm>
              <a:prstGeom prst="line">
                <a:avLst/>
              </a:prstGeom>
              <a:noFill/>
              <a:ln w="19050">
                <a:solidFill>
                  <a:schemeClr val="tx1"/>
                </a:solidFill>
                <a:round/>
                <a:headEnd/>
                <a:tailEnd/>
              </a:ln>
            </p:spPr>
            <p:txBody>
              <a:bodyPr/>
              <a:lstStyle/>
              <a:p>
                <a:endParaRPr lang="en-US"/>
              </a:p>
            </p:txBody>
          </p:sp>
          <p:sp>
            <p:nvSpPr>
              <p:cNvPr id="10261" name="Line 102"/>
              <p:cNvSpPr>
                <a:spLocks noChangeShapeType="1"/>
              </p:cNvSpPr>
              <p:nvPr/>
            </p:nvSpPr>
            <p:spPr bwMode="auto">
              <a:xfrm>
                <a:off x="2986" y="3014"/>
                <a:ext cx="242" cy="106"/>
              </a:xfrm>
              <a:prstGeom prst="line">
                <a:avLst/>
              </a:prstGeom>
              <a:noFill/>
              <a:ln w="19050">
                <a:solidFill>
                  <a:schemeClr val="tx1"/>
                </a:solidFill>
                <a:round/>
                <a:headEnd/>
                <a:tailEnd/>
              </a:ln>
            </p:spPr>
            <p:txBody>
              <a:bodyPr/>
              <a:lstStyle/>
              <a:p>
                <a:endParaRPr lang="en-US"/>
              </a:p>
            </p:txBody>
          </p:sp>
          <p:sp>
            <p:nvSpPr>
              <p:cNvPr id="10262" name="Line 103"/>
              <p:cNvSpPr>
                <a:spLocks noChangeShapeType="1"/>
              </p:cNvSpPr>
              <p:nvPr/>
            </p:nvSpPr>
            <p:spPr bwMode="auto">
              <a:xfrm>
                <a:off x="2996" y="2964"/>
                <a:ext cx="258" cy="62"/>
              </a:xfrm>
              <a:prstGeom prst="line">
                <a:avLst/>
              </a:prstGeom>
              <a:noFill/>
              <a:ln w="19050">
                <a:solidFill>
                  <a:schemeClr val="tx1"/>
                </a:solidFill>
                <a:round/>
                <a:headEnd/>
                <a:tailEnd/>
              </a:ln>
            </p:spPr>
            <p:txBody>
              <a:bodyPr/>
              <a:lstStyle/>
              <a:p>
                <a:endParaRPr lang="en-US"/>
              </a:p>
            </p:txBody>
          </p:sp>
          <p:sp>
            <p:nvSpPr>
              <p:cNvPr id="10263" name="Line 104"/>
              <p:cNvSpPr>
                <a:spLocks noChangeShapeType="1"/>
              </p:cNvSpPr>
              <p:nvPr/>
            </p:nvSpPr>
            <p:spPr bwMode="auto">
              <a:xfrm flipV="1">
                <a:off x="2978" y="2712"/>
                <a:ext cx="240" cy="114"/>
              </a:xfrm>
              <a:prstGeom prst="line">
                <a:avLst/>
              </a:prstGeom>
              <a:noFill/>
              <a:ln w="19050">
                <a:solidFill>
                  <a:schemeClr val="tx1"/>
                </a:solidFill>
                <a:round/>
                <a:headEnd/>
                <a:tailEnd/>
              </a:ln>
            </p:spPr>
            <p:txBody>
              <a:bodyPr/>
              <a:lstStyle/>
              <a:p>
                <a:endParaRPr lang="en-US"/>
              </a:p>
            </p:txBody>
          </p:sp>
          <p:sp>
            <p:nvSpPr>
              <p:cNvPr id="10264" name="Line 105"/>
              <p:cNvSpPr>
                <a:spLocks noChangeShapeType="1"/>
              </p:cNvSpPr>
              <p:nvPr/>
            </p:nvSpPr>
            <p:spPr bwMode="auto">
              <a:xfrm flipV="1">
                <a:off x="2996" y="2812"/>
                <a:ext cx="250" cy="62"/>
              </a:xfrm>
              <a:prstGeom prst="line">
                <a:avLst/>
              </a:prstGeom>
              <a:noFill/>
              <a:ln w="19050">
                <a:solidFill>
                  <a:schemeClr val="tx1"/>
                </a:solidFill>
                <a:round/>
                <a:headEnd/>
                <a:tailEnd/>
              </a:ln>
            </p:spPr>
            <p:txBody>
              <a:bodyPr/>
              <a:lstStyle/>
              <a:p>
                <a:endParaRPr lang="en-US"/>
              </a:p>
            </p:txBody>
          </p:sp>
          <p:sp>
            <p:nvSpPr>
              <p:cNvPr id="10265" name="Line 106"/>
              <p:cNvSpPr>
                <a:spLocks noChangeShapeType="1"/>
              </p:cNvSpPr>
              <p:nvPr/>
            </p:nvSpPr>
            <p:spPr bwMode="auto">
              <a:xfrm flipV="1">
                <a:off x="2948" y="2618"/>
                <a:ext cx="210" cy="158"/>
              </a:xfrm>
              <a:prstGeom prst="line">
                <a:avLst/>
              </a:prstGeom>
              <a:noFill/>
              <a:ln w="19050">
                <a:solidFill>
                  <a:schemeClr val="tx1"/>
                </a:solidFill>
                <a:round/>
                <a:headEnd/>
                <a:tailEnd/>
              </a:ln>
            </p:spPr>
            <p:txBody>
              <a:bodyPr/>
              <a:lstStyle/>
              <a:p>
                <a:endParaRPr lang="en-US"/>
              </a:p>
            </p:txBody>
          </p:sp>
          <p:sp>
            <p:nvSpPr>
              <p:cNvPr id="10266" name="Line 107"/>
              <p:cNvSpPr>
                <a:spLocks noChangeShapeType="1"/>
              </p:cNvSpPr>
              <p:nvPr/>
            </p:nvSpPr>
            <p:spPr bwMode="auto">
              <a:xfrm flipV="1">
                <a:off x="2822" y="2432"/>
                <a:ext cx="92" cy="250"/>
              </a:xfrm>
              <a:prstGeom prst="line">
                <a:avLst/>
              </a:prstGeom>
              <a:noFill/>
              <a:ln w="19050">
                <a:solidFill>
                  <a:schemeClr val="tx1"/>
                </a:solidFill>
                <a:round/>
                <a:headEnd/>
                <a:tailEnd/>
              </a:ln>
            </p:spPr>
            <p:txBody>
              <a:bodyPr/>
              <a:lstStyle/>
              <a:p>
                <a:endParaRPr lang="en-US"/>
              </a:p>
            </p:txBody>
          </p:sp>
          <p:sp>
            <p:nvSpPr>
              <p:cNvPr id="10267" name="Line 108"/>
              <p:cNvSpPr>
                <a:spLocks noChangeShapeType="1"/>
              </p:cNvSpPr>
              <p:nvPr/>
            </p:nvSpPr>
            <p:spPr bwMode="auto">
              <a:xfrm flipV="1">
                <a:off x="2868" y="2472"/>
                <a:ext cx="130" cy="228"/>
              </a:xfrm>
              <a:prstGeom prst="line">
                <a:avLst/>
              </a:prstGeom>
              <a:noFill/>
              <a:ln w="19050">
                <a:solidFill>
                  <a:schemeClr val="tx1"/>
                </a:solidFill>
                <a:round/>
                <a:headEnd/>
                <a:tailEnd/>
              </a:ln>
            </p:spPr>
            <p:txBody>
              <a:bodyPr/>
              <a:lstStyle/>
              <a:p>
                <a:endParaRPr lang="en-US"/>
              </a:p>
            </p:txBody>
          </p:sp>
          <p:sp>
            <p:nvSpPr>
              <p:cNvPr id="10268" name="Line 109"/>
              <p:cNvSpPr>
                <a:spLocks noChangeShapeType="1"/>
              </p:cNvSpPr>
              <p:nvPr/>
            </p:nvSpPr>
            <p:spPr bwMode="auto">
              <a:xfrm flipV="1">
                <a:off x="2782" y="2406"/>
                <a:ext cx="38" cy="262"/>
              </a:xfrm>
              <a:prstGeom prst="line">
                <a:avLst/>
              </a:prstGeom>
              <a:noFill/>
              <a:ln w="19050">
                <a:solidFill>
                  <a:schemeClr val="tx1"/>
                </a:solidFill>
                <a:round/>
                <a:headEnd/>
                <a:tailEnd/>
              </a:ln>
            </p:spPr>
            <p:txBody>
              <a:bodyPr/>
              <a:lstStyle/>
              <a:p>
                <a:endParaRPr lang="en-US"/>
              </a:p>
            </p:txBody>
          </p:sp>
          <p:sp>
            <p:nvSpPr>
              <p:cNvPr id="10269" name="Line 110"/>
              <p:cNvSpPr>
                <a:spLocks noChangeShapeType="1"/>
              </p:cNvSpPr>
              <p:nvPr/>
            </p:nvSpPr>
            <p:spPr bwMode="auto">
              <a:xfrm flipH="1" flipV="1">
                <a:off x="2526" y="2440"/>
                <a:ext cx="102" cy="248"/>
              </a:xfrm>
              <a:prstGeom prst="line">
                <a:avLst/>
              </a:prstGeom>
              <a:noFill/>
              <a:ln w="19050">
                <a:solidFill>
                  <a:schemeClr val="tx1"/>
                </a:solidFill>
                <a:round/>
                <a:headEnd/>
                <a:tailEnd/>
              </a:ln>
            </p:spPr>
            <p:txBody>
              <a:bodyPr/>
              <a:lstStyle/>
              <a:p>
                <a:endParaRPr lang="en-US"/>
              </a:p>
            </p:txBody>
          </p:sp>
          <p:sp>
            <p:nvSpPr>
              <p:cNvPr id="10270" name="Line 111"/>
              <p:cNvSpPr>
                <a:spLocks noChangeShapeType="1"/>
              </p:cNvSpPr>
              <p:nvPr/>
            </p:nvSpPr>
            <p:spPr bwMode="auto">
              <a:xfrm flipH="1" flipV="1">
                <a:off x="2626" y="2408"/>
                <a:ext cx="52" cy="262"/>
              </a:xfrm>
              <a:prstGeom prst="line">
                <a:avLst/>
              </a:prstGeom>
              <a:noFill/>
              <a:ln w="19050">
                <a:solidFill>
                  <a:schemeClr val="tx1"/>
                </a:solidFill>
                <a:round/>
                <a:headEnd/>
                <a:tailEnd/>
              </a:ln>
            </p:spPr>
            <p:txBody>
              <a:bodyPr/>
              <a:lstStyle/>
              <a:p>
                <a:endParaRPr lang="en-US"/>
              </a:p>
            </p:txBody>
          </p:sp>
          <p:sp>
            <p:nvSpPr>
              <p:cNvPr id="10271" name="Line 112"/>
              <p:cNvSpPr>
                <a:spLocks noChangeShapeType="1"/>
              </p:cNvSpPr>
              <p:nvPr/>
            </p:nvSpPr>
            <p:spPr bwMode="auto">
              <a:xfrm flipH="1" flipV="1">
                <a:off x="2430" y="2492"/>
                <a:ext cx="152" cy="220"/>
              </a:xfrm>
              <a:prstGeom prst="line">
                <a:avLst/>
              </a:prstGeom>
              <a:noFill/>
              <a:ln w="19050">
                <a:solidFill>
                  <a:schemeClr val="tx1"/>
                </a:solidFill>
                <a:round/>
                <a:headEnd/>
                <a:tailEnd/>
              </a:ln>
            </p:spPr>
            <p:txBody>
              <a:bodyPr/>
              <a:lstStyle/>
              <a:p>
                <a:endParaRPr lang="en-US"/>
              </a:p>
            </p:txBody>
          </p:sp>
          <p:sp>
            <p:nvSpPr>
              <p:cNvPr id="10272" name="Line 113"/>
              <p:cNvSpPr>
                <a:spLocks noChangeShapeType="1"/>
              </p:cNvSpPr>
              <p:nvPr/>
            </p:nvSpPr>
            <p:spPr bwMode="auto">
              <a:xfrm flipH="1" flipV="1">
                <a:off x="2242" y="2732"/>
                <a:ext cx="240" cy="116"/>
              </a:xfrm>
              <a:prstGeom prst="line">
                <a:avLst/>
              </a:prstGeom>
              <a:noFill/>
              <a:ln w="19050">
                <a:solidFill>
                  <a:schemeClr val="tx1"/>
                </a:solidFill>
                <a:round/>
                <a:headEnd/>
                <a:tailEnd/>
              </a:ln>
            </p:spPr>
            <p:txBody>
              <a:bodyPr/>
              <a:lstStyle/>
              <a:p>
                <a:endParaRPr lang="en-US"/>
              </a:p>
            </p:txBody>
          </p:sp>
          <p:sp>
            <p:nvSpPr>
              <p:cNvPr id="10273" name="Line 114"/>
              <p:cNvSpPr>
                <a:spLocks noChangeShapeType="1"/>
              </p:cNvSpPr>
              <p:nvPr/>
            </p:nvSpPr>
            <p:spPr bwMode="auto">
              <a:xfrm flipH="1" flipV="1">
                <a:off x="2284" y="2648"/>
                <a:ext cx="220" cy="144"/>
              </a:xfrm>
              <a:prstGeom prst="line">
                <a:avLst/>
              </a:prstGeom>
              <a:noFill/>
              <a:ln w="19050">
                <a:solidFill>
                  <a:schemeClr val="tx1"/>
                </a:solidFill>
                <a:round/>
                <a:headEnd/>
                <a:tailEnd/>
              </a:ln>
            </p:spPr>
            <p:txBody>
              <a:bodyPr/>
              <a:lstStyle/>
              <a:p>
                <a:endParaRPr lang="en-US"/>
              </a:p>
            </p:txBody>
          </p:sp>
          <p:sp>
            <p:nvSpPr>
              <p:cNvPr id="10274" name="Line 115"/>
              <p:cNvSpPr>
                <a:spLocks noChangeShapeType="1"/>
              </p:cNvSpPr>
              <p:nvPr/>
            </p:nvSpPr>
            <p:spPr bwMode="auto">
              <a:xfrm flipH="1" flipV="1">
                <a:off x="2216" y="2830"/>
                <a:ext cx="256" cy="54"/>
              </a:xfrm>
              <a:prstGeom prst="line">
                <a:avLst/>
              </a:prstGeom>
              <a:noFill/>
              <a:ln w="19050">
                <a:solidFill>
                  <a:schemeClr val="tx1"/>
                </a:solidFill>
                <a:round/>
                <a:headEnd/>
                <a:tailEnd/>
              </a:ln>
            </p:spPr>
            <p:txBody>
              <a:bodyPr/>
              <a:lstStyle/>
              <a:p>
                <a:endParaRPr lang="en-US"/>
              </a:p>
            </p:txBody>
          </p:sp>
          <p:sp>
            <p:nvSpPr>
              <p:cNvPr id="10275" name="Line 116"/>
              <p:cNvSpPr>
                <a:spLocks noChangeShapeType="1"/>
              </p:cNvSpPr>
              <p:nvPr/>
            </p:nvSpPr>
            <p:spPr bwMode="auto">
              <a:xfrm flipH="1">
                <a:off x="2244" y="3034"/>
                <a:ext cx="246" cy="92"/>
              </a:xfrm>
              <a:prstGeom prst="line">
                <a:avLst/>
              </a:prstGeom>
              <a:noFill/>
              <a:ln w="19050">
                <a:solidFill>
                  <a:schemeClr val="tx1"/>
                </a:solidFill>
                <a:round/>
                <a:headEnd/>
                <a:tailEnd/>
              </a:ln>
            </p:spPr>
            <p:txBody>
              <a:bodyPr/>
              <a:lstStyle/>
              <a:p>
                <a:endParaRPr lang="en-US"/>
              </a:p>
            </p:txBody>
          </p:sp>
          <p:sp>
            <p:nvSpPr>
              <p:cNvPr id="10276" name="Line 117"/>
              <p:cNvSpPr>
                <a:spLocks noChangeShapeType="1"/>
              </p:cNvSpPr>
              <p:nvPr/>
            </p:nvSpPr>
            <p:spPr bwMode="auto">
              <a:xfrm flipH="1">
                <a:off x="2216" y="2978"/>
                <a:ext cx="254" cy="46"/>
              </a:xfrm>
              <a:prstGeom prst="line">
                <a:avLst/>
              </a:prstGeom>
              <a:noFill/>
              <a:ln w="19050">
                <a:solidFill>
                  <a:schemeClr val="tx1"/>
                </a:solidFill>
                <a:round/>
                <a:headEnd/>
                <a:tailEnd/>
              </a:ln>
            </p:spPr>
            <p:txBody>
              <a:bodyPr/>
              <a:lstStyle/>
              <a:p>
                <a:endParaRPr lang="en-US"/>
              </a:p>
            </p:txBody>
          </p:sp>
          <p:sp>
            <p:nvSpPr>
              <p:cNvPr id="10277" name="Line 118"/>
              <p:cNvSpPr>
                <a:spLocks noChangeShapeType="1"/>
              </p:cNvSpPr>
              <p:nvPr/>
            </p:nvSpPr>
            <p:spPr bwMode="auto">
              <a:xfrm flipH="1">
                <a:off x="2296" y="3084"/>
                <a:ext cx="218" cy="132"/>
              </a:xfrm>
              <a:prstGeom prst="line">
                <a:avLst/>
              </a:prstGeom>
              <a:noFill/>
              <a:ln w="19050">
                <a:solidFill>
                  <a:schemeClr val="tx1"/>
                </a:solidFill>
                <a:round/>
                <a:headEnd/>
                <a:tailEnd/>
              </a:ln>
            </p:spPr>
            <p:txBody>
              <a:bodyPr/>
              <a:lstStyle/>
              <a:p>
                <a:endParaRPr lang="en-US"/>
              </a:p>
            </p:txBody>
          </p:sp>
          <p:sp>
            <p:nvSpPr>
              <p:cNvPr id="10278" name="Line 119"/>
              <p:cNvSpPr>
                <a:spLocks noChangeShapeType="1"/>
              </p:cNvSpPr>
              <p:nvPr/>
            </p:nvSpPr>
            <p:spPr bwMode="auto">
              <a:xfrm flipH="1" flipV="1">
                <a:off x="2350" y="2570"/>
                <a:ext cx="194" cy="178"/>
              </a:xfrm>
              <a:prstGeom prst="line">
                <a:avLst/>
              </a:prstGeom>
              <a:noFill/>
              <a:ln w="19050">
                <a:solidFill>
                  <a:schemeClr val="tx1"/>
                </a:solidFill>
                <a:round/>
                <a:headEnd/>
                <a:tailEnd/>
              </a:ln>
            </p:spPr>
            <p:txBody>
              <a:bodyPr/>
              <a:lstStyle/>
              <a:p>
                <a:endParaRPr lang="en-US"/>
              </a:p>
            </p:txBody>
          </p:sp>
          <p:sp>
            <p:nvSpPr>
              <p:cNvPr id="10279" name="Line 120"/>
              <p:cNvSpPr>
                <a:spLocks noChangeShapeType="1"/>
              </p:cNvSpPr>
              <p:nvPr/>
            </p:nvSpPr>
            <p:spPr bwMode="auto">
              <a:xfrm flipH="1" flipV="1">
                <a:off x="2724" y="2398"/>
                <a:ext cx="10" cy="270"/>
              </a:xfrm>
              <a:prstGeom prst="line">
                <a:avLst/>
              </a:prstGeom>
              <a:noFill/>
              <a:ln w="19050">
                <a:solidFill>
                  <a:schemeClr val="tx1"/>
                </a:solidFill>
                <a:round/>
                <a:headEnd/>
                <a:tailEnd/>
              </a:ln>
            </p:spPr>
            <p:txBody>
              <a:bodyPr/>
              <a:lstStyle/>
              <a:p>
                <a:endParaRPr lang="en-US"/>
              </a:p>
            </p:txBody>
          </p:sp>
          <p:sp>
            <p:nvSpPr>
              <p:cNvPr id="10280" name="Line 121"/>
              <p:cNvSpPr>
                <a:spLocks noChangeShapeType="1"/>
              </p:cNvSpPr>
              <p:nvPr/>
            </p:nvSpPr>
            <p:spPr bwMode="auto">
              <a:xfrm flipV="1">
                <a:off x="2910" y="2536"/>
                <a:ext cx="172" cy="196"/>
              </a:xfrm>
              <a:prstGeom prst="line">
                <a:avLst/>
              </a:prstGeom>
              <a:noFill/>
              <a:ln w="19050">
                <a:solidFill>
                  <a:schemeClr val="tx1"/>
                </a:solidFill>
                <a:round/>
                <a:headEnd/>
                <a:tailEnd/>
              </a:ln>
            </p:spPr>
            <p:txBody>
              <a:bodyPr/>
              <a:lstStyle/>
              <a:p>
                <a:endParaRPr lang="en-US"/>
              </a:p>
            </p:txBody>
          </p:sp>
          <p:sp>
            <p:nvSpPr>
              <p:cNvPr id="10281" name="Line 122"/>
              <p:cNvSpPr>
                <a:spLocks noChangeShapeType="1"/>
              </p:cNvSpPr>
              <p:nvPr/>
            </p:nvSpPr>
            <p:spPr bwMode="auto">
              <a:xfrm flipV="1">
                <a:off x="3006" y="2916"/>
                <a:ext cx="248" cy="0"/>
              </a:xfrm>
              <a:prstGeom prst="line">
                <a:avLst/>
              </a:prstGeom>
              <a:noFill/>
              <a:ln w="19050">
                <a:solidFill>
                  <a:schemeClr val="tx1"/>
                </a:solidFill>
                <a:round/>
                <a:headEnd/>
                <a:tailEnd/>
              </a:ln>
            </p:spPr>
            <p:txBody>
              <a:bodyPr/>
              <a:lstStyle/>
              <a:p>
                <a:endParaRPr lang="en-US"/>
              </a:p>
            </p:txBody>
          </p:sp>
          <p:sp>
            <p:nvSpPr>
              <p:cNvPr id="10282" name="Line 123"/>
              <p:cNvSpPr>
                <a:spLocks noChangeShapeType="1"/>
              </p:cNvSpPr>
              <p:nvPr/>
            </p:nvSpPr>
            <p:spPr bwMode="auto">
              <a:xfrm flipV="1">
                <a:off x="2208" y="2928"/>
                <a:ext cx="256" cy="0"/>
              </a:xfrm>
              <a:prstGeom prst="line">
                <a:avLst/>
              </a:prstGeom>
              <a:noFill/>
              <a:ln w="19050">
                <a:solidFill>
                  <a:schemeClr val="tx1"/>
                </a:solidFill>
                <a:round/>
                <a:headEnd/>
                <a:tailEnd/>
              </a:ln>
            </p:spPr>
            <p:txBody>
              <a:bodyPr/>
              <a:lstStyle/>
              <a:p>
                <a:endParaRPr lang="en-US"/>
              </a:p>
            </p:txBody>
          </p:sp>
          <p:sp>
            <p:nvSpPr>
              <p:cNvPr id="10283" name="Rectangle 124"/>
              <p:cNvSpPr>
                <a:spLocks noChangeArrowheads="1"/>
              </p:cNvSpPr>
              <p:nvPr/>
            </p:nvSpPr>
            <p:spPr bwMode="auto">
              <a:xfrm>
                <a:off x="2256" y="3360"/>
                <a:ext cx="1008" cy="129"/>
              </a:xfrm>
              <a:prstGeom prst="rect">
                <a:avLst/>
              </a:prstGeom>
              <a:solidFill>
                <a:srgbClr val="FF9900"/>
              </a:solidFill>
              <a:ln w="6350" algn="ctr">
                <a:noFill/>
                <a:miter lim="800000"/>
                <a:headEnd/>
                <a:tailEnd/>
              </a:ln>
            </p:spPr>
            <p:txBody>
              <a:bodyPr wrap="none" anchor="ctr"/>
              <a:lstStyle/>
              <a:p>
                <a:endParaRPr lang="en-US"/>
              </a:p>
            </p:txBody>
          </p:sp>
          <p:sp>
            <p:nvSpPr>
              <p:cNvPr id="10284" name="Line 125"/>
              <p:cNvSpPr>
                <a:spLocks noChangeShapeType="1"/>
              </p:cNvSpPr>
              <p:nvPr/>
            </p:nvSpPr>
            <p:spPr bwMode="auto">
              <a:xfrm>
                <a:off x="2934" y="3106"/>
                <a:ext cx="208" cy="170"/>
              </a:xfrm>
              <a:prstGeom prst="line">
                <a:avLst/>
              </a:prstGeom>
              <a:noFill/>
              <a:ln w="19050">
                <a:solidFill>
                  <a:schemeClr val="tx1"/>
                </a:solidFill>
                <a:round/>
                <a:headEnd/>
                <a:tailEnd/>
              </a:ln>
            </p:spPr>
            <p:txBody>
              <a:bodyPr/>
              <a:lstStyle/>
              <a:p>
                <a:endParaRPr lang="en-US"/>
              </a:p>
            </p:txBody>
          </p:sp>
          <p:sp>
            <p:nvSpPr>
              <p:cNvPr id="10285" name="Line 126"/>
              <p:cNvSpPr>
                <a:spLocks noChangeShapeType="1"/>
              </p:cNvSpPr>
              <p:nvPr/>
            </p:nvSpPr>
            <p:spPr bwMode="auto">
              <a:xfrm flipH="1">
                <a:off x="2366" y="3122"/>
                <a:ext cx="184" cy="180"/>
              </a:xfrm>
              <a:prstGeom prst="line">
                <a:avLst/>
              </a:prstGeom>
              <a:noFill/>
              <a:ln w="19050">
                <a:solidFill>
                  <a:schemeClr val="tx1"/>
                </a:solidFill>
                <a:round/>
                <a:headEnd/>
                <a:tailEnd/>
              </a:ln>
            </p:spPr>
            <p:txBody>
              <a:bodyPr/>
              <a:lstStyle/>
              <a:p>
                <a:endParaRPr lang="en-US"/>
              </a:p>
            </p:txBody>
          </p:sp>
          <p:sp>
            <p:nvSpPr>
              <p:cNvPr id="10286" name="Oval 131"/>
              <p:cNvSpPr>
                <a:spLocks noChangeArrowheads="1"/>
              </p:cNvSpPr>
              <p:nvPr/>
            </p:nvSpPr>
            <p:spPr bwMode="auto">
              <a:xfrm>
                <a:off x="2728" y="2908"/>
                <a:ext cx="48" cy="48"/>
              </a:xfrm>
              <a:prstGeom prst="ellipse">
                <a:avLst/>
              </a:prstGeom>
              <a:solidFill>
                <a:srgbClr val="FFFFFF"/>
              </a:solidFill>
              <a:ln w="19050" algn="ctr">
                <a:solidFill>
                  <a:schemeClr val="tx1"/>
                </a:solidFill>
                <a:round/>
                <a:headEnd/>
                <a:tailEnd/>
              </a:ln>
            </p:spPr>
            <p:txBody>
              <a:bodyPr wrap="none" anchor="ctr"/>
              <a:lstStyle/>
              <a:p>
                <a:endParaRPr lang="en-US"/>
              </a:p>
            </p:txBody>
          </p:sp>
          <p:sp>
            <p:nvSpPr>
              <p:cNvPr id="10287" name="Line 132"/>
              <p:cNvSpPr>
                <a:spLocks noChangeShapeType="1"/>
              </p:cNvSpPr>
              <p:nvPr/>
            </p:nvSpPr>
            <p:spPr bwMode="auto">
              <a:xfrm>
                <a:off x="2424" y="3344"/>
                <a:ext cx="0" cy="480"/>
              </a:xfrm>
              <a:prstGeom prst="line">
                <a:avLst/>
              </a:prstGeom>
              <a:noFill/>
              <a:ln w="19050">
                <a:solidFill>
                  <a:schemeClr val="tx1"/>
                </a:solidFill>
                <a:round/>
                <a:headEnd/>
                <a:tailEnd/>
              </a:ln>
            </p:spPr>
            <p:txBody>
              <a:bodyPr/>
              <a:lstStyle/>
              <a:p>
                <a:endParaRPr lang="en-US"/>
              </a:p>
            </p:txBody>
          </p:sp>
          <p:sp>
            <p:nvSpPr>
              <p:cNvPr id="10288" name="Line 133"/>
              <p:cNvSpPr>
                <a:spLocks noChangeShapeType="1"/>
              </p:cNvSpPr>
              <p:nvPr/>
            </p:nvSpPr>
            <p:spPr bwMode="auto">
              <a:xfrm>
                <a:off x="2752" y="2964"/>
                <a:ext cx="0" cy="876"/>
              </a:xfrm>
              <a:prstGeom prst="line">
                <a:avLst/>
              </a:prstGeom>
              <a:noFill/>
              <a:ln w="19050">
                <a:solidFill>
                  <a:schemeClr val="tx1"/>
                </a:solidFill>
                <a:round/>
                <a:headEnd/>
                <a:tailEnd/>
              </a:ln>
            </p:spPr>
            <p:txBody>
              <a:bodyPr/>
              <a:lstStyle/>
              <a:p>
                <a:endParaRPr lang="en-US"/>
              </a:p>
            </p:txBody>
          </p:sp>
          <p:sp>
            <p:nvSpPr>
              <p:cNvPr id="10289" name="Oval 127"/>
              <p:cNvSpPr>
                <a:spLocks noChangeArrowheads="1"/>
              </p:cNvSpPr>
              <p:nvPr/>
            </p:nvSpPr>
            <p:spPr bwMode="auto">
              <a:xfrm>
                <a:off x="2732" y="3408"/>
                <a:ext cx="48" cy="48"/>
              </a:xfrm>
              <a:prstGeom prst="ellipse">
                <a:avLst/>
              </a:prstGeom>
              <a:solidFill>
                <a:srgbClr val="FFFFFF"/>
              </a:solidFill>
              <a:ln w="19050" algn="ctr">
                <a:solidFill>
                  <a:schemeClr val="tx1"/>
                </a:solidFill>
                <a:round/>
                <a:headEnd/>
                <a:tailEnd/>
              </a:ln>
            </p:spPr>
            <p:txBody>
              <a:bodyPr wrap="none" anchor="ctr"/>
              <a:lstStyle/>
              <a:p>
                <a:endParaRPr lang="en-US"/>
              </a:p>
            </p:txBody>
          </p:sp>
          <p:sp>
            <p:nvSpPr>
              <p:cNvPr id="10290" name="Line 134"/>
              <p:cNvSpPr>
                <a:spLocks noChangeShapeType="1"/>
              </p:cNvSpPr>
              <p:nvPr/>
            </p:nvSpPr>
            <p:spPr bwMode="auto">
              <a:xfrm>
                <a:off x="2890" y="3146"/>
                <a:ext cx="200" cy="190"/>
              </a:xfrm>
              <a:prstGeom prst="line">
                <a:avLst/>
              </a:prstGeom>
              <a:noFill/>
              <a:ln w="19050">
                <a:solidFill>
                  <a:schemeClr val="tx1"/>
                </a:solidFill>
                <a:round/>
                <a:headEnd/>
                <a:tailEnd/>
              </a:ln>
            </p:spPr>
            <p:txBody>
              <a:bodyPr/>
              <a:lstStyle/>
              <a:p>
                <a:endParaRPr lang="en-US"/>
              </a:p>
            </p:txBody>
          </p:sp>
          <p:sp>
            <p:nvSpPr>
              <p:cNvPr id="10291" name="Oval 128"/>
              <p:cNvSpPr>
                <a:spLocks noChangeArrowheads="1"/>
              </p:cNvSpPr>
              <p:nvPr/>
            </p:nvSpPr>
            <p:spPr bwMode="auto">
              <a:xfrm>
                <a:off x="2400" y="3408"/>
                <a:ext cx="48" cy="48"/>
              </a:xfrm>
              <a:prstGeom prst="ellipse">
                <a:avLst/>
              </a:prstGeom>
              <a:solidFill>
                <a:srgbClr val="FFFFFF"/>
              </a:solidFill>
              <a:ln w="19050" algn="ctr">
                <a:solidFill>
                  <a:schemeClr val="tx1"/>
                </a:solidFill>
                <a:round/>
                <a:headEnd/>
                <a:tailEnd/>
              </a:ln>
            </p:spPr>
            <p:txBody>
              <a:bodyPr wrap="none" anchor="ctr"/>
              <a:lstStyle/>
              <a:p>
                <a:endParaRPr lang="en-US"/>
              </a:p>
            </p:txBody>
          </p:sp>
          <p:sp>
            <p:nvSpPr>
              <p:cNvPr id="10292" name="Line 135"/>
              <p:cNvSpPr>
                <a:spLocks noChangeShapeType="1"/>
              </p:cNvSpPr>
              <p:nvPr/>
            </p:nvSpPr>
            <p:spPr bwMode="auto">
              <a:xfrm>
                <a:off x="3088" y="3336"/>
                <a:ext cx="0" cy="120"/>
              </a:xfrm>
              <a:prstGeom prst="line">
                <a:avLst/>
              </a:prstGeom>
              <a:noFill/>
              <a:ln w="19050">
                <a:solidFill>
                  <a:schemeClr val="tx1"/>
                </a:solidFill>
                <a:round/>
                <a:headEnd/>
                <a:tailEnd/>
              </a:ln>
            </p:spPr>
            <p:txBody>
              <a:bodyPr/>
              <a:lstStyle/>
              <a:p>
                <a:endParaRPr lang="en-US"/>
              </a:p>
            </p:txBody>
          </p:sp>
          <p:sp>
            <p:nvSpPr>
              <p:cNvPr id="10293" name="Oval 129"/>
              <p:cNvSpPr>
                <a:spLocks noChangeArrowheads="1"/>
              </p:cNvSpPr>
              <p:nvPr/>
            </p:nvSpPr>
            <p:spPr bwMode="auto">
              <a:xfrm>
                <a:off x="3064" y="3408"/>
                <a:ext cx="48" cy="48"/>
              </a:xfrm>
              <a:prstGeom prst="ellipse">
                <a:avLst/>
              </a:prstGeom>
              <a:solidFill>
                <a:srgbClr val="FFFFFF"/>
              </a:solidFill>
              <a:ln w="19050" algn="ctr">
                <a:solidFill>
                  <a:schemeClr val="tx1"/>
                </a:solidFill>
                <a:round/>
                <a:headEnd/>
                <a:tailEnd/>
              </a:ln>
            </p:spPr>
            <p:txBody>
              <a:bodyPr wrap="none" anchor="ctr"/>
              <a:lstStyle/>
              <a:p>
                <a:endParaRPr lang="en-US"/>
              </a:p>
            </p:txBody>
          </p:sp>
        </p:grpSp>
        <p:sp>
          <p:nvSpPr>
            <p:cNvPr id="10253" name="AutoShape 130"/>
            <p:cNvSpPr>
              <a:spLocks noChangeArrowheads="1"/>
            </p:cNvSpPr>
            <p:nvPr/>
          </p:nvSpPr>
          <p:spPr bwMode="auto">
            <a:xfrm rot="-9776683">
              <a:off x="2720" y="2802"/>
              <a:ext cx="432" cy="48"/>
            </a:xfrm>
            <a:prstGeom prst="homePlate">
              <a:avLst>
                <a:gd name="adj" fmla="val 71292"/>
              </a:avLst>
            </a:prstGeom>
            <a:solidFill>
              <a:srgbClr val="0000FF"/>
            </a:solidFill>
            <a:ln w="6350" algn="ctr">
              <a:noFill/>
              <a:miter lim="800000"/>
              <a:headEnd/>
              <a:tailEnd/>
            </a:ln>
          </p:spPr>
          <p:txBody>
            <a:bodyPr wrap="none" anchor="ctr"/>
            <a:lstStyle/>
            <a:p>
              <a:endParaRPr lang="en-US"/>
            </a:p>
          </p:txBody>
        </p:sp>
        <p:sp>
          <p:nvSpPr>
            <p:cNvPr id="10254" name="Line 145"/>
            <p:cNvSpPr>
              <a:spLocks noChangeShapeType="1"/>
            </p:cNvSpPr>
            <p:nvPr/>
          </p:nvSpPr>
          <p:spPr bwMode="auto">
            <a:xfrm>
              <a:off x="3138" y="3546"/>
              <a:ext cx="0" cy="96"/>
            </a:xfrm>
            <a:prstGeom prst="line">
              <a:avLst/>
            </a:prstGeom>
            <a:noFill/>
            <a:ln w="19050">
              <a:solidFill>
                <a:schemeClr val="tx1"/>
              </a:solidFill>
              <a:round/>
              <a:headEnd/>
              <a:tailEnd type="triangle" w="med" len="med"/>
            </a:ln>
          </p:spPr>
          <p:txBody>
            <a:bodyPr/>
            <a:lstStyle/>
            <a:p>
              <a:endParaRPr lang="en-US"/>
            </a:p>
          </p:txBody>
        </p:sp>
        <p:sp>
          <p:nvSpPr>
            <p:cNvPr id="10255" name="Line 146"/>
            <p:cNvSpPr>
              <a:spLocks noChangeShapeType="1"/>
            </p:cNvSpPr>
            <p:nvPr/>
          </p:nvSpPr>
          <p:spPr bwMode="auto">
            <a:xfrm flipV="1">
              <a:off x="2808" y="3564"/>
              <a:ext cx="0" cy="96"/>
            </a:xfrm>
            <a:prstGeom prst="line">
              <a:avLst/>
            </a:prstGeom>
            <a:noFill/>
            <a:ln w="19050">
              <a:solidFill>
                <a:schemeClr val="tx1"/>
              </a:solidFill>
              <a:round/>
              <a:headEnd/>
              <a:tailEnd type="triangle" w="med" len="med"/>
            </a:ln>
          </p:spPr>
          <p:txBody>
            <a:bodyPr/>
            <a:lstStyle/>
            <a:p>
              <a:endParaRPr lang="en-US"/>
            </a:p>
          </p:txBody>
        </p:sp>
        <p:sp>
          <p:nvSpPr>
            <p:cNvPr id="10256" name="Text Box 152"/>
            <p:cNvSpPr txBox="1">
              <a:spLocks noChangeArrowheads="1"/>
            </p:cNvSpPr>
            <p:nvPr/>
          </p:nvSpPr>
          <p:spPr bwMode="auto">
            <a:xfrm>
              <a:off x="2610" y="3312"/>
              <a:ext cx="192" cy="133"/>
            </a:xfrm>
            <a:prstGeom prst="rect">
              <a:avLst/>
            </a:prstGeom>
            <a:noFill/>
            <a:ln w="19050" algn="ctr">
              <a:noFill/>
              <a:miter lim="800000"/>
              <a:headEnd/>
              <a:tailEnd/>
            </a:ln>
          </p:spPr>
          <p:txBody>
            <a:bodyPr lIns="0" tIns="0" rIns="0" bIns="0">
              <a:spAutoFit/>
            </a:bodyPr>
            <a:lstStyle/>
            <a:p>
              <a:pPr>
                <a:spcBef>
                  <a:spcPct val="50000"/>
                </a:spcBef>
              </a:pPr>
              <a:r>
                <a:rPr lang="en-US" sz="1400"/>
                <a:t>A</a:t>
              </a:r>
            </a:p>
          </p:txBody>
        </p:sp>
        <p:sp>
          <p:nvSpPr>
            <p:cNvPr id="10257" name="Text Box 153"/>
            <p:cNvSpPr txBox="1">
              <a:spLocks noChangeArrowheads="1"/>
            </p:cNvSpPr>
            <p:nvPr/>
          </p:nvSpPr>
          <p:spPr bwMode="auto">
            <a:xfrm>
              <a:off x="3138" y="3300"/>
              <a:ext cx="192" cy="152"/>
            </a:xfrm>
            <a:prstGeom prst="rect">
              <a:avLst/>
            </a:prstGeom>
            <a:noFill/>
            <a:ln w="19050" algn="ctr">
              <a:noFill/>
              <a:miter lim="800000"/>
              <a:headEnd/>
              <a:tailEnd/>
            </a:ln>
          </p:spPr>
          <p:txBody>
            <a:bodyPr lIns="0" tIns="0" rIns="0" bIns="0">
              <a:spAutoFit/>
            </a:bodyPr>
            <a:lstStyle/>
            <a:p>
              <a:pPr>
                <a:spcBef>
                  <a:spcPct val="50000"/>
                </a:spcBef>
              </a:pPr>
              <a:r>
                <a:rPr lang="en-US" sz="1600"/>
                <a:t>N</a:t>
              </a:r>
            </a:p>
          </p:txBody>
        </p:sp>
        <p:sp>
          <p:nvSpPr>
            <p:cNvPr id="10258" name="Text Box 154"/>
            <p:cNvSpPr txBox="1">
              <a:spLocks noChangeArrowheads="1"/>
            </p:cNvSpPr>
            <p:nvPr/>
          </p:nvSpPr>
          <p:spPr bwMode="auto">
            <a:xfrm>
              <a:off x="3456" y="3300"/>
              <a:ext cx="192" cy="152"/>
            </a:xfrm>
            <a:prstGeom prst="rect">
              <a:avLst/>
            </a:prstGeom>
            <a:noFill/>
            <a:ln w="19050" algn="ctr">
              <a:noFill/>
              <a:miter lim="800000"/>
              <a:headEnd/>
              <a:tailEnd/>
            </a:ln>
          </p:spPr>
          <p:txBody>
            <a:bodyPr lIns="0" tIns="0" rIns="0" bIns="0">
              <a:spAutoFit/>
            </a:bodyPr>
            <a:lstStyle/>
            <a:p>
              <a:pPr>
                <a:spcBef>
                  <a:spcPct val="50000"/>
                </a:spcBef>
              </a:pPr>
              <a:r>
                <a:rPr lang="en-US" sz="1600"/>
                <a:t>B</a:t>
              </a:r>
            </a:p>
          </p:txBody>
        </p:sp>
      </p:grpSp>
      <p:sp>
        <p:nvSpPr>
          <p:cNvPr id="5278" name="Text Box 158"/>
          <p:cNvSpPr txBox="1">
            <a:spLocks noChangeArrowheads="1"/>
          </p:cNvSpPr>
          <p:nvPr/>
        </p:nvSpPr>
        <p:spPr bwMode="auto">
          <a:xfrm>
            <a:off x="2971800" y="3733800"/>
            <a:ext cx="1828800" cy="461963"/>
          </a:xfrm>
          <a:prstGeom prst="rect">
            <a:avLst/>
          </a:prstGeom>
          <a:noFill/>
          <a:ln w="19050" algn="ctr">
            <a:noFill/>
            <a:miter lim="800000"/>
            <a:headEnd/>
            <a:tailEnd/>
          </a:ln>
        </p:spPr>
        <p:txBody>
          <a:bodyPr lIns="91432" tIns="45716" rIns="91432" bIns="45716">
            <a:spAutoFit/>
          </a:bodyPr>
          <a:lstStyle/>
          <a:p>
            <a:pPr>
              <a:spcBef>
                <a:spcPct val="50000"/>
              </a:spcBef>
            </a:pPr>
            <a:r>
              <a:rPr lang="en-US">
                <a:solidFill>
                  <a:srgbClr val="0000CC"/>
                </a:solidFill>
              </a:rPr>
              <a:t> </a:t>
            </a:r>
            <a:r>
              <a:rPr lang="en-US" sz="2400">
                <a:solidFill>
                  <a:srgbClr val="0000CC"/>
                </a:solidFill>
                <a:latin typeface="Times New Roman" pitchFamily="18" charset="0"/>
                <a:cs typeface="Times New Roman" pitchFamily="18" charset="0"/>
              </a:rPr>
              <a:t>con chạy C</a:t>
            </a:r>
          </a:p>
        </p:txBody>
      </p:sp>
      <p:sp>
        <p:nvSpPr>
          <p:cNvPr id="5280" name="Line 160"/>
          <p:cNvSpPr>
            <a:spLocks noChangeShapeType="1"/>
          </p:cNvSpPr>
          <p:nvPr/>
        </p:nvSpPr>
        <p:spPr bwMode="auto">
          <a:xfrm flipV="1">
            <a:off x="4387850" y="2103438"/>
            <a:ext cx="1509713" cy="1704975"/>
          </a:xfrm>
          <a:prstGeom prst="line">
            <a:avLst/>
          </a:prstGeom>
          <a:noFill/>
          <a:ln w="28575">
            <a:solidFill>
              <a:srgbClr val="FF0000"/>
            </a:solidFill>
            <a:round/>
            <a:headEnd/>
            <a:tailEnd type="stealth" w="med" len="med"/>
          </a:ln>
        </p:spPr>
        <p:txBody>
          <a:bodyPr lIns="91432" tIns="45716" rIns="91432" bIns="45716"/>
          <a:lstStyle/>
          <a:p>
            <a:endParaRPr lang="en-US"/>
          </a:p>
        </p:txBody>
      </p:sp>
      <p:sp>
        <p:nvSpPr>
          <p:cNvPr id="5281" name="Line 161"/>
          <p:cNvSpPr>
            <a:spLocks noChangeShapeType="1"/>
          </p:cNvSpPr>
          <p:nvPr/>
        </p:nvSpPr>
        <p:spPr bwMode="auto">
          <a:xfrm flipV="1">
            <a:off x="4341813" y="4627563"/>
            <a:ext cx="920750" cy="63500"/>
          </a:xfrm>
          <a:prstGeom prst="line">
            <a:avLst/>
          </a:prstGeom>
          <a:noFill/>
          <a:ln w="28575">
            <a:solidFill>
              <a:srgbClr val="FF0000"/>
            </a:solidFill>
            <a:round/>
            <a:headEnd/>
            <a:tailEnd type="stealth" w="med" len="med"/>
          </a:ln>
        </p:spPr>
        <p:txBody>
          <a:bodyPr lIns="91432" tIns="45716" rIns="91432" bIns="45716"/>
          <a:lstStyle/>
          <a:p>
            <a:endParaRPr lang="en-US"/>
          </a:p>
        </p:txBody>
      </p:sp>
      <p:sp>
        <p:nvSpPr>
          <p:cNvPr id="5282" name="Text Box 162"/>
          <p:cNvSpPr txBox="1">
            <a:spLocks noChangeArrowheads="1"/>
          </p:cNvSpPr>
          <p:nvPr/>
        </p:nvSpPr>
        <p:spPr bwMode="auto">
          <a:xfrm>
            <a:off x="7261225" y="3744913"/>
            <a:ext cx="1733550" cy="1938337"/>
          </a:xfrm>
          <a:prstGeom prst="rect">
            <a:avLst/>
          </a:prstGeom>
          <a:noFill/>
          <a:ln w="19050" algn="ctr">
            <a:noFill/>
            <a:miter lim="800000"/>
            <a:headEnd/>
            <a:tailEnd/>
          </a:ln>
        </p:spPr>
        <p:txBody>
          <a:bodyPr lIns="91432" tIns="45716" rIns="91432" bIns="45716">
            <a:spAutoFit/>
          </a:bodyPr>
          <a:lstStyle/>
          <a:p>
            <a:pPr>
              <a:spcBef>
                <a:spcPct val="50000"/>
              </a:spcBef>
            </a:pPr>
            <a:r>
              <a:rPr lang="en-US" sz="2400">
                <a:solidFill>
                  <a:srgbClr val="0000CC"/>
                </a:solidFill>
                <a:latin typeface="Times New Roman" pitchFamily="18" charset="0"/>
                <a:cs typeface="Times New Roman" pitchFamily="18" charset="0"/>
              </a:rPr>
              <a:t>cuộn dây dẫn có điện trở suất lớn quấn quanh lõi sứ </a:t>
            </a:r>
          </a:p>
        </p:txBody>
      </p:sp>
      <p:sp>
        <p:nvSpPr>
          <p:cNvPr id="5283" name="Line 163"/>
          <p:cNvSpPr>
            <a:spLocks noChangeShapeType="1"/>
          </p:cNvSpPr>
          <p:nvPr/>
        </p:nvSpPr>
        <p:spPr bwMode="auto">
          <a:xfrm flipH="1" flipV="1">
            <a:off x="6781800" y="2817813"/>
            <a:ext cx="685800" cy="990600"/>
          </a:xfrm>
          <a:prstGeom prst="line">
            <a:avLst/>
          </a:prstGeom>
          <a:noFill/>
          <a:ln w="28575">
            <a:solidFill>
              <a:srgbClr val="FF0000"/>
            </a:solidFill>
            <a:round/>
            <a:headEnd/>
            <a:tailEnd type="stealth" w="med" len="med"/>
          </a:ln>
        </p:spPr>
        <p:txBody>
          <a:bodyPr lIns="91432" tIns="45716" rIns="91432" bIns="45716"/>
          <a:lstStyle/>
          <a:p>
            <a:endParaRPr lang="en-US"/>
          </a:p>
        </p:txBody>
      </p:sp>
      <p:sp>
        <p:nvSpPr>
          <p:cNvPr id="5284" name="Line 164"/>
          <p:cNvSpPr>
            <a:spLocks noChangeShapeType="1"/>
          </p:cNvSpPr>
          <p:nvPr/>
        </p:nvSpPr>
        <p:spPr bwMode="auto">
          <a:xfrm flipH="1">
            <a:off x="6629400" y="4879975"/>
            <a:ext cx="844550" cy="301625"/>
          </a:xfrm>
          <a:prstGeom prst="line">
            <a:avLst/>
          </a:prstGeom>
          <a:noFill/>
          <a:ln w="28575">
            <a:solidFill>
              <a:srgbClr val="FF0000"/>
            </a:solidFill>
            <a:round/>
            <a:headEnd/>
            <a:tailEnd type="stealth" w="med" len="med"/>
          </a:ln>
        </p:spPr>
        <p:txBody>
          <a:bodyPr lIns="91432" tIns="45716" rIns="91432" bIns="45716"/>
          <a:lstStyle/>
          <a:p>
            <a:endParaRPr lang="en-US"/>
          </a:p>
        </p:txBody>
      </p:sp>
      <p:sp>
        <p:nvSpPr>
          <p:cNvPr id="5292" name="Text Box 172"/>
          <p:cNvSpPr txBox="1">
            <a:spLocks noChangeArrowheads="1"/>
          </p:cNvSpPr>
          <p:nvPr/>
        </p:nvSpPr>
        <p:spPr bwMode="auto">
          <a:xfrm>
            <a:off x="228600" y="304800"/>
            <a:ext cx="8763000" cy="1077913"/>
          </a:xfrm>
          <a:prstGeom prst="rect">
            <a:avLst/>
          </a:prstGeom>
          <a:noFill/>
          <a:ln>
            <a:noFill/>
          </a:ln>
          <a:effectLst/>
        </p:spPr>
        <p:txBody>
          <a:bodyPr lIns="91432" tIns="45716" rIns="91432" bIns="45716">
            <a:spAutoFit/>
          </a:bodyPr>
          <a:lstStyle/>
          <a:p>
            <a:pPr>
              <a:defRPr/>
            </a:pPr>
            <a:r>
              <a:rPr lang="en-US" sz="3200" b="1" i="1" dirty="0" err="1">
                <a:latin typeface="Times New Roman" pitchFamily="18" charset="0"/>
                <a:cs typeface="Times New Roman" pitchFamily="18" charset="0"/>
              </a:rPr>
              <a:t>Bộ</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phận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chính</a:t>
            </a:r>
            <a:r>
              <a:rPr lang="en-US" sz="3200" b="1" i="1" dirty="0">
                <a:latin typeface="Times New Roman" pitchFamily="18" charset="0"/>
                <a:cs typeface="Times New Roman" pitchFamily="18" charset="0"/>
              </a:rPr>
              <a:t> :</a:t>
            </a:r>
            <a:r>
              <a:rPr lang="en-US" sz="3200" b="1" i="1" dirty="0">
                <a:solidFill>
                  <a:srgbClr val="FF0066"/>
                </a:solidFill>
                <a:latin typeface="Times New Roman" pitchFamily="18" charset="0"/>
                <a:cs typeface="Times New Roman" pitchFamily="18" charset="0"/>
              </a:rPr>
              <a:t>con </a:t>
            </a:r>
            <a:r>
              <a:rPr lang="en-US" sz="3200" b="1" i="1" dirty="0" err="1">
                <a:solidFill>
                  <a:srgbClr val="FF0066"/>
                </a:solidFill>
                <a:latin typeface="Times New Roman" pitchFamily="18" charset="0"/>
                <a:cs typeface="Times New Roman" pitchFamily="18" charset="0"/>
              </a:rPr>
              <a:t>chạy</a:t>
            </a:r>
            <a:r>
              <a:rPr lang="en-US" sz="3200" b="1" i="1" dirty="0">
                <a:solidFill>
                  <a:srgbClr val="FF0066"/>
                </a:solidFill>
                <a:latin typeface="Times New Roman" pitchFamily="18" charset="0"/>
                <a:cs typeface="Times New Roman" pitchFamily="18" charset="0"/>
              </a:rPr>
              <a:t> 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cuộn</a:t>
            </a:r>
            <a:r>
              <a:rPr lang="en-US" sz="3200" b="1" i="1" dirty="0">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dây</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dẫn</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có</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điện</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trở</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suất</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lớn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và</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quấn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quanh</a:t>
            </a:r>
            <a:r>
              <a:rPr lang="en-US" sz="3200" b="1" i="1" dirty="0">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lõi</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effectLst>
                  <a:outerShdw blurRad="38100" dist="38100" dir="2700000" algn="tl">
                    <a:srgbClr val="C0C0C0"/>
                  </a:outerShdw>
                </a:effectLst>
                <a:latin typeface="Times New Roman" pitchFamily="18" charset="0"/>
                <a:cs typeface="Times New Roman" pitchFamily="18" charset="0"/>
              </a:rPr>
              <a:t>sứ</a:t>
            </a:r>
            <a:r>
              <a:rPr lang="en-US" sz="3200" b="1" i="1" dirty="0">
                <a:latin typeface="Times New Roman" pitchFamily="18" charset="0"/>
                <a:cs typeface="Times New Roman" pitchFamily="18" charset="0"/>
              </a:rPr>
              <a:t>.</a:t>
            </a:r>
          </a:p>
        </p:txBody>
      </p:sp>
      <p:sp>
        <p:nvSpPr>
          <p:cNvPr id="5293" name="Text Box 173"/>
          <p:cNvSpPr txBox="1">
            <a:spLocks noChangeArrowheads="1"/>
          </p:cNvSpPr>
          <p:nvPr/>
        </p:nvSpPr>
        <p:spPr bwMode="auto">
          <a:xfrm>
            <a:off x="2743200" y="4419600"/>
            <a:ext cx="1828800" cy="461963"/>
          </a:xfrm>
          <a:prstGeom prst="rect">
            <a:avLst/>
          </a:prstGeom>
          <a:noFill/>
          <a:ln w="19050" algn="ctr">
            <a:noFill/>
            <a:miter lim="800000"/>
            <a:headEnd/>
            <a:tailEnd/>
          </a:ln>
        </p:spPr>
        <p:txBody>
          <a:bodyPr lIns="91432" tIns="45716" rIns="91432" bIns="45716">
            <a:spAutoFit/>
          </a:bodyPr>
          <a:lstStyle/>
          <a:p>
            <a:pPr>
              <a:spcBef>
                <a:spcPct val="50000"/>
              </a:spcBef>
            </a:pPr>
            <a:r>
              <a:rPr lang="en-US">
                <a:solidFill>
                  <a:srgbClr val="0000CC"/>
                </a:solidFill>
              </a:rPr>
              <a:t> </a:t>
            </a:r>
            <a:r>
              <a:rPr lang="en-US" sz="2400">
                <a:solidFill>
                  <a:srgbClr val="0000CC"/>
                </a:solidFill>
                <a:latin typeface="Times New Roman" pitchFamily="18" charset="0"/>
                <a:cs typeface="Times New Roman" pitchFamily="18" charset="0"/>
              </a:rPr>
              <a:t>tay quay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80"/>
                                        </p:tgtEl>
                                        <p:attrNameLst>
                                          <p:attrName>style.visibility</p:attrName>
                                        </p:attrNameLst>
                                      </p:cBhvr>
                                      <p:to>
                                        <p:strVal val="visible"/>
                                      </p:to>
                                    </p:set>
                                    <p:animEffect transition="in" filter="blinds(horizontal)">
                                      <p:cBhvr>
                                        <p:cTn id="7" dur="500"/>
                                        <p:tgtEl>
                                          <p:spTgt spid="52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81"/>
                                        </p:tgtEl>
                                        <p:attrNameLst>
                                          <p:attrName>style.visibility</p:attrName>
                                        </p:attrNameLst>
                                      </p:cBhvr>
                                      <p:to>
                                        <p:strVal val="visible"/>
                                      </p:to>
                                    </p:set>
                                    <p:animEffect transition="in" filter="blinds(horizontal)">
                                      <p:cBhvr>
                                        <p:cTn id="10" dur="500"/>
                                        <p:tgtEl>
                                          <p:spTgt spid="528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278"/>
                                        </p:tgtEl>
                                        <p:attrNameLst>
                                          <p:attrName>style.visibility</p:attrName>
                                        </p:attrNameLst>
                                      </p:cBhvr>
                                      <p:to>
                                        <p:strVal val="visible"/>
                                      </p:to>
                                    </p:set>
                                    <p:animEffect transition="in" filter="blinds(horizontal)">
                                      <p:cBhvr>
                                        <p:cTn id="13" dur="500"/>
                                        <p:tgtEl>
                                          <p:spTgt spid="527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293"/>
                                        </p:tgtEl>
                                        <p:attrNameLst>
                                          <p:attrName>style.visibility</p:attrName>
                                        </p:attrNameLst>
                                      </p:cBhvr>
                                      <p:to>
                                        <p:strVal val="visible"/>
                                      </p:to>
                                    </p:set>
                                    <p:animEffect transition="in" filter="blinds(horizontal)">
                                      <p:cBhvr>
                                        <p:cTn id="16" dur="500"/>
                                        <p:tgtEl>
                                          <p:spTgt spid="52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282"/>
                                        </p:tgtEl>
                                        <p:attrNameLst>
                                          <p:attrName>style.visibility</p:attrName>
                                        </p:attrNameLst>
                                      </p:cBhvr>
                                      <p:to>
                                        <p:strVal val="visible"/>
                                      </p:to>
                                    </p:set>
                                    <p:animEffect transition="in" filter="blinds(horizontal)">
                                      <p:cBhvr>
                                        <p:cTn id="21" dur="500"/>
                                        <p:tgtEl>
                                          <p:spTgt spid="528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283"/>
                                        </p:tgtEl>
                                        <p:attrNameLst>
                                          <p:attrName>style.visibility</p:attrName>
                                        </p:attrNameLst>
                                      </p:cBhvr>
                                      <p:to>
                                        <p:strVal val="visible"/>
                                      </p:to>
                                    </p:set>
                                    <p:animEffect transition="in" filter="blinds(horizontal)">
                                      <p:cBhvr>
                                        <p:cTn id="24" dur="500"/>
                                        <p:tgtEl>
                                          <p:spTgt spid="528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284"/>
                                        </p:tgtEl>
                                        <p:attrNameLst>
                                          <p:attrName>style.visibility</p:attrName>
                                        </p:attrNameLst>
                                      </p:cBhvr>
                                      <p:to>
                                        <p:strVal val="visible"/>
                                      </p:to>
                                    </p:set>
                                    <p:animEffect transition="in" filter="blinds(horizontal)">
                                      <p:cBhvr>
                                        <p:cTn id="27" dur="500"/>
                                        <p:tgtEl>
                                          <p:spTgt spid="52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292"/>
                                        </p:tgtEl>
                                        <p:attrNameLst>
                                          <p:attrName>style.visibility</p:attrName>
                                        </p:attrNameLst>
                                      </p:cBhvr>
                                      <p:to>
                                        <p:strVal val="visible"/>
                                      </p:to>
                                    </p:set>
                                    <p:animEffect transition="in" filter="blinds(horizontal)">
                                      <p:cBhvr>
                                        <p:cTn id="32" dur="500"/>
                                        <p:tgtEl>
                                          <p:spTgt spid="5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8" grpId="0"/>
      <p:bldP spid="5280" grpId="0" animBg="1"/>
      <p:bldP spid="5281" grpId="0" animBg="1"/>
      <p:bldP spid="5282" grpId="0"/>
      <p:bldP spid="5283" grpId="0" animBg="1"/>
      <p:bldP spid="5284" grpId="0" animBg="1"/>
      <p:bldP spid="5292" grpId="0"/>
      <p:bldP spid="52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 Box 10"/>
          <p:cNvSpPr txBox="1">
            <a:spLocks noChangeArrowheads="1"/>
          </p:cNvSpPr>
          <p:nvPr/>
        </p:nvSpPr>
        <p:spPr bwMode="auto">
          <a:xfrm>
            <a:off x="0" y="0"/>
            <a:ext cx="8991600" cy="2062163"/>
          </a:xfrm>
          <a:prstGeom prst="rect">
            <a:avLst/>
          </a:prstGeom>
          <a:noFill/>
          <a:ln w="9525">
            <a:noFill/>
            <a:miter lim="800000"/>
            <a:headEnd/>
            <a:tailEnd/>
          </a:ln>
        </p:spPr>
        <p:txBody>
          <a:bodyPr>
            <a:spAutoFit/>
          </a:bodyPr>
          <a:lstStyle/>
          <a:p>
            <a:pPr algn="just" eaLnBrk="1" hangingPunct="1">
              <a:defRPr/>
            </a:pPr>
            <a:r>
              <a:rPr lang="en-US" sz="3200" dirty="0">
                <a:solidFill>
                  <a:srgbClr val="FF0000"/>
                </a:solidFill>
                <a:latin typeface="Times New Roman" pitchFamily="18" charset="0"/>
                <a:cs typeface="Times New Roman" pitchFamily="18" charset="0"/>
              </a:rPr>
              <a:t>C2: </a:t>
            </a:r>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 B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C,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a:t>
            </a:r>
          </a:p>
        </p:txBody>
      </p:sp>
      <p:sp>
        <p:nvSpPr>
          <p:cNvPr id="128" name="Text Box 11"/>
          <p:cNvSpPr txBox="1">
            <a:spLocks noChangeArrowheads="1"/>
          </p:cNvSpPr>
          <p:nvPr/>
        </p:nvSpPr>
        <p:spPr bwMode="auto">
          <a:xfrm>
            <a:off x="0" y="4495800"/>
            <a:ext cx="9144000" cy="2246313"/>
          </a:xfrm>
          <a:prstGeom prst="rect">
            <a:avLst/>
          </a:prstGeom>
          <a:noFill/>
          <a:ln w="9525">
            <a:noFill/>
            <a:miter lim="800000"/>
            <a:headEnd/>
            <a:tailEnd/>
          </a:ln>
        </p:spPr>
        <p:txBody>
          <a:bodyPr>
            <a:spAutoFit/>
          </a:bodyPr>
          <a:lstStyle/>
          <a:p>
            <a:pPr algn="just" eaLnBrk="1" hangingPunct="1">
              <a:defRPr/>
            </a:pPr>
            <a:r>
              <a:rPr lang="en-US" sz="2800" b="1" i="1" dirty="0" err="1">
                <a:solidFill>
                  <a:srgbClr val="3333FF"/>
                </a:solidFill>
                <a:latin typeface="Times New Roman" pitchFamily="18" charset="0"/>
                <a:cs typeface="Times New Roman" pitchFamily="18" charset="0"/>
              </a:rPr>
              <a:t>Biến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trở</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lúc</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này</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không</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có</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tác</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dụng</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thay</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đổi</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điện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trở</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Vì</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khi</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dịch</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chuyển</a:t>
            </a:r>
            <a:r>
              <a:rPr lang="en-US" sz="2800" b="1" i="1" dirty="0">
                <a:solidFill>
                  <a:srgbClr val="3333FF"/>
                </a:solidFill>
                <a:latin typeface="Times New Roman" pitchFamily="18" charset="0"/>
                <a:cs typeface="Times New Roman" pitchFamily="18" charset="0"/>
              </a:rPr>
              <a:t> con </a:t>
            </a:r>
            <a:r>
              <a:rPr lang="en-US" sz="2800" b="1" i="1" dirty="0" err="1">
                <a:solidFill>
                  <a:srgbClr val="3333FF"/>
                </a:solidFill>
                <a:latin typeface="Times New Roman" pitchFamily="18" charset="0"/>
                <a:cs typeface="Times New Roman" pitchFamily="18" charset="0"/>
              </a:rPr>
              <a:t>chạy</a:t>
            </a:r>
            <a:r>
              <a:rPr lang="en-US" sz="2800" b="1" i="1" dirty="0">
                <a:solidFill>
                  <a:srgbClr val="3333FF"/>
                </a:solidFill>
                <a:latin typeface="Times New Roman" pitchFamily="18" charset="0"/>
                <a:cs typeface="Times New Roman" pitchFamily="18" charset="0"/>
              </a:rPr>
              <a:t> C </a:t>
            </a:r>
            <a:r>
              <a:rPr lang="en-US" sz="2800" b="1" i="1" dirty="0" err="1">
                <a:solidFill>
                  <a:srgbClr val="3333FF"/>
                </a:solidFill>
                <a:latin typeface="Times New Roman" pitchFamily="18" charset="0"/>
                <a:cs typeface="Times New Roman" pitchFamily="18" charset="0"/>
              </a:rPr>
              <a:t>thì</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dòng</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điện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vẫn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chạy</a:t>
            </a:r>
            <a:r>
              <a:rPr lang="en-US" sz="2800" b="1" i="1" dirty="0">
                <a:solidFill>
                  <a:srgbClr val="3333FF"/>
                </a:solidFill>
                <a:latin typeface="Times New Roman" pitchFamily="18" charset="0"/>
                <a:cs typeface="Times New Roman" pitchFamily="18" charset="0"/>
              </a:rPr>
              <a:t> qua </a:t>
            </a:r>
            <a:r>
              <a:rPr lang="en-US" sz="2800" b="1" i="1" dirty="0" err="1">
                <a:solidFill>
                  <a:srgbClr val="3333FF"/>
                </a:solidFill>
                <a:latin typeface="Times New Roman" pitchFamily="18" charset="0"/>
                <a:cs typeface="Times New Roman" pitchFamily="18" charset="0"/>
              </a:rPr>
              <a:t>toàn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bộ</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cuộn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dây</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của</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biến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trở</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và</a:t>
            </a:r>
            <a:r>
              <a:rPr lang="en-US" sz="2800" b="1" i="1" dirty="0">
                <a:solidFill>
                  <a:srgbClr val="3333FF"/>
                </a:solidFill>
                <a:latin typeface="Times New Roman" pitchFamily="18" charset="0"/>
                <a:cs typeface="Times New Roman" pitchFamily="18" charset="0"/>
              </a:rPr>
              <a:t> con </a:t>
            </a:r>
            <a:r>
              <a:rPr lang="en-US" sz="2800" b="1" i="1" dirty="0" err="1">
                <a:solidFill>
                  <a:srgbClr val="3333FF"/>
                </a:solidFill>
                <a:latin typeface="Times New Roman" pitchFamily="18" charset="0"/>
                <a:cs typeface="Times New Roman" pitchFamily="18" charset="0"/>
              </a:rPr>
              <a:t>chạy</a:t>
            </a:r>
            <a:r>
              <a:rPr lang="en-US" sz="2800" b="1" i="1" dirty="0">
                <a:solidFill>
                  <a:srgbClr val="3333FF"/>
                </a:solidFill>
                <a:latin typeface="Times New Roman" pitchFamily="18" charset="0"/>
                <a:cs typeface="Times New Roman" pitchFamily="18" charset="0"/>
              </a:rPr>
              <a:t> C </a:t>
            </a:r>
            <a:r>
              <a:rPr lang="en-US" sz="2800" b="1" i="1" dirty="0" err="1">
                <a:solidFill>
                  <a:srgbClr val="3333FF"/>
                </a:solidFill>
                <a:latin typeface="Times New Roman" pitchFamily="18" charset="0"/>
                <a:cs typeface="Times New Roman" pitchFamily="18" charset="0"/>
              </a:rPr>
              <a:t>không</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có</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tác</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dụng</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làm</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thay</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đổi</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chiều</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dài</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của</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phần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cuộn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dây</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có</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dòng</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điện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chạy</a:t>
            </a:r>
            <a:r>
              <a:rPr lang="en-US" sz="2800" b="1" i="1" dirty="0">
                <a:solidFill>
                  <a:srgbClr val="3333FF"/>
                </a:solidFill>
                <a:latin typeface="Times New Roman" pitchFamily="18" charset="0"/>
                <a:cs typeface="Times New Roman" pitchFamily="18" charset="0"/>
              </a:rPr>
              <a:t> qua.</a:t>
            </a:r>
            <a:endParaRPr lang="en-US" sz="2800" dirty="0">
              <a:solidFill>
                <a:srgbClr val="0000FF"/>
              </a:solidFill>
              <a:latin typeface="+mj-lt"/>
            </a:endParaRPr>
          </a:p>
        </p:txBody>
      </p:sp>
      <p:sp>
        <p:nvSpPr>
          <p:cNvPr id="129" name="Rectangle 267"/>
          <p:cNvSpPr>
            <a:spLocks noChangeArrowheads="1"/>
          </p:cNvSpPr>
          <p:nvPr/>
        </p:nvSpPr>
        <p:spPr bwMode="auto">
          <a:xfrm>
            <a:off x="4826000" y="2925763"/>
            <a:ext cx="230188" cy="152400"/>
          </a:xfrm>
          <a:prstGeom prst="rect">
            <a:avLst/>
          </a:prstGeom>
          <a:solidFill>
            <a:srgbClr val="990033"/>
          </a:solidFill>
          <a:ln w="9525">
            <a:solidFill>
              <a:schemeClr val="tx1"/>
            </a:solidFill>
            <a:miter lim="800000"/>
            <a:headEnd/>
            <a:tailEnd/>
          </a:ln>
        </p:spPr>
        <p:txBody>
          <a:bodyPr wrap="none" anchor="ctr"/>
          <a:lstStyle/>
          <a:p>
            <a:endParaRPr lang="vi-VN"/>
          </a:p>
        </p:txBody>
      </p:sp>
      <p:sp>
        <p:nvSpPr>
          <p:cNvPr id="130" name="Rectangle 268"/>
          <p:cNvSpPr>
            <a:spLocks noChangeArrowheads="1"/>
          </p:cNvSpPr>
          <p:nvPr/>
        </p:nvSpPr>
        <p:spPr bwMode="auto">
          <a:xfrm>
            <a:off x="8128000" y="2905125"/>
            <a:ext cx="230188" cy="152400"/>
          </a:xfrm>
          <a:prstGeom prst="rect">
            <a:avLst/>
          </a:prstGeom>
          <a:solidFill>
            <a:srgbClr val="990033"/>
          </a:solidFill>
          <a:ln w="9525">
            <a:solidFill>
              <a:schemeClr val="tx1"/>
            </a:solidFill>
            <a:miter lim="800000"/>
            <a:headEnd/>
            <a:tailEnd/>
          </a:ln>
        </p:spPr>
        <p:txBody>
          <a:bodyPr wrap="none" anchor="ctr"/>
          <a:lstStyle/>
          <a:p>
            <a:endParaRPr lang="vi-VN"/>
          </a:p>
        </p:txBody>
      </p:sp>
      <p:grpSp>
        <p:nvGrpSpPr>
          <p:cNvPr id="2" name="Group 269"/>
          <p:cNvGrpSpPr>
            <a:grpSpLocks/>
          </p:cNvGrpSpPr>
          <p:nvPr/>
        </p:nvGrpSpPr>
        <p:grpSpPr bwMode="auto">
          <a:xfrm>
            <a:off x="4383088" y="1946275"/>
            <a:ext cx="4608512" cy="2111375"/>
            <a:chOff x="1162" y="2015"/>
            <a:chExt cx="2903" cy="1330"/>
          </a:xfrm>
        </p:grpSpPr>
        <p:grpSp>
          <p:nvGrpSpPr>
            <p:cNvPr id="3" name="Group 270"/>
            <p:cNvGrpSpPr>
              <a:grpSpLocks/>
            </p:cNvGrpSpPr>
            <p:nvPr/>
          </p:nvGrpSpPr>
          <p:grpSpPr bwMode="auto">
            <a:xfrm>
              <a:off x="1695" y="2402"/>
              <a:ext cx="1741" cy="339"/>
              <a:chOff x="1695" y="2402"/>
              <a:chExt cx="1741" cy="339"/>
            </a:xfrm>
          </p:grpSpPr>
          <p:sp>
            <p:nvSpPr>
              <p:cNvPr id="11288" name="Rectangle 271"/>
              <p:cNvSpPr>
                <a:spLocks noChangeArrowheads="1"/>
              </p:cNvSpPr>
              <p:nvPr/>
            </p:nvSpPr>
            <p:spPr bwMode="auto">
              <a:xfrm>
                <a:off x="1695" y="2426"/>
                <a:ext cx="1741" cy="290"/>
              </a:xfrm>
              <a:prstGeom prst="rect">
                <a:avLst/>
              </a:prstGeom>
              <a:gradFill rotWithShape="1">
                <a:gsLst>
                  <a:gs pos="0">
                    <a:schemeClr val="bg1"/>
                  </a:gs>
                  <a:gs pos="100000">
                    <a:schemeClr val="bg2"/>
                  </a:gs>
                </a:gsLst>
                <a:lin ang="5400000" scaled="1"/>
              </a:gradFill>
              <a:ln w="19050">
                <a:solidFill>
                  <a:schemeClr val="tx1"/>
                </a:solidFill>
                <a:miter lim="800000"/>
                <a:headEnd/>
                <a:tailEnd/>
              </a:ln>
            </p:spPr>
            <p:txBody>
              <a:bodyPr wrap="none" anchor="ctr"/>
              <a:lstStyle/>
              <a:p>
                <a:endParaRPr lang="vi-VN"/>
              </a:p>
            </p:txBody>
          </p:sp>
          <p:sp>
            <p:nvSpPr>
              <p:cNvPr id="11289" name="Line 272"/>
              <p:cNvSpPr>
                <a:spLocks noChangeShapeType="1"/>
              </p:cNvSpPr>
              <p:nvPr/>
            </p:nvSpPr>
            <p:spPr bwMode="auto">
              <a:xfrm>
                <a:off x="1719" y="2426"/>
                <a:ext cx="72" cy="315"/>
              </a:xfrm>
              <a:prstGeom prst="line">
                <a:avLst/>
              </a:prstGeom>
              <a:noFill/>
              <a:ln w="38100">
                <a:solidFill>
                  <a:schemeClr val="tx1"/>
                </a:solidFill>
                <a:round/>
                <a:headEnd/>
                <a:tailEnd/>
              </a:ln>
            </p:spPr>
            <p:txBody>
              <a:bodyPr/>
              <a:lstStyle/>
              <a:p>
                <a:endParaRPr lang="en-US"/>
              </a:p>
            </p:txBody>
          </p:sp>
          <p:sp>
            <p:nvSpPr>
              <p:cNvPr id="11290" name="Line 273"/>
              <p:cNvSpPr>
                <a:spLocks noChangeShapeType="1"/>
              </p:cNvSpPr>
              <p:nvPr/>
            </p:nvSpPr>
            <p:spPr bwMode="auto">
              <a:xfrm>
                <a:off x="1816" y="2426"/>
                <a:ext cx="72" cy="315"/>
              </a:xfrm>
              <a:prstGeom prst="line">
                <a:avLst/>
              </a:prstGeom>
              <a:noFill/>
              <a:ln w="38100">
                <a:solidFill>
                  <a:schemeClr val="tx1"/>
                </a:solidFill>
                <a:round/>
                <a:headEnd/>
                <a:tailEnd/>
              </a:ln>
            </p:spPr>
            <p:txBody>
              <a:bodyPr/>
              <a:lstStyle/>
              <a:p>
                <a:endParaRPr lang="en-US"/>
              </a:p>
            </p:txBody>
          </p:sp>
          <p:sp>
            <p:nvSpPr>
              <p:cNvPr id="11291" name="Line 274"/>
              <p:cNvSpPr>
                <a:spLocks noChangeShapeType="1"/>
              </p:cNvSpPr>
              <p:nvPr/>
            </p:nvSpPr>
            <p:spPr bwMode="auto">
              <a:xfrm>
                <a:off x="1913" y="2402"/>
                <a:ext cx="72" cy="315"/>
              </a:xfrm>
              <a:prstGeom prst="line">
                <a:avLst/>
              </a:prstGeom>
              <a:noFill/>
              <a:ln w="38100">
                <a:solidFill>
                  <a:schemeClr val="tx1"/>
                </a:solidFill>
                <a:round/>
                <a:headEnd/>
                <a:tailEnd/>
              </a:ln>
            </p:spPr>
            <p:txBody>
              <a:bodyPr/>
              <a:lstStyle/>
              <a:p>
                <a:endParaRPr lang="en-US"/>
              </a:p>
            </p:txBody>
          </p:sp>
          <p:sp>
            <p:nvSpPr>
              <p:cNvPr id="11292" name="Line 275"/>
              <p:cNvSpPr>
                <a:spLocks noChangeShapeType="1"/>
              </p:cNvSpPr>
              <p:nvPr/>
            </p:nvSpPr>
            <p:spPr bwMode="auto">
              <a:xfrm>
                <a:off x="2010" y="2402"/>
                <a:ext cx="72" cy="315"/>
              </a:xfrm>
              <a:prstGeom prst="line">
                <a:avLst/>
              </a:prstGeom>
              <a:noFill/>
              <a:ln w="38100">
                <a:solidFill>
                  <a:schemeClr val="tx1"/>
                </a:solidFill>
                <a:round/>
                <a:headEnd/>
                <a:tailEnd/>
              </a:ln>
            </p:spPr>
            <p:txBody>
              <a:bodyPr/>
              <a:lstStyle/>
              <a:p>
                <a:endParaRPr lang="en-US"/>
              </a:p>
            </p:txBody>
          </p:sp>
          <p:sp>
            <p:nvSpPr>
              <p:cNvPr id="11293" name="Line 276"/>
              <p:cNvSpPr>
                <a:spLocks noChangeShapeType="1"/>
              </p:cNvSpPr>
              <p:nvPr/>
            </p:nvSpPr>
            <p:spPr bwMode="auto">
              <a:xfrm>
                <a:off x="2107" y="2402"/>
                <a:ext cx="72" cy="315"/>
              </a:xfrm>
              <a:prstGeom prst="line">
                <a:avLst/>
              </a:prstGeom>
              <a:noFill/>
              <a:ln w="38100">
                <a:solidFill>
                  <a:schemeClr val="tx1"/>
                </a:solidFill>
                <a:round/>
                <a:headEnd/>
                <a:tailEnd/>
              </a:ln>
            </p:spPr>
            <p:txBody>
              <a:bodyPr/>
              <a:lstStyle/>
              <a:p>
                <a:endParaRPr lang="en-US"/>
              </a:p>
            </p:txBody>
          </p:sp>
          <p:sp>
            <p:nvSpPr>
              <p:cNvPr id="11294" name="Line 277"/>
              <p:cNvSpPr>
                <a:spLocks noChangeShapeType="1"/>
              </p:cNvSpPr>
              <p:nvPr/>
            </p:nvSpPr>
            <p:spPr bwMode="auto">
              <a:xfrm>
                <a:off x="2202" y="2426"/>
                <a:ext cx="72" cy="315"/>
              </a:xfrm>
              <a:prstGeom prst="line">
                <a:avLst/>
              </a:prstGeom>
              <a:noFill/>
              <a:ln w="38100">
                <a:solidFill>
                  <a:schemeClr val="tx1"/>
                </a:solidFill>
                <a:round/>
                <a:headEnd/>
                <a:tailEnd/>
              </a:ln>
            </p:spPr>
            <p:txBody>
              <a:bodyPr/>
              <a:lstStyle/>
              <a:p>
                <a:endParaRPr lang="en-US"/>
              </a:p>
            </p:txBody>
          </p:sp>
          <p:sp>
            <p:nvSpPr>
              <p:cNvPr id="11295" name="Line 278"/>
              <p:cNvSpPr>
                <a:spLocks noChangeShapeType="1"/>
              </p:cNvSpPr>
              <p:nvPr/>
            </p:nvSpPr>
            <p:spPr bwMode="auto">
              <a:xfrm>
                <a:off x="2299" y="2426"/>
                <a:ext cx="72" cy="315"/>
              </a:xfrm>
              <a:prstGeom prst="line">
                <a:avLst/>
              </a:prstGeom>
              <a:noFill/>
              <a:ln w="38100">
                <a:solidFill>
                  <a:schemeClr val="tx1"/>
                </a:solidFill>
                <a:round/>
                <a:headEnd/>
                <a:tailEnd/>
              </a:ln>
            </p:spPr>
            <p:txBody>
              <a:bodyPr/>
              <a:lstStyle/>
              <a:p>
                <a:endParaRPr lang="en-US"/>
              </a:p>
            </p:txBody>
          </p:sp>
          <p:sp>
            <p:nvSpPr>
              <p:cNvPr id="11296" name="Line 279"/>
              <p:cNvSpPr>
                <a:spLocks noChangeShapeType="1"/>
              </p:cNvSpPr>
              <p:nvPr/>
            </p:nvSpPr>
            <p:spPr bwMode="auto">
              <a:xfrm>
                <a:off x="2396" y="2402"/>
                <a:ext cx="72" cy="315"/>
              </a:xfrm>
              <a:prstGeom prst="line">
                <a:avLst/>
              </a:prstGeom>
              <a:noFill/>
              <a:ln w="38100">
                <a:solidFill>
                  <a:schemeClr val="tx1"/>
                </a:solidFill>
                <a:round/>
                <a:headEnd/>
                <a:tailEnd/>
              </a:ln>
            </p:spPr>
            <p:txBody>
              <a:bodyPr/>
              <a:lstStyle/>
              <a:p>
                <a:endParaRPr lang="en-US"/>
              </a:p>
            </p:txBody>
          </p:sp>
          <p:sp>
            <p:nvSpPr>
              <p:cNvPr id="11297" name="Line 280"/>
              <p:cNvSpPr>
                <a:spLocks noChangeShapeType="1"/>
              </p:cNvSpPr>
              <p:nvPr/>
            </p:nvSpPr>
            <p:spPr bwMode="auto">
              <a:xfrm>
                <a:off x="2493" y="2402"/>
                <a:ext cx="72" cy="315"/>
              </a:xfrm>
              <a:prstGeom prst="line">
                <a:avLst/>
              </a:prstGeom>
              <a:noFill/>
              <a:ln w="38100">
                <a:solidFill>
                  <a:schemeClr val="tx1"/>
                </a:solidFill>
                <a:round/>
                <a:headEnd/>
                <a:tailEnd/>
              </a:ln>
            </p:spPr>
            <p:txBody>
              <a:bodyPr/>
              <a:lstStyle/>
              <a:p>
                <a:endParaRPr lang="en-US"/>
              </a:p>
            </p:txBody>
          </p:sp>
          <p:sp>
            <p:nvSpPr>
              <p:cNvPr id="11298" name="Line 281"/>
              <p:cNvSpPr>
                <a:spLocks noChangeShapeType="1"/>
              </p:cNvSpPr>
              <p:nvPr/>
            </p:nvSpPr>
            <p:spPr bwMode="auto">
              <a:xfrm>
                <a:off x="2590" y="2402"/>
                <a:ext cx="72" cy="315"/>
              </a:xfrm>
              <a:prstGeom prst="line">
                <a:avLst/>
              </a:prstGeom>
              <a:noFill/>
              <a:ln w="38100">
                <a:solidFill>
                  <a:schemeClr val="tx1"/>
                </a:solidFill>
                <a:round/>
                <a:headEnd/>
                <a:tailEnd/>
              </a:ln>
            </p:spPr>
            <p:txBody>
              <a:bodyPr/>
              <a:lstStyle/>
              <a:p>
                <a:endParaRPr lang="en-US"/>
              </a:p>
            </p:txBody>
          </p:sp>
          <p:sp>
            <p:nvSpPr>
              <p:cNvPr id="11299" name="Line 282"/>
              <p:cNvSpPr>
                <a:spLocks noChangeShapeType="1"/>
              </p:cNvSpPr>
              <p:nvPr/>
            </p:nvSpPr>
            <p:spPr bwMode="auto">
              <a:xfrm>
                <a:off x="2686" y="2426"/>
                <a:ext cx="72" cy="315"/>
              </a:xfrm>
              <a:prstGeom prst="line">
                <a:avLst/>
              </a:prstGeom>
              <a:noFill/>
              <a:ln w="38100">
                <a:solidFill>
                  <a:schemeClr val="tx1"/>
                </a:solidFill>
                <a:round/>
                <a:headEnd/>
                <a:tailEnd/>
              </a:ln>
            </p:spPr>
            <p:txBody>
              <a:bodyPr/>
              <a:lstStyle/>
              <a:p>
                <a:endParaRPr lang="en-US"/>
              </a:p>
            </p:txBody>
          </p:sp>
          <p:sp>
            <p:nvSpPr>
              <p:cNvPr id="11300" name="Line 283"/>
              <p:cNvSpPr>
                <a:spLocks noChangeShapeType="1"/>
              </p:cNvSpPr>
              <p:nvPr/>
            </p:nvSpPr>
            <p:spPr bwMode="auto">
              <a:xfrm>
                <a:off x="2783" y="2426"/>
                <a:ext cx="72" cy="315"/>
              </a:xfrm>
              <a:prstGeom prst="line">
                <a:avLst/>
              </a:prstGeom>
              <a:noFill/>
              <a:ln w="38100">
                <a:solidFill>
                  <a:schemeClr val="tx1"/>
                </a:solidFill>
                <a:round/>
                <a:headEnd/>
                <a:tailEnd/>
              </a:ln>
            </p:spPr>
            <p:txBody>
              <a:bodyPr/>
              <a:lstStyle/>
              <a:p>
                <a:endParaRPr lang="en-US"/>
              </a:p>
            </p:txBody>
          </p:sp>
          <p:sp>
            <p:nvSpPr>
              <p:cNvPr id="11301" name="Line 284"/>
              <p:cNvSpPr>
                <a:spLocks noChangeShapeType="1"/>
              </p:cNvSpPr>
              <p:nvPr/>
            </p:nvSpPr>
            <p:spPr bwMode="auto">
              <a:xfrm>
                <a:off x="2880" y="2402"/>
                <a:ext cx="72" cy="315"/>
              </a:xfrm>
              <a:prstGeom prst="line">
                <a:avLst/>
              </a:prstGeom>
              <a:noFill/>
              <a:ln w="38100">
                <a:solidFill>
                  <a:schemeClr val="tx1"/>
                </a:solidFill>
                <a:round/>
                <a:headEnd/>
                <a:tailEnd/>
              </a:ln>
            </p:spPr>
            <p:txBody>
              <a:bodyPr/>
              <a:lstStyle/>
              <a:p>
                <a:endParaRPr lang="en-US"/>
              </a:p>
            </p:txBody>
          </p:sp>
          <p:sp>
            <p:nvSpPr>
              <p:cNvPr id="11302" name="Line 285"/>
              <p:cNvSpPr>
                <a:spLocks noChangeShapeType="1"/>
              </p:cNvSpPr>
              <p:nvPr/>
            </p:nvSpPr>
            <p:spPr bwMode="auto">
              <a:xfrm>
                <a:off x="2977" y="2402"/>
                <a:ext cx="72" cy="315"/>
              </a:xfrm>
              <a:prstGeom prst="line">
                <a:avLst/>
              </a:prstGeom>
              <a:noFill/>
              <a:ln w="38100">
                <a:solidFill>
                  <a:schemeClr val="tx1"/>
                </a:solidFill>
                <a:round/>
                <a:headEnd/>
                <a:tailEnd/>
              </a:ln>
            </p:spPr>
            <p:txBody>
              <a:bodyPr/>
              <a:lstStyle/>
              <a:p>
                <a:endParaRPr lang="en-US"/>
              </a:p>
            </p:txBody>
          </p:sp>
          <p:sp>
            <p:nvSpPr>
              <p:cNvPr id="11303" name="Line 286"/>
              <p:cNvSpPr>
                <a:spLocks noChangeShapeType="1"/>
              </p:cNvSpPr>
              <p:nvPr/>
            </p:nvSpPr>
            <p:spPr bwMode="auto">
              <a:xfrm>
                <a:off x="3074" y="2402"/>
                <a:ext cx="72" cy="315"/>
              </a:xfrm>
              <a:prstGeom prst="line">
                <a:avLst/>
              </a:prstGeom>
              <a:noFill/>
              <a:ln w="38100">
                <a:solidFill>
                  <a:schemeClr val="tx1"/>
                </a:solidFill>
                <a:round/>
                <a:headEnd/>
                <a:tailEnd/>
              </a:ln>
            </p:spPr>
            <p:txBody>
              <a:bodyPr/>
              <a:lstStyle/>
              <a:p>
                <a:endParaRPr lang="en-US"/>
              </a:p>
            </p:txBody>
          </p:sp>
          <p:sp>
            <p:nvSpPr>
              <p:cNvPr id="11304" name="Line 287"/>
              <p:cNvSpPr>
                <a:spLocks noChangeShapeType="1"/>
              </p:cNvSpPr>
              <p:nvPr/>
            </p:nvSpPr>
            <p:spPr bwMode="auto">
              <a:xfrm>
                <a:off x="3170" y="2426"/>
                <a:ext cx="72" cy="315"/>
              </a:xfrm>
              <a:prstGeom prst="line">
                <a:avLst/>
              </a:prstGeom>
              <a:noFill/>
              <a:ln w="38100">
                <a:solidFill>
                  <a:schemeClr val="tx1"/>
                </a:solidFill>
                <a:round/>
                <a:headEnd/>
                <a:tailEnd/>
              </a:ln>
            </p:spPr>
            <p:txBody>
              <a:bodyPr/>
              <a:lstStyle/>
              <a:p>
                <a:endParaRPr lang="en-US"/>
              </a:p>
            </p:txBody>
          </p:sp>
          <p:sp>
            <p:nvSpPr>
              <p:cNvPr id="11305" name="Line 288"/>
              <p:cNvSpPr>
                <a:spLocks noChangeShapeType="1"/>
              </p:cNvSpPr>
              <p:nvPr/>
            </p:nvSpPr>
            <p:spPr bwMode="auto">
              <a:xfrm>
                <a:off x="3267" y="2426"/>
                <a:ext cx="72" cy="315"/>
              </a:xfrm>
              <a:prstGeom prst="line">
                <a:avLst/>
              </a:prstGeom>
              <a:noFill/>
              <a:ln w="38100">
                <a:solidFill>
                  <a:schemeClr val="tx1"/>
                </a:solidFill>
                <a:round/>
                <a:headEnd/>
                <a:tailEnd/>
              </a:ln>
            </p:spPr>
            <p:txBody>
              <a:bodyPr/>
              <a:lstStyle/>
              <a:p>
                <a:endParaRPr lang="en-US"/>
              </a:p>
            </p:txBody>
          </p:sp>
          <p:sp>
            <p:nvSpPr>
              <p:cNvPr id="11306" name="Line 289"/>
              <p:cNvSpPr>
                <a:spLocks noChangeShapeType="1"/>
              </p:cNvSpPr>
              <p:nvPr/>
            </p:nvSpPr>
            <p:spPr bwMode="auto">
              <a:xfrm>
                <a:off x="3340" y="2426"/>
                <a:ext cx="48" cy="169"/>
              </a:xfrm>
              <a:prstGeom prst="line">
                <a:avLst/>
              </a:prstGeom>
              <a:noFill/>
              <a:ln w="38100">
                <a:solidFill>
                  <a:schemeClr val="tx1"/>
                </a:solidFill>
                <a:round/>
                <a:headEnd/>
                <a:tailEnd/>
              </a:ln>
            </p:spPr>
            <p:txBody>
              <a:bodyPr/>
              <a:lstStyle/>
              <a:p>
                <a:endParaRPr lang="en-US"/>
              </a:p>
            </p:txBody>
          </p:sp>
        </p:grpSp>
        <p:sp>
          <p:nvSpPr>
            <p:cNvPr id="11282" name="Rectangle 290"/>
            <p:cNvSpPr>
              <a:spLocks noChangeArrowheads="1"/>
            </p:cNvSpPr>
            <p:nvPr/>
          </p:nvSpPr>
          <p:spPr bwMode="auto">
            <a:xfrm>
              <a:off x="1501" y="2184"/>
              <a:ext cx="2129" cy="73"/>
            </a:xfrm>
            <a:prstGeom prst="rect">
              <a:avLst/>
            </a:prstGeom>
            <a:solidFill>
              <a:srgbClr val="990033"/>
            </a:solidFill>
            <a:ln w="9525">
              <a:solidFill>
                <a:schemeClr val="tx1"/>
              </a:solidFill>
              <a:miter lim="800000"/>
              <a:headEnd/>
              <a:tailEnd/>
            </a:ln>
          </p:spPr>
          <p:txBody>
            <a:bodyPr wrap="none" anchor="ctr"/>
            <a:lstStyle/>
            <a:p>
              <a:endParaRPr lang="vi-VN"/>
            </a:p>
          </p:txBody>
        </p:sp>
        <p:sp>
          <p:nvSpPr>
            <p:cNvPr id="11283" name="Freeform 291"/>
            <p:cNvSpPr>
              <a:spLocks/>
            </p:cNvSpPr>
            <p:nvPr/>
          </p:nvSpPr>
          <p:spPr bwMode="auto">
            <a:xfrm>
              <a:off x="1332" y="2015"/>
              <a:ext cx="387" cy="967"/>
            </a:xfrm>
            <a:custGeom>
              <a:avLst/>
              <a:gdLst>
                <a:gd name="T0" fmla="*/ 363 w 387"/>
                <a:gd name="T1" fmla="*/ 0 h 1161"/>
                <a:gd name="T2" fmla="*/ 387 w 387"/>
                <a:gd name="T3" fmla="*/ 12 h 1161"/>
                <a:gd name="T4" fmla="*/ 0 w 387"/>
                <a:gd name="T5" fmla="*/ 12 h 1161"/>
                <a:gd name="T6" fmla="*/ 0 w 387"/>
                <a:gd name="T7" fmla="*/ 10 h 1161"/>
                <a:gd name="T8" fmla="*/ 242 w 387"/>
                <a:gd name="T9" fmla="*/ 10 h 1161"/>
                <a:gd name="T10" fmla="*/ 242 w 387"/>
                <a:gd name="T11" fmla="*/ 2 h 1161"/>
                <a:gd name="T12" fmla="*/ 363 w 387"/>
                <a:gd name="T13" fmla="*/ 0 h 1161"/>
                <a:gd name="T14" fmla="*/ 0 60000 65536"/>
                <a:gd name="T15" fmla="*/ 0 60000 65536"/>
                <a:gd name="T16" fmla="*/ 0 60000 65536"/>
                <a:gd name="T17" fmla="*/ 0 60000 65536"/>
                <a:gd name="T18" fmla="*/ 0 60000 65536"/>
                <a:gd name="T19" fmla="*/ 0 60000 65536"/>
                <a:gd name="T20" fmla="*/ 0 60000 65536"/>
                <a:gd name="T21" fmla="*/ 0 w 387"/>
                <a:gd name="T22" fmla="*/ 0 h 1161"/>
                <a:gd name="T23" fmla="*/ 387 w 387"/>
                <a:gd name="T24" fmla="*/ 1161 h 1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161">
                  <a:moveTo>
                    <a:pt x="363" y="0"/>
                  </a:moveTo>
                  <a:lnTo>
                    <a:pt x="387" y="1161"/>
                  </a:lnTo>
                  <a:lnTo>
                    <a:pt x="0" y="1161"/>
                  </a:lnTo>
                  <a:lnTo>
                    <a:pt x="0" y="992"/>
                  </a:lnTo>
                  <a:lnTo>
                    <a:pt x="242" y="992"/>
                  </a:lnTo>
                  <a:lnTo>
                    <a:pt x="242" y="24"/>
                  </a:lnTo>
                  <a:lnTo>
                    <a:pt x="363" y="0"/>
                  </a:lnTo>
                  <a:close/>
                </a:path>
              </a:pathLst>
            </a:custGeom>
            <a:solidFill>
              <a:schemeClr val="bg2"/>
            </a:solidFill>
            <a:ln w="9525">
              <a:solidFill>
                <a:schemeClr val="tx1"/>
              </a:solidFill>
              <a:round/>
              <a:headEnd/>
              <a:tailEnd/>
            </a:ln>
          </p:spPr>
          <p:txBody>
            <a:bodyPr/>
            <a:lstStyle/>
            <a:p>
              <a:endParaRPr lang="en-US"/>
            </a:p>
          </p:txBody>
        </p:sp>
        <p:sp>
          <p:nvSpPr>
            <p:cNvPr id="11284" name="Freeform 292"/>
            <p:cNvSpPr>
              <a:spLocks/>
            </p:cNvSpPr>
            <p:nvPr/>
          </p:nvSpPr>
          <p:spPr bwMode="auto">
            <a:xfrm rot="21550303" flipH="1">
              <a:off x="3400" y="2015"/>
              <a:ext cx="363" cy="967"/>
            </a:xfrm>
            <a:custGeom>
              <a:avLst/>
              <a:gdLst>
                <a:gd name="T0" fmla="*/ 73 w 387"/>
                <a:gd name="T1" fmla="*/ 0 h 1161"/>
                <a:gd name="T2" fmla="*/ 78 w 387"/>
                <a:gd name="T3" fmla="*/ 12 h 1161"/>
                <a:gd name="T4" fmla="*/ 0 w 387"/>
                <a:gd name="T5" fmla="*/ 12 h 1161"/>
                <a:gd name="T6" fmla="*/ 0 w 387"/>
                <a:gd name="T7" fmla="*/ 10 h 1161"/>
                <a:gd name="T8" fmla="*/ 50 w 387"/>
                <a:gd name="T9" fmla="*/ 10 h 1161"/>
                <a:gd name="T10" fmla="*/ 50 w 387"/>
                <a:gd name="T11" fmla="*/ 2 h 1161"/>
                <a:gd name="T12" fmla="*/ 73 w 387"/>
                <a:gd name="T13" fmla="*/ 0 h 1161"/>
                <a:gd name="T14" fmla="*/ 0 60000 65536"/>
                <a:gd name="T15" fmla="*/ 0 60000 65536"/>
                <a:gd name="T16" fmla="*/ 0 60000 65536"/>
                <a:gd name="T17" fmla="*/ 0 60000 65536"/>
                <a:gd name="T18" fmla="*/ 0 60000 65536"/>
                <a:gd name="T19" fmla="*/ 0 60000 65536"/>
                <a:gd name="T20" fmla="*/ 0 60000 65536"/>
                <a:gd name="T21" fmla="*/ 0 w 387"/>
                <a:gd name="T22" fmla="*/ 0 h 1161"/>
                <a:gd name="T23" fmla="*/ 387 w 387"/>
                <a:gd name="T24" fmla="*/ 1161 h 1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161">
                  <a:moveTo>
                    <a:pt x="363" y="0"/>
                  </a:moveTo>
                  <a:lnTo>
                    <a:pt x="387" y="1161"/>
                  </a:lnTo>
                  <a:lnTo>
                    <a:pt x="0" y="1161"/>
                  </a:lnTo>
                  <a:lnTo>
                    <a:pt x="0" y="992"/>
                  </a:lnTo>
                  <a:lnTo>
                    <a:pt x="242" y="992"/>
                  </a:lnTo>
                  <a:lnTo>
                    <a:pt x="242" y="24"/>
                  </a:lnTo>
                  <a:lnTo>
                    <a:pt x="363" y="0"/>
                  </a:lnTo>
                  <a:close/>
                </a:path>
              </a:pathLst>
            </a:custGeom>
            <a:solidFill>
              <a:schemeClr val="bg2"/>
            </a:solidFill>
            <a:ln w="9525">
              <a:solidFill>
                <a:schemeClr val="tx1"/>
              </a:solidFill>
              <a:round/>
              <a:headEnd/>
              <a:tailEnd/>
            </a:ln>
          </p:spPr>
          <p:txBody>
            <a:bodyPr/>
            <a:lstStyle/>
            <a:p>
              <a:endParaRPr lang="en-US"/>
            </a:p>
          </p:txBody>
        </p:sp>
        <p:sp>
          <p:nvSpPr>
            <p:cNvPr id="11285" name="Rectangle 293"/>
            <p:cNvSpPr>
              <a:spLocks noChangeArrowheads="1"/>
            </p:cNvSpPr>
            <p:nvPr/>
          </p:nvSpPr>
          <p:spPr bwMode="auto">
            <a:xfrm>
              <a:off x="2565" y="2112"/>
              <a:ext cx="97" cy="411"/>
            </a:xfrm>
            <a:prstGeom prst="rect">
              <a:avLst/>
            </a:prstGeom>
            <a:solidFill>
              <a:srgbClr val="990033"/>
            </a:solidFill>
            <a:ln w="9525">
              <a:solidFill>
                <a:schemeClr val="tx1"/>
              </a:solidFill>
              <a:miter lim="800000"/>
              <a:headEnd/>
              <a:tailEnd/>
            </a:ln>
          </p:spPr>
          <p:txBody>
            <a:bodyPr wrap="none" anchor="ctr"/>
            <a:lstStyle/>
            <a:p>
              <a:endParaRPr lang="vi-VN"/>
            </a:p>
          </p:txBody>
        </p:sp>
        <p:sp>
          <p:nvSpPr>
            <p:cNvPr id="11286" name="Freeform 294"/>
            <p:cNvSpPr>
              <a:spLocks/>
            </p:cNvSpPr>
            <p:nvPr/>
          </p:nvSpPr>
          <p:spPr bwMode="auto">
            <a:xfrm>
              <a:off x="1162" y="2680"/>
              <a:ext cx="291" cy="641"/>
            </a:xfrm>
            <a:custGeom>
              <a:avLst/>
              <a:gdLst>
                <a:gd name="T0" fmla="*/ 315 w 290"/>
                <a:gd name="T1" fmla="*/ 0 h 533"/>
                <a:gd name="T2" fmla="*/ 0 w 290"/>
                <a:gd name="T3" fmla="*/ 0 h 533"/>
                <a:gd name="T4" fmla="*/ 0 w 290"/>
                <a:gd name="T5" fmla="*/ 53725 h 533"/>
                <a:gd name="T6" fmla="*/ 0 60000 65536"/>
                <a:gd name="T7" fmla="*/ 0 60000 65536"/>
                <a:gd name="T8" fmla="*/ 0 60000 65536"/>
                <a:gd name="T9" fmla="*/ 0 w 290"/>
                <a:gd name="T10" fmla="*/ 0 h 533"/>
                <a:gd name="T11" fmla="*/ 290 w 290"/>
                <a:gd name="T12" fmla="*/ 533 h 533"/>
              </a:gdLst>
              <a:ahLst/>
              <a:cxnLst>
                <a:cxn ang="T6">
                  <a:pos x="T0" y="T1"/>
                </a:cxn>
                <a:cxn ang="T7">
                  <a:pos x="T2" y="T3"/>
                </a:cxn>
                <a:cxn ang="T8">
                  <a:pos x="T4" y="T5"/>
                </a:cxn>
              </a:cxnLst>
              <a:rect l="T9" t="T10" r="T11" b="T12"/>
              <a:pathLst>
                <a:path w="290" h="533">
                  <a:moveTo>
                    <a:pt x="290" y="0"/>
                  </a:moveTo>
                  <a:lnTo>
                    <a:pt x="0" y="0"/>
                  </a:lnTo>
                  <a:lnTo>
                    <a:pt x="0" y="533"/>
                  </a:lnTo>
                </a:path>
              </a:pathLst>
            </a:custGeom>
            <a:noFill/>
            <a:ln w="38100">
              <a:solidFill>
                <a:srgbClr val="FF9900"/>
              </a:solidFill>
              <a:round/>
              <a:headEnd/>
              <a:tailEnd/>
            </a:ln>
          </p:spPr>
          <p:txBody>
            <a:bodyPr/>
            <a:lstStyle/>
            <a:p>
              <a:endParaRPr lang="en-US"/>
            </a:p>
          </p:txBody>
        </p:sp>
        <p:sp>
          <p:nvSpPr>
            <p:cNvPr id="11287" name="Freeform 295"/>
            <p:cNvSpPr>
              <a:spLocks/>
            </p:cNvSpPr>
            <p:nvPr/>
          </p:nvSpPr>
          <p:spPr bwMode="auto">
            <a:xfrm flipH="1">
              <a:off x="3653" y="2668"/>
              <a:ext cx="412" cy="677"/>
            </a:xfrm>
            <a:custGeom>
              <a:avLst/>
              <a:gdLst>
                <a:gd name="T0" fmla="*/ 1882816 w 290"/>
                <a:gd name="T1" fmla="*/ 0 h 533"/>
                <a:gd name="T2" fmla="*/ 0 w 290"/>
                <a:gd name="T3" fmla="*/ 0 h 533"/>
                <a:gd name="T4" fmla="*/ 0 w 290"/>
                <a:gd name="T5" fmla="*/ 210509 h 533"/>
                <a:gd name="T6" fmla="*/ 0 60000 65536"/>
                <a:gd name="T7" fmla="*/ 0 60000 65536"/>
                <a:gd name="T8" fmla="*/ 0 60000 65536"/>
                <a:gd name="T9" fmla="*/ 0 w 290"/>
                <a:gd name="T10" fmla="*/ 0 h 533"/>
                <a:gd name="T11" fmla="*/ 290 w 290"/>
                <a:gd name="T12" fmla="*/ 533 h 533"/>
              </a:gdLst>
              <a:ahLst/>
              <a:cxnLst>
                <a:cxn ang="T6">
                  <a:pos x="T0" y="T1"/>
                </a:cxn>
                <a:cxn ang="T7">
                  <a:pos x="T2" y="T3"/>
                </a:cxn>
                <a:cxn ang="T8">
                  <a:pos x="T4" y="T5"/>
                </a:cxn>
              </a:cxnLst>
              <a:rect l="T9" t="T10" r="T11" b="T12"/>
              <a:pathLst>
                <a:path w="290" h="533">
                  <a:moveTo>
                    <a:pt x="290" y="0"/>
                  </a:moveTo>
                  <a:lnTo>
                    <a:pt x="0" y="0"/>
                  </a:lnTo>
                  <a:lnTo>
                    <a:pt x="0" y="533"/>
                  </a:lnTo>
                </a:path>
              </a:pathLst>
            </a:custGeom>
            <a:noFill/>
            <a:ln w="38100">
              <a:solidFill>
                <a:srgbClr val="FF9900"/>
              </a:solidFill>
              <a:round/>
              <a:headEnd/>
              <a:tailEnd/>
            </a:ln>
          </p:spPr>
          <p:txBody>
            <a:bodyPr/>
            <a:lstStyle/>
            <a:p>
              <a:endParaRPr lang="en-US"/>
            </a:p>
          </p:txBody>
        </p:sp>
      </p:grpSp>
      <p:sp>
        <p:nvSpPr>
          <p:cNvPr id="158" name="Line 296"/>
          <p:cNvSpPr>
            <a:spLocks noChangeShapeType="1"/>
          </p:cNvSpPr>
          <p:nvPr/>
        </p:nvSpPr>
        <p:spPr bwMode="auto">
          <a:xfrm flipH="1" flipV="1">
            <a:off x="4383088" y="3213100"/>
            <a:ext cx="0" cy="230188"/>
          </a:xfrm>
          <a:prstGeom prst="line">
            <a:avLst/>
          </a:prstGeom>
          <a:noFill/>
          <a:ln w="57150">
            <a:solidFill>
              <a:srgbClr val="FF3300"/>
            </a:solidFill>
            <a:round/>
            <a:headEnd/>
            <a:tailEnd type="triangle" w="med" len="med"/>
          </a:ln>
        </p:spPr>
        <p:txBody>
          <a:bodyPr/>
          <a:lstStyle/>
          <a:p>
            <a:endParaRPr lang="en-US"/>
          </a:p>
        </p:txBody>
      </p:sp>
      <p:sp>
        <p:nvSpPr>
          <p:cNvPr id="159" name="Line 297"/>
          <p:cNvSpPr>
            <a:spLocks noChangeShapeType="1"/>
          </p:cNvSpPr>
          <p:nvPr/>
        </p:nvSpPr>
        <p:spPr bwMode="auto">
          <a:xfrm>
            <a:off x="8991600" y="3443288"/>
            <a:ext cx="0" cy="153987"/>
          </a:xfrm>
          <a:prstGeom prst="line">
            <a:avLst/>
          </a:prstGeom>
          <a:noFill/>
          <a:ln w="57150">
            <a:solidFill>
              <a:srgbClr val="FF3300"/>
            </a:solidFill>
            <a:round/>
            <a:headEnd/>
            <a:tailEnd type="triangle" w="med" len="med"/>
          </a:ln>
        </p:spPr>
        <p:txBody>
          <a:bodyPr/>
          <a:lstStyle/>
          <a:p>
            <a:endParaRPr lang="en-US"/>
          </a:p>
        </p:txBody>
      </p:sp>
      <p:sp>
        <p:nvSpPr>
          <p:cNvPr id="160" name="Oval 298"/>
          <p:cNvSpPr>
            <a:spLocks noChangeArrowheads="1"/>
          </p:cNvSpPr>
          <p:nvPr/>
        </p:nvSpPr>
        <p:spPr bwMode="auto">
          <a:xfrm>
            <a:off x="4308475" y="3635375"/>
            <a:ext cx="152400" cy="152400"/>
          </a:xfrm>
          <a:prstGeom prst="ellipse">
            <a:avLst/>
          </a:prstGeom>
          <a:solidFill>
            <a:srgbClr val="FF3300"/>
          </a:solidFill>
          <a:ln w="9525">
            <a:solidFill>
              <a:srgbClr val="FF3300"/>
            </a:solidFill>
            <a:round/>
            <a:headEnd/>
            <a:tailEnd/>
          </a:ln>
        </p:spPr>
        <p:txBody>
          <a:bodyPr wrap="none" anchor="ctr"/>
          <a:lstStyle/>
          <a:p>
            <a:endParaRPr lang="vi-VN"/>
          </a:p>
        </p:txBody>
      </p:sp>
      <p:sp>
        <p:nvSpPr>
          <p:cNvPr id="161" name="Text Box 299"/>
          <p:cNvSpPr txBox="1">
            <a:spLocks noChangeArrowheads="1"/>
          </p:cNvSpPr>
          <p:nvPr/>
        </p:nvSpPr>
        <p:spPr bwMode="auto">
          <a:xfrm>
            <a:off x="6496050" y="1676400"/>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C</a:t>
            </a:r>
          </a:p>
        </p:txBody>
      </p:sp>
      <p:sp>
        <p:nvSpPr>
          <p:cNvPr id="162" name="Text Box 300"/>
          <p:cNvSpPr txBox="1">
            <a:spLocks noChangeArrowheads="1"/>
          </p:cNvSpPr>
          <p:nvPr/>
        </p:nvSpPr>
        <p:spPr bwMode="auto">
          <a:xfrm>
            <a:off x="8185150" y="1830388"/>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N</a:t>
            </a:r>
          </a:p>
        </p:txBody>
      </p:sp>
      <p:sp>
        <p:nvSpPr>
          <p:cNvPr id="163" name="Text Box 301"/>
          <p:cNvSpPr txBox="1">
            <a:spLocks noChangeArrowheads="1"/>
          </p:cNvSpPr>
          <p:nvPr/>
        </p:nvSpPr>
        <p:spPr bwMode="auto">
          <a:xfrm>
            <a:off x="4613275" y="1908175"/>
            <a:ext cx="344488"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M</a:t>
            </a:r>
          </a:p>
        </p:txBody>
      </p:sp>
      <p:sp>
        <p:nvSpPr>
          <p:cNvPr id="164" name="Text Box 302"/>
          <p:cNvSpPr txBox="1">
            <a:spLocks noChangeArrowheads="1"/>
          </p:cNvSpPr>
          <p:nvPr/>
        </p:nvSpPr>
        <p:spPr bwMode="auto">
          <a:xfrm>
            <a:off x="4537075" y="2598738"/>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A</a:t>
            </a:r>
          </a:p>
        </p:txBody>
      </p:sp>
      <p:sp>
        <p:nvSpPr>
          <p:cNvPr id="165" name="Text Box 303"/>
          <p:cNvSpPr txBox="1">
            <a:spLocks noChangeArrowheads="1"/>
          </p:cNvSpPr>
          <p:nvPr/>
        </p:nvSpPr>
        <p:spPr bwMode="auto">
          <a:xfrm>
            <a:off x="8301038" y="2560638"/>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B</a:t>
            </a:r>
          </a:p>
        </p:txBody>
      </p:sp>
      <p:sp>
        <p:nvSpPr>
          <p:cNvPr id="166" name="Text Box 304"/>
          <p:cNvSpPr txBox="1">
            <a:spLocks noChangeArrowheads="1"/>
          </p:cNvSpPr>
          <p:nvPr/>
        </p:nvSpPr>
        <p:spPr bwMode="auto">
          <a:xfrm>
            <a:off x="4383088" y="3660775"/>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a:t>
            </a:r>
          </a:p>
        </p:txBody>
      </p:sp>
      <p:sp>
        <p:nvSpPr>
          <p:cNvPr id="167" name="Text Box 305"/>
          <p:cNvSpPr txBox="1">
            <a:spLocks noChangeArrowheads="1"/>
          </p:cNvSpPr>
          <p:nvPr/>
        </p:nvSpPr>
        <p:spPr bwMode="auto">
          <a:xfrm>
            <a:off x="8567738" y="3597275"/>
            <a:ext cx="423862"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_</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up)">
                                      <p:cBhvr>
                                        <p:cTn id="7" dur="1000"/>
                                        <p:tgtEl>
                                          <p:spTgt spid="127"/>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 calcmode="lin" valueType="num">
                                      <p:cBhvr>
                                        <p:cTn id="10" dur="1000" fill="hold"/>
                                        <p:tgtEl>
                                          <p:spTgt spid="129"/>
                                        </p:tgtEl>
                                        <p:attrNameLst>
                                          <p:attrName>ppt_w</p:attrName>
                                        </p:attrNameLst>
                                      </p:cBhvr>
                                      <p:tavLst>
                                        <p:tav tm="0">
                                          <p:val>
                                            <p:strVal val="#ppt_w*0.70"/>
                                          </p:val>
                                        </p:tav>
                                        <p:tav tm="100000">
                                          <p:val>
                                            <p:strVal val="#ppt_w"/>
                                          </p:val>
                                        </p:tav>
                                      </p:tavLst>
                                    </p:anim>
                                    <p:anim calcmode="lin" valueType="num">
                                      <p:cBhvr>
                                        <p:cTn id="11" dur="1000" fill="hold"/>
                                        <p:tgtEl>
                                          <p:spTgt spid="129"/>
                                        </p:tgtEl>
                                        <p:attrNameLst>
                                          <p:attrName>ppt_h</p:attrName>
                                        </p:attrNameLst>
                                      </p:cBhvr>
                                      <p:tavLst>
                                        <p:tav tm="0">
                                          <p:val>
                                            <p:strVal val="#ppt_h"/>
                                          </p:val>
                                        </p:tav>
                                        <p:tav tm="100000">
                                          <p:val>
                                            <p:strVal val="#ppt_h"/>
                                          </p:val>
                                        </p:tav>
                                      </p:tavLst>
                                    </p:anim>
                                    <p:animEffect transition="in" filter="fade">
                                      <p:cBhvr>
                                        <p:cTn id="12" dur="1000"/>
                                        <p:tgtEl>
                                          <p:spTgt spid="129"/>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p:cTn id="15" dur="1000" fill="hold"/>
                                        <p:tgtEl>
                                          <p:spTgt spid="130"/>
                                        </p:tgtEl>
                                        <p:attrNameLst>
                                          <p:attrName>ppt_w</p:attrName>
                                        </p:attrNameLst>
                                      </p:cBhvr>
                                      <p:tavLst>
                                        <p:tav tm="0">
                                          <p:val>
                                            <p:strVal val="#ppt_w*0.70"/>
                                          </p:val>
                                        </p:tav>
                                        <p:tav tm="100000">
                                          <p:val>
                                            <p:strVal val="#ppt_w"/>
                                          </p:val>
                                        </p:tav>
                                      </p:tavLst>
                                    </p:anim>
                                    <p:anim calcmode="lin" valueType="num">
                                      <p:cBhvr>
                                        <p:cTn id="16" dur="1000" fill="hold"/>
                                        <p:tgtEl>
                                          <p:spTgt spid="130"/>
                                        </p:tgtEl>
                                        <p:attrNameLst>
                                          <p:attrName>ppt_h</p:attrName>
                                        </p:attrNameLst>
                                      </p:cBhvr>
                                      <p:tavLst>
                                        <p:tav tm="0">
                                          <p:val>
                                            <p:strVal val="#ppt_h"/>
                                          </p:val>
                                        </p:tav>
                                        <p:tav tm="100000">
                                          <p:val>
                                            <p:strVal val="#ppt_h"/>
                                          </p:val>
                                        </p:tav>
                                      </p:tavLst>
                                    </p:anim>
                                    <p:animEffect transition="in" filter="fade">
                                      <p:cBhvr>
                                        <p:cTn id="17" dur="1000"/>
                                        <p:tgtEl>
                                          <p:spTgt spid="130"/>
                                        </p:tgtEl>
                                      </p:cBhvr>
                                    </p:animEffect>
                                  </p:childTnLst>
                                </p:cTn>
                              </p:par>
                              <p:par>
                                <p:cTn id="18" presetID="55"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60"/>
                                        </p:tgtEl>
                                        <p:attrNameLst>
                                          <p:attrName>style.visibility</p:attrName>
                                        </p:attrNameLst>
                                      </p:cBhvr>
                                      <p:to>
                                        <p:strVal val="visible"/>
                                      </p:to>
                                    </p:set>
                                    <p:anim calcmode="lin" valueType="num">
                                      <p:cBhvr>
                                        <p:cTn id="25" dur="1000" fill="hold"/>
                                        <p:tgtEl>
                                          <p:spTgt spid="160"/>
                                        </p:tgtEl>
                                        <p:attrNameLst>
                                          <p:attrName>ppt_w</p:attrName>
                                        </p:attrNameLst>
                                      </p:cBhvr>
                                      <p:tavLst>
                                        <p:tav tm="0">
                                          <p:val>
                                            <p:strVal val="#ppt_w*0.70"/>
                                          </p:val>
                                        </p:tav>
                                        <p:tav tm="100000">
                                          <p:val>
                                            <p:strVal val="#ppt_w"/>
                                          </p:val>
                                        </p:tav>
                                      </p:tavLst>
                                    </p:anim>
                                    <p:anim calcmode="lin" valueType="num">
                                      <p:cBhvr>
                                        <p:cTn id="26" dur="1000" fill="hold"/>
                                        <p:tgtEl>
                                          <p:spTgt spid="160"/>
                                        </p:tgtEl>
                                        <p:attrNameLst>
                                          <p:attrName>ppt_h</p:attrName>
                                        </p:attrNameLst>
                                      </p:cBhvr>
                                      <p:tavLst>
                                        <p:tav tm="0">
                                          <p:val>
                                            <p:strVal val="#ppt_h"/>
                                          </p:val>
                                        </p:tav>
                                        <p:tav tm="100000">
                                          <p:val>
                                            <p:strVal val="#ppt_h"/>
                                          </p:val>
                                        </p:tav>
                                      </p:tavLst>
                                    </p:anim>
                                    <p:animEffect transition="in" filter="fade">
                                      <p:cBhvr>
                                        <p:cTn id="27" dur="1000"/>
                                        <p:tgtEl>
                                          <p:spTgt spid="160"/>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61"/>
                                        </p:tgtEl>
                                        <p:attrNameLst>
                                          <p:attrName>style.visibility</p:attrName>
                                        </p:attrNameLst>
                                      </p:cBhvr>
                                      <p:to>
                                        <p:strVal val="visible"/>
                                      </p:to>
                                    </p:set>
                                    <p:anim calcmode="lin" valueType="num">
                                      <p:cBhvr>
                                        <p:cTn id="30" dur="1000" fill="hold"/>
                                        <p:tgtEl>
                                          <p:spTgt spid="161"/>
                                        </p:tgtEl>
                                        <p:attrNameLst>
                                          <p:attrName>ppt_w</p:attrName>
                                        </p:attrNameLst>
                                      </p:cBhvr>
                                      <p:tavLst>
                                        <p:tav tm="0">
                                          <p:val>
                                            <p:strVal val="#ppt_w*0.70"/>
                                          </p:val>
                                        </p:tav>
                                        <p:tav tm="100000">
                                          <p:val>
                                            <p:strVal val="#ppt_w"/>
                                          </p:val>
                                        </p:tav>
                                      </p:tavLst>
                                    </p:anim>
                                    <p:anim calcmode="lin" valueType="num">
                                      <p:cBhvr>
                                        <p:cTn id="31" dur="1000" fill="hold"/>
                                        <p:tgtEl>
                                          <p:spTgt spid="161"/>
                                        </p:tgtEl>
                                        <p:attrNameLst>
                                          <p:attrName>ppt_h</p:attrName>
                                        </p:attrNameLst>
                                      </p:cBhvr>
                                      <p:tavLst>
                                        <p:tav tm="0">
                                          <p:val>
                                            <p:strVal val="#ppt_h"/>
                                          </p:val>
                                        </p:tav>
                                        <p:tav tm="100000">
                                          <p:val>
                                            <p:strVal val="#ppt_h"/>
                                          </p:val>
                                        </p:tav>
                                      </p:tavLst>
                                    </p:anim>
                                    <p:animEffect transition="in" filter="fade">
                                      <p:cBhvr>
                                        <p:cTn id="32" dur="1000"/>
                                        <p:tgtEl>
                                          <p:spTgt spid="161"/>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62"/>
                                        </p:tgtEl>
                                        <p:attrNameLst>
                                          <p:attrName>style.visibility</p:attrName>
                                        </p:attrNameLst>
                                      </p:cBhvr>
                                      <p:to>
                                        <p:strVal val="visible"/>
                                      </p:to>
                                    </p:set>
                                    <p:anim calcmode="lin" valueType="num">
                                      <p:cBhvr>
                                        <p:cTn id="35" dur="1000" fill="hold"/>
                                        <p:tgtEl>
                                          <p:spTgt spid="162"/>
                                        </p:tgtEl>
                                        <p:attrNameLst>
                                          <p:attrName>ppt_w</p:attrName>
                                        </p:attrNameLst>
                                      </p:cBhvr>
                                      <p:tavLst>
                                        <p:tav tm="0">
                                          <p:val>
                                            <p:strVal val="#ppt_w*0.70"/>
                                          </p:val>
                                        </p:tav>
                                        <p:tav tm="100000">
                                          <p:val>
                                            <p:strVal val="#ppt_w"/>
                                          </p:val>
                                        </p:tav>
                                      </p:tavLst>
                                    </p:anim>
                                    <p:anim calcmode="lin" valueType="num">
                                      <p:cBhvr>
                                        <p:cTn id="36" dur="1000" fill="hold"/>
                                        <p:tgtEl>
                                          <p:spTgt spid="162"/>
                                        </p:tgtEl>
                                        <p:attrNameLst>
                                          <p:attrName>ppt_h</p:attrName>
                                        </p:attrNameLst>
                                      </p:cBhvr>
                                      <p:tavLst>
                                        <p:tav tm="0">
                                          <p:val>
                                            <p:strVal val="#ppt_h"/>
                                          </p:val>
                                        </p:tav>
                                        <p:tav tm="100000">
                                          <p:val>
                                            <p:strVal val="#ppt_h"/>
                                          </p:val>
                                        </p:tav>
                                      </p:tavLst>
                                    </p:anim>
                                    <p:animEffect transition="in" filter="fade">
                                      <p:cBhvr>
                                        <p:cTn id="37" dur="1000"/>
                                        <p:tgtEl>
                                          <p:spTgt spid="162"/>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163"/>
                                        </p:tgtEl>
                                        <p:attrNameLst>
                                          <p:attrName>style.visibility</p:attrName>
                                        </p:attrNameLst>
                                      </p:cBhvr>
                                      <p:to>
                                        <p:strVal val="visible"/>
                                      </p:to>
                                    </p:set>
                                    <p:anim calcmode="lin" valueType="num">
                                      <p:cBhvr>
                                        <p:cTn id="40" dur="1000" fill="hold"/>
                                        <p:tgtEl>
                                          <p:spTgt spid="163"/>
                                        </p:tgtEl>
                                        <p:attrNameLst>
                                          <p:attrName>ppt_w</p:attrName>
                                        </p:attrNameLst>
                                      </p:cBhvr>
                                      <p:tavLst>
                                        <p:tav tm="0">
                                          <p:val>
                                            <p:strVal val="#ppt_w*0.70"/>
                                          </p:val>
                                        </p:tav>
                                        <p:tav tm="100000">
                                          <p:val>
                                            <p:strVal val="#ppt_w"/>
                                          </p:val>
                                        </p:tav>
                                      </p:tavLst>
                                    </p:anim>
                                    <p:anim calcmode="lin" valueType="num">
                                      <p:cBhvr>
                                        <p:cTn id="41" dur="1000" fill="hold"/>
                                        <p:tgtEl>
                                          <p:spTgt spid="163"/>
                                        </p:tgtEl>
                                        <p:attrNameLst>
                                          <p:attrName>ppt_h</p:attrName>
                                        </p:attrNameLst>
                                      </p:cBhvr>
                                      <p:tavLst>
                                        <p:tav tm="0">
                                          <p:val>
                                            <p:strVal val="#ppt_h"/>
                                          </p:val>
                                        </p:tav>
                                        <p:tav tm="100000">
                                          <p:val>
                                            <p:strVal val="#ppt_h"/>
                                          </p:val>
                                        </p:tav>
                                      </p:tavLst>
                                    </p:anim>
                                    <p:animEffect transition="in" filter="fade">
                                      <p:cBhvr>
                                        <p:cTn id="42" dur="1000"/>
                                        <p:tgtEl>
                                          <p:spTgt spid="163"/>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164"/>
                                        </p:tgtEl>
                                        <p:attrNameLst>
                                          <p:attrName>style.visibility</p:attrName>
                                        </p:attrNameLst>
                                      </p:cBhvr>
                                      <p:to>
                                        <p:strVal val="visible"/>
                                      </p:to>
                                    </p:set>
                                    <p:anim calcmode="lin" valueType="num">
                                      <p:cBhvr>
                                        <p:cTn id="45" dur="1000" fill="hold"/>
                                        <p:tgtEl>
                                          <p:spTgt spid="164"/>
                                        </p:tgtEl>
                                        <p:attrNameLst>
                                          <p:attrName>ppt_w</p:attrName>
                                        </p:attrNameLst>
                                      </p:cBhvr>
                                      <p:tavLst>
                                        <p:tav tm="0">
                                          <p:val>
                                            <p:strVal val="#ppt_w*0.70"/>
                                          </p:val>
                                        </p:tav>
                                        <p:tav tm="100000">
                                          <p:val>
                                            <p:strVal val="#ppt_w"/>
                                          </p:val>
                                        </p:tav>
                                      </p:tavLst>
                                    </p:anim>
                                    <p:anim calcmode="lin" valueType="num">
                                      <p:cBhvr>
                                        <p:cTn id="46" dur="1000" fill="hold"/>
                                        <p:tgtEl>
                                          <p:spTgt spid="164"/>
                                        </p:tgtEl>
                                        <p:attrNameLst>
                                          <p:attrName>ppt_h</p:attrName>
                                        </p:attrNameLst>
                                      </p:cBhvr>
                                      <p:tavLst>
                                        <p:tav tm="0">
                                          <p:val>
                                            <p:strVal val="#ppt_h"/>
                                          </p:val>
                                        </p:tav>
                                        <p:tav tm="100000">
                                          <p:val>
                                            <p:strVal val="#ppt_h"/>
                                          </p:val>
                                        </p:tav>
                                      </p:tavLst>
                                    </p:anim>
                                    <p:animEffect transition="in" filter="fade">
                                      <p:cBhvr>
                                        <p:cTn id="47" dur="1000"/>
                                        <p:tgtEl>
                                          <p:spTgt spid="164"/>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165"/>
                                        </p:tgtEl>
                                        <p:attrNameLst>
                                          <p:attrName>style.visibility</p:attrName>
                                        </p:attrNameLst>
                                      </p:cBhvr>
                                      <p:to>
                                        <p:strVal val="visible"/>
                                      </p:to>
                                    </p:set>
                                    <p:anim calcmode="lin" valueType="num">
                                      <p:cBhvr>
                                        <p:cTn id="50" dur="1000" fill="hold"/>
                                        <p:tgtEl>
                                          <p:spTgt spid="165"/>
                                        </p:tgtEl>
                                        <p:attrNameLst>
                                          <p:attrName>ppt_w</p:attrName>
                                        </p:attrNameLst>
                                      </p:cBhvr>
                                      <p:tavLst>
                                        <p:tav tm="0">
                                          <p:val>
                                            <p:strVal val="#ppt_w*0.70"/>
                                          </p:val>
                                        </p:tav>
                                        <p:tav tm="100000">
                                          <p:val>
                                            <p:strVal val="#ppt_w"/>
                                          </p:val>
                                        </p:tav>
                                      </p:tavLst>
                                    </p:anim>
                                    <p:anim calcmode="lin" valueType="num">
                                      <p:cBhvr>
                                        <p:cTn id="51" dur="1000" fill="hold"/>
                                        <p:tgtEl>
                                          <p:spTgt spid="165"/>
                                        </p:tgtEl>
                                        <p:attrNameLst>
                                          <p:attrName>ppt_h</p:attrName>
                                        </p:attrNameLst>
                                      </p:cBhvr>
                                      <p:tavLst>
                                        <p:tav tm="0">
                                          <p:val>
                                            <p:strVal val="#ppt_h"/>
                                          </p:val>
                                        </p:tav>
                                        <p:tav tm="100000">
                                          <p:val>
                                            <p:strVal val="#ppt_h"/>
                                          </p:val>
                                        </p:tav>
                                      </p:tavLst>
                                    </p:anim>
                                    <p:animEffect transition="in" filter="fade">
                                      <p:cBhvr>
                                        <p:cTn id="52" dur="1000"/>
                                        <p:tgtEl>
                                          <p:spTgt spid="165"/>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66"/>
                                        </p:tgtEl>
                                        <p:attrNameLst>
                                          <p:attrName>style.visibility</p:attrName>
                                        </p:attrNameLst>
                                      </p:cBhvr>
                                      <p:to>
                                        <p:strVal val="visible"/>
                                      </p:to>
                                    </p:set>
                                    <p:anim calcmode="lin" valueType="num">
                                      <p:cBhvr>
                                        <p:cTn id="55" dur="1000" fill="hold"/>
                                        <p:tgtEl>
                                          <p:spTgt spid="166"/>
                                        </p:tgtEl>
                                        <p:attrNameLst>
                                          <p:attrName>ppt_w</p:attrName>
                                        </p:attrNameLst>
                                      </p:cBhvr>
                                      <p:tavLst>
                                        <p:tav tm="0">
                                          <p:val>
                                            <p:strVal val="#ppt_w*0.70"/>
                                          </p:val>
                                        </p:tav>
                                        <p:tav tm="100000">
                                          <p:val>
                                            <p:strVal val="#ppt_w"/>
                                          </p:val>
                                        </p:tav>
                                      </p:tavLst>
                                    </p:anim>
                                    <p:anim calcmode="lin" valueType="num">
                                      <p:cBhvr>
                                        <p:cTn id="56" dur="1000" fill="hold"/>
                                        <p:tgtEl>
                                          <p:spTgt spid="166"/>
                                        </p:tgtEl>
                                        <p:attrNameLst>
                                          <p:attrName>ppt_h</p:attrName>
                                        </p:attrNameLst>
                                      </p:cBhvr>
                                      <p:tavLst>
                                        <p:tav tm="0">
                                          <p:val>
                                            <p:strVal val="#ppt_h"/>
                                          </p:val>
                                        </p:tav>
                                        <p:tav tm="100000">
                                          <p:val>
                                            <p:strVal val="#ppt_h"/>
                                          </p:val>
                                        </p:tav>
                                      </p:tavLst>
                                    </p:anim>
                                    <p:animEffect transition="in" filter="fade">
                                      <p:cBhvr>
                                        <p:cTn id="57" dur="1000"/>
                                        <p:tgtEl>
                                          <p:spTgt spid="166"/>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167"/>
                                        </p:tgtEl>
                                        <p:attrNameLst>
                                          <p:attrName>style.visibility</p:attrName>
                                        </p:attrNameLst>
                                      </p:cBhvr>
                                      <p:to>
                                        <p:strVal val="visible"/>
                                      </p:to>
                                    </p:set>
                                    <p:anim calcmode="lin" valueType="num">
                                      <p:cBhvr>
                                        <p:cTn id="60" dur="1000" fill="hold"/>
                                        <p:tgtEl>
                                          <p:spTgt spid="167"/>
                                        </p:tgtEl>
                                        <p:attrNameLst>
                                          <p:attrName>ppt_w</p:attrName>
                                        </p:attrNameLst>
                                      </p:cBhvr>
                                      <p:tavLst>
                                        <p:tav tm="0">
                                          <p:val>
                                            <p:strVal val="#ppt_w*0.70"/>
                                          </p:val>
                                        </p:tav>
                                        <p:tav tm="100000">
                                          <p:val>
                                            <p:strVal val="#ppt_w"/>
                                          </p:val>
                                        </p:tav>
                                      </p:tavLst>
                                    </p:anim>
                                    <p:anim calcmode="lin" valueType="num">
                                      <p:cBhvr>
                                        <p:cTn id="61" dur="1000" fill="hold"/>
                                        <p:tgtEl>
                                          <p:spTgt spid="167"/>
                                        </p:tgtEl>
                                        <p:attrNameLst>
                                          <p:attrName>ppt_h</p:attrName>
                                        </p:attrNameLst>
                                      </p:cBhvr>
                                      <p:tavLst>
                                        <p:tav tm="0">
                                          <p:val>
                                            <p:strVal val="#ppt_h"/>
                                          </p:val>
                                        </p:tav>
                                        <p:tav tm="100000">
                                          <p:val>
                                            <p:strVal val="#ppt_h"/>
                                          </p:val>
                                        </p:tav>
                                      </p:tavLst>
                                    </p:anim>
                                    <p:animEffect transition="in" filter="fade">
                                      <p:cBhvr>
                                        <p:cTn id="62" dur="1000"/>
                                        <p:tgtEl>
                                          <p:spTgt spid="167"/>
                                        </p:tgtEl>
                                      </p:cBhvr>
                                    </p:animEffect>
                                  </p:childTnLst>
                                </p:cTn>
                              </p:par>
                            </p:childTnLst>
                          </p:cTn>
                        </p:par>
                        <p:par>
                          <p:cTn id="63" fill="hold" nodeType="afterGroup">
                            <p:stCondLst>
                              <p:cond delay="1000"/>
                            </p:stCondLst>
                            <p:childTnLst>
                              <p:par>
                                <p:cTn id="64" presetID="4" presetClass="entr" presetSubtype="16" fill="hold" grpId="0" nodeType="afterEffect">
                                  <p:stCondLst>
                                    <p:cond delay="0"/>
                                  </p:stCondLst>
                                  <p:childTnLst>
                                    <p:set>
                                      <p:cBhvr>
                                        <p:cTn id="65" dur="1" fill="hold">
                                          <p:stCondLst>
                                            <p:cond delay="0"/>
                                          </p:stCondLst>
                                        </p:cTn>
                                        <p:tgtEl>
                                          <p:spTgt spid="158"/>
                                        </p:tgtEl>
                                        <p:attrNameLst>
                                          <p:attrName>style.visibility</p:attrName>
                                        </p:attrNameLst>
                                      </p:cBhvr>
                                      <p:to>
                                        <p:strVal val="visible"/>
                                      </p:to>
                                    </p:set>
                                    <p:animEffect transition="in" filter="box(in)">
                                      <p:cBhvr>
                                        <p:cTn id="66" dur="500"/>
                                        <p:tgtEl>
                                          <p:spTgt spid="15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28"/>
                                        </p:tgtEl>
                                        <p:attrNameLst>
                                          <p:attrName>style.visibility</p:attrName>
                                        </p:attrNameLst>
                                      </p:cBhvr>
                                      <p:to>
                                        <p:strVal val="visible"/>
                                      </p:to>
                                    </p:set>
                                    <p:animEffect transition="in" filter="blinds(horizontal)">
                                      <p:cBhvr>
                                        <p:cTn id="71" dur="500"/>
                                        <p:tgtEl>
                                          <p:spTgt spid="12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0" presetClass="path" presetSubtype="0" accel="50000" decel="50000" fill="hold" grpId="1" nodeType="clickEffect">
                                  <p:stCondLst>
                                    <p:cond delay="0"/>
                                  </p:stCondLst>
                                  <p:childTnLst>
                                    <p:animMotion origin="layout" path="M 0.00191 -0.00115 L 0.00399 -0.10671 L 0.11233 -0.10393 L 0.09983 -0.15949 L 0.12274 -0.10393 L 0.11649 -0.16227 L 0.13941 -0.10393 L 0.13316 -0.16227 L 0.16024 -0.0956 L 0.15191 -0.16227 L 0.17899 -0.10393 L 0.16649 -0.16227 L 0.19358 -0.0956 L 0.18316 -0.16227 L 0.21024 -0.10115 L 0.19983 -0.16782 L 0.22899 -0.09282 L 0.21649 -0.16227 L 0.24566 -0.08727 L 0.23524 -0.15949 L 0.26441 -0.0956 L 0.25399 -0.15949 L 0.27899 -0.09838 L 0.27274 -0.15949 L 0.29774 -0.10115 L 0.28524 -0.15949 L 0.31233 -0.09282 L 0.29774 -0.15949 L 0.32691 -0.09282 L 0.29983 -0.16504 L 0.32899 -0.09838 L 0.32066 -0.15949 L 0.34358 -0.10671 L 0.33316 -0.15949 L 0.36024 -0.09282 L 0.35191 -0.16504 L 0.38108 -0.09004 L 0.36649 -0.16227 L 0.38941 -0.12338 L 0.37899 -0.15671 L 0.40399 -0.09004 L 0.50191 -0.10115 L 0.50399 0.04607 " pathEditMode="relative" rAng="0" ptsTypes="AAAAAAAAAAAAAAAAAAAAAAAAAAAAAAAAAAAAAAAAAAA">
                                      <p:cBhvr>
                                        <p:cTn id="75" dur="8000" fill="hold"/>
                                        <p:tgtEl>
                                          <p:spTgt spid="160"/>
                                        </p:tgtEl>
                                        <p:attrNameLst>
                                          <p:attrName>ppt_x</p:attrName>
                                          <p:attrName>ppt_y</p:attrName>
                                        </p:attrNameLst>
                                      </p:cBhvr>
                                      <p:rCtr x="25100" y="-6000"/>
                                    </p:animMotion>
                                  </p:childTnLst>
                                </p:cTn>
                              </p:par>
                              <p:par>
                                <p:cTn id="76" presetID="4" presetClass="entr" presetSubtype="16" fill="hold" grpId="0" nodeType="withEffect">
                                  <p:stCondLst>
                                    <p:cond delay="0"/>
                                  </p:stCondLst>
                                  <p:childTnLst>
                                    <p:set>
                                      <p:cBhvr>
                                        <p:cTn id="77" dur="1" fill="hold">
                                          <p:stCondLst>
                                            <p:cond delay="0"/>
                                          </p:stCondLst>
                                        </p:cTn>
                                        <p:tgtEl>
                                          <p:spTgt spid="159"/>
                                        </p:tgtEl>
                                        <p:attrNameLst>
                                          <p:attrName>style.visibility</p:attrName>
                                        </p:attrNameLst>
                                      </p:cBhvr>
                                      <p:to>
                                        <p:strVal val="visible"/>
                                      </p:to>
                                    </p:set>
                                    <p:animEffect transition="in" filter="box(in)">
                                      <p:cBhvr>
                                        <p:cTn id="78" dur="500"/>
                                        <p:tgtEl>
                                          <p:spTgt spid="159"/>
                                        </p:tgtEl>
                                      </p:cBhvr>
                                    </p:animEffect>
                                  </p:childTnLst>
                                </p:cTn>
                              </p:par>
                            </p:childTnLst>
                          </p:cTn>
                        </p:par>
                        <p:par>
                          <p:cTn id="79" fill="hold" nodeType="afterGroup">
                            <p:stCondLst>
                              <p:cond delay="8000"/>
                            </p:stCondLst>
                            <p:childTnLst>
                              <p:par>
                                <p:cTn id="80" presetID="4" presetClass="exit" presetSubtype="16" fill="hold" grpId="2" nodeType="afterEffect">
                                  <p:stCondLst>
                                    <p:cond delay="0"/>
                                  </p:stCondLst>
                                  <p:childTnLst>
                                    <p:animEffect transition="out" filter="box(in)">
                                      <p:cBhvr>
                                        <p:cTn id="81" dur="500"/>
                                        <p:tgtEl>
                                          <p:spTgt spid="160"/>
                                        </p:tgtEl>
                                      </p:cBhvr>
                                    </p:animEffect>
                                    <p:set>
                                      <p:cBhvr>
                                        <p:cTn id="82" dur="1" fill="hold">
                                          <p:stCondLst>
                                            <p:cond delay="499"/>
                                          </p:stCondLst>
                                        </p:cTn>
                                        <p:tgtEl>
                                          <p:spTgt spid="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animBg="1"/>
      <p:bldP spid="130" grpId="0" animBg="1"/>
      <p:bldP spid="158" grpId="0" animBg="1"/>
      <p:bldP spid="159" grpId="0" animBg="1"/>
      <p:bldP spid="160" grpId="0" animBg="1"/>
      <p:bldP spid="160" grpId="1" animBg="1"/>
      <p:bldP spid="160" grpId="2" animBg="1"/>
      <p:bldP spid="161" grpId="0"/>
      <p:bldP spid="162" grpId="0"/>
      <p:bldP spid="163" grpId="0"/>
      <p:bldP spid="164" grpId="0"/>
      <p:bldP spid="165" grpId="0"/>
      <p:bldP spid="166" grpId="0"/>
      <p:bldP spid="1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8"/>
          <p:cNvSpPr txBox="1">
            <a:spLocks noChangeArrowheads="1"/>
          </p:cNvSpPr>
          <p:nvPr/>
        </p:nvSpPr>
        <p:spPr bwMode="auto">
          <a:xfrm>
            <a:off x="0" y="0"/>
            <a:ext cx="8991600" cy="2308324"/>
          </a:xfrm>
          <a:prstGeom prst="rect">
            <a:avLst/>
          </a:prstGeom>
          <a:noFill/>
          <a:ln w="9525">
            <a:noFill/>
            <a:miter lim="800000"/>
            <a:headEnd/>
            <a:tailEnd/>
          </a:ln>
        </p:spPr>
        <p:txBody>
          <a:bodyPr>
            <a:spAutoFit/>
          </a:bodyPr>
          <a:lstStyle/>
          <a:p>
            <a:pPr algn="just" eaLnBrk="1" hangingPunct="1">
              <a:defRPr/>
            </a:pPr>
            <a:r>
              <a:rPr lang="en-US" sz="3600" dirty="0">
                <a:solidFill>
                  <a:srgbClr val="FF0000"/>
                </a:solidFill>
                <a:latin typeface="Times New Roman" pitchFamily="18" charset="0"/>
                <a:cs typeface="Times New Roman" pitchFamily="18" charset="0"/>
              </a:rPr>
              <a:t>C3: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điểm</a:t>
            </a:r>
            <a:r>
              <a:rPr lang="en-US" sz="3600" dirty="0">
                <a:latin typeface="Times New Roman" pitchFamily="18" charset="0"/>
                <a:cs typeface="Times New Roman" pitchFamily="18" charset="0"/>
              </a:rPr>
              <a:t> A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N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mắc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nếu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dịch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chuyển</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chạy</a:t>
            </a:r>
            <a:r>
              <a:rPr lang="en-US" sz="3600" dirty="0">
                <a:latin typeface="Times New Roman" pitchFamily="18" charset="0"/>
                <a:cs typeface="Times New Roman" pitchFamily="18" charset="0"/>
              </a:rPr>
              <a:t> C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sao</a:t>
            </a:r>
            <a:r>
              <a:rPr lang="en-US" sz="3600" dirty="0">
                <a:latin typeface="Times New Roman" pitchFamily="18" charset="0"/>
                <a:cs typeface="Times New Roman" pitchFamily="18" charset="0"/>
              </a:rPr>
              <a:t>?</a:t>
            </a:r>
          </a:p>
        </p:txBody>
      </p:sp>
      <p:sp>
        <p:nvSpPr>
          <p:cNvPr id="47" name="Text Box 9"/>
          <p:cNvSpPr txBox="1">
            <a:spLocks noChangeArrowheads="1"/>
          </p:cNvSpPr>
          <p:nvPr/>
        </p:nvSpPr>
        <p:spPr bwMode="auto">
          <a:xfrm>
            <a:off x="0" y="4419600"/>
            <a:ext cx="8991600" cy="2308324"/>
          </a:xfrm>
          <a:prstGeom prst="rect">
            <a:avLst/>
          </a:prstGeom>
          <a:noFill/>
          <a:ln w="9525">
            <a:noFill/>
            <a:miter lim="800000"/>
            <a:headEnd/>
            <a:tailEnd/>
          </a:ln>
        </p:spPr>
        <p:txBody>
          <a:bodyPr>
            <a:spAutoFit/>
          </a:bodyPr>
          <a:lstStyle/>
          <a:p>
            <a:pPr algn="just" eaLnBrk="1" hangingPunct="1">
              <a:defRPr/>
            </a:pPr>
            <a:r>
              <a:rPr lang="en-US" sz="3600" dirty="0" err="1">
                <a:solidFill>
                  <a:srgbClr val="0000FF"/>
                </a:solidFill>
                <a:latin typeface="Times New Roman" pitchFamily="18" charset="0"/>
                <a:cs typeface="Times New Roman" pitchFamily="18" charset="0"/>
              </a:rPr>
              <a:t>Điện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trở</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của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mạch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điện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có</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thay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đổi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Vì</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khi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dịch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chuyển</a:t>
            </a:r>
            <a:r>
              <a:rPr lang="en-US" sz="3600" dirty="0">
                <a:solidFill>
                  <a:srgbClr val="0000FF"/>
                </a:solidFill>
                <a:latin typeface="Times New Roman" pitchFamily="18" charset="0"/>
                <a:cs typeface="Times New Roman" pitchFamily="18" charset="0"/>
              </a:rPr>
              <a:t> con </a:t>
            </a:r>
            <a:r>
              <a:rPr lang="en-US" sz="3600" dirty="0" err="1">
                <a:solidFill>
                  <a:srgbClr val="0000FF"/>
                </a:solidFill>
                <a:latin typeface="Times New Roman" pitchFamily="18" charset="0"/>
                <a:cs typeface="Times New Roman" pitchFamily="18" charset="0"/>
              </a:rPr>
              <a:t>chạy</a:t>
            </a:r>
            <a:r>
              <a:rPr lang="en-US" sz="3600" dirty="0">
                <a:solidFill>
                  <a:srgbClr val="0000FF"/>
                </a:solidFill>
                <a:latin typeface="Times New Roman" pitchFamily="18" charset="0"/>
                <a:cs typeface="Times New Roman" pitchFamily="18" charset="0"/>
              </a:rPr>
              <a:t> C </a:t>
            </a:r>
            <a:r>
              <a:rPr lang="en-US" sz="3600" dirty="0" err="1">
                <a:solidFill>
                  <a:srgbClr val="0000FF"/>
                </a:solidFill>
                <a:latin typeface="Times New Roman" pitchFamily="18" charset="0"/>
                <a:cs typeface="Times New Roman" pitchFamily="18" charset="0"/>
              </a:rPr>
              <a:t>sẽ</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làm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thay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đổi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chiều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dài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của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cuộn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dây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có</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dòng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điện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chạy</a:t>
            </a:r>
            <a:r>
              <a:rPr lang="en-US" sz="3600" dirty="0">
                <a:solidFill>
                  <a:srgbClr val="0000FF"/>
                </a:solidFill>
                <a:latin typeface="Times New Roman" pitchFamily="18" charset="0"/>
                <a:cs typeface="Times New Roman" pitchFamily="18" charset="0"/>
              </a:rPr>
              <a:t> qua do </a:t>
            </a:r>
            <a:r>
              <a:rPr lang="en-US" sz="3600" dirty="0" err="1">
                <a:solidFill>
                  <a:srgbClr val="0000FF"/>
                </a:solidFill>
                <a:latin typeface="Times New Roman" pitchFamily="18" charset="0"/>
                <a:cs typeface="Times New Roman" pitchFamily="18" charset="0"/>
              </a:rPr>
              <a:t>đó</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làm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thay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đổi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điện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trở</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của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biến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trở</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và</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của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mạch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điện</a:t>
            </a:r>
            <a:r>
              <a:rPr lang="en-US" sz="3600" dirty="0">
                <a:solidFill>
                  <a:srgbClr val="0000FF"/>
                </a:solidFill>
                <a:latin typeface="Times New Roman" pitchFamily="18" charset="0"/>
                <a:cs typeface="Times New Roman" pitchFamily="18" charset="0"/>
              </a:rPr>
              <a:t>.</a:t>
            </a:r>
          </a:p>
        </p:txBody>
      </p:sp>
      <p:sp>
        <p:nvSpPr>
          <p:cNvPr id="48" name="Rectangle 138"/>
          <p:cNvSpPr>
            <a:spLocks noChangeArrowheads="1"/>
          </p:cNvSpPr>
          <p:nvPr/>
        </p:nvSpPr>
        <p:spPr bwMode="auto">
          <a:xfrm>
            <a:off x="4691063" y="3206750"/>
            <a:ext cx="230187" cy="152400"/>
          </a:xfrm>
          <a:prstGeom prst="rect">
            <a:avLst/>
          </a:prstGeom>
          <a:solidFill>
            <a:srgbClr val="990033"/>
          </a:solidFill>
          <a:ln w="9525">
            <a:solidFill>
              <a:schemeClr val="tx1"/>
            </a:solidFill>
            <a:miter lim="800000"/>
            <a:headEnd/>
            <a:tailEnd/>
          </a:ln>
        </p:spPr>
        <p:txBody>
          <a:bodyPr wrap="none" anchor="ctr"/>
          <a:lstStyle/>
          <a:p>
            <a:endParaRPr lang="vi-VN"/>
          </a:p>
        </p:txBody>
      </p:sp>
      <p:sp>
        <p:nvSpPr>
          <p:cNvPr id="49" name="Rectangle 139"/>
          <p:cNvSpPr>
            <a:spLocks noChangeArrowheads="1"/>
          </p:cNvSpPr>
          <p:nvPr/>
        </p:nvSpPr>
        <p:spPr bwMode="auto">
          <a:xfrm>
            <a:off x="7993063" y="3186113"/>
            <a:ext cx="230187" cy="152400"/>
          </a:xfrm>
          <a:prstGeom prst="rect">
            <a:avLst/>
          </a:prstGeom>
          <a:solidFill>
            <a:srgbClr val="990033"/>
          </a:solidFill>
          <a:ln w="9525">
            <a:solidFill>
              <a:schemeClr val="tx1"/>
            </a:solidFill>
            <a:miter lim="800000"/>
            <a:headEnd/>
            <a:tailEnd/>
          </a:ln>
        </p:spPr>
        <p:txBody>
          <a:bodyPr wrap="none" anchor="ctr"/>
          <a:lstStyle/>
          <a:p>
            <a:endParaRPr lang="vi-VN"/>
          </a:p>
        </p:txBody>
      </p:sp>
      <p:grpSp>
        <p:nvGrpSpPr>
          <p:cNvPr id="2" name="Group 141"/>
          <p:cNvGrpSpPr>
            <a:grpSpLocks/>
          </p:cNvGrpSpPr>
          <p:nvPr/>
        </p:nvGrpSpPr>
        <p:grpSpPr bwMode="auto">
          <a:xfrm>
            <a:off x="5094288" y="2841625"/>
            <a:ext cx="2763837" cy="538163"/>
            <a:chOff x="1695" y="2402"/>
            <a:chExt cx="1741" cy="339"/>
          </a:xfrm>
        </p:grpSpPr>
        <p:sp>
          <p:nvSpPr>
            <p:cNvPr id="12311" name="Rectangle 142"/>
            <p:cNvSpPr>
              <a:spLocks noChangeArrowheads="1"/>
            </p:cNvSpPr>
            <p:nvPr/>
          </p:nvSpPr>
          <p:spPr bwMode="auto">
            <a:xfrm>
              <a:off x="1695" y="2426"/>
              <a:ext cx="1741" cy="290"/>
            </a:xfrm>
            <a:prstGeom prst="rect">
              <a:avLst/>
            </a:prstGeom>
            <a:gradFill rotWithShape="1">
              <a:gsLst>
                <a:gs pos="0">
                  <a:schemeClr val="bg1"/>
                </a:gs>
                <a:gs pos="100000">
                  <a:schemeClr val="bg2"/>
                </a:gs>
              </a:gsLst>
              <a:lin ang="5400000" scaled="1"/>
            </a:gradFill>
            <a:ln w="19050">
              <a:solidFill>
                <a:schemeClr val="tx1"/>
              </a:solidFill>
              <a:miter lim="800000"/>
              <a:headEnd/>
              <a:tailEnd/>
            </a:ln>
          </p:spPr>
          <p:txBody>
            <a:bodyPr wrap="none" anchor="ctr"/>
            <a:lstStyle/>
            <a:p>
              <a:endParaRPr lang="vi-VN"/>
            </a:p>
          </p:txBody>
        </p:sp>
        <p:sp>
          <p:nvSpPr>
            <p:cNvPr id="12312" name="Line 143"/>
            <p:cNvSpPr>
              <a:spLocks noChangeShapeType="1"/>
            </p:cNvSpPr>
            <p:nvPr/>
          </p:nvSpPr>
          <p:spPr bwMode="auto">
            <a:xfrm>
              <a:off x="1719" y="2426"/>
              <a:ext cx="72" cy="315"/>
            </a:xfrm>
            <a:prstGeom prst="line">
              <a:avLst/>
            </a:prstGeom>
            <a:noFill/>
            <a:ln w="38100">
              <a:solidFill>
                <a:schemeClr val="tx1"/>
              </a:solidFill>
              <a:round/>
              <a:headEnd/>
              <a:tailEnd/>
            </a:ln>
          </p:spPr>
          <p:txBody>
            <a:bodyPr/>
            <a:lstStyle/>
            <a:p>
              <a:endParaRPr lang="en-US"/>
            </a:p>
          </p:txBody>
        </p:sp>
        <p:sp>
          <p:nvSpPr>
            <p:cNvPr id="12313" name="Line 144"/>
            <p:cNvSpPr>
              <a:spLocks noChangeShapeType="1"/>
            </p:cNvSpPr>
            <p:nvPr/>
          </p:nvSpPr>
          <p:spPr bwMode="auto">
            <a:xfrm>
              <a:off x="1816" y="2426"/>
              <a:ext cx="72" cy="315"/>
            </a:xfrm>
            <a:prstGeom prst="line">
              <a:avLst/>
            </a:prstGeom>
            <a:noFill/>
            <a:ln w="38100">
              <a:solidFill>
                <a:schemeClr val="tx1"/>
              </a:solidFill>
              <a:round/>
              <a:headEnd/>
              <a:tailEnd/>
            </a:ln>
          </p:spPr>
          <p:txBody>
            <a:bodyPr/>
            <a:lstStyle/>
            <a:p>
              <a:endParaRPr lang="en-US"/>
            </a:p>
          </p:txBody>
        </p:sp>
        <p:sp>
          <p:nvSpPr>
            <p:cNvPr id="12314" name="Line 145"/>
            <p:cNvSpPr>
              <a:spLocks noChangeShapeType="1"/>
            </p:cNvSpPr>
            <p:nvPr/>
          </p:nvSpPr>
          <p:spPr bwMode="auto">
            <a:xfrm>
              <a:off x="1913" y="2402"/>
              <a:ext cx="72" cy="315"/>
            </a:xfrm>
            <a:prstGeom prst="line">
              <a:avLst/>
            </a:prstGeom>
            <a:noFill/>
            <a:ln w="38100">
              <a:solidFill>
                <a:schemeClr val="tx1"/>
              </a:solidFill>
              <a:round/>
              <a:headEnd/>
              <a:tailEnd/>
            </a:ln>
          </p:spPr>
          <p:txBody>
            <a:bodyPr/>
            <a:lstStyle/>
            <a:p>
              <a:endParaRPr lang="en-US"/>
            </a:p>
          </p:txBody>
        </p:sp>
        <p:sp>
          <p:nvSpPr>
            <p:cNvPr id="12315" name="Line 146"/>
            <p:cNvSpPr>
              <a:spLocks noChangeShapeType="1"/>
            </p:cNvSpPr>
            <p:nvPr/>
          </p:nvSpPr>
          <p:spPr bwMode="auto">
            <a:xfrm>
              <a:off x="2010" y="2402"/>
              <a:ext cx="72" cy="315"/>
            </a:xfrm>
            <a:prstGeom prst="line">
              <a:avLst/>
            </a:prstGeom>
            <a:noFill/>
            <a:ln w="38100">
              <a:solidFill>
                <a:schemeClr val="tx1"/>
              </a:solidFill>
              <a:round/>
              <a:headEnd/>
              <a:tailEnd/>
            </a:ln>
          </p:spPr>
          <p:txBody>
            <a:bodyPr/>
            <a:lstStyle/>
            <a:p>
              <a:endParaRPr lang="en-US"/>
            </a:p>
          </p:txBody>
        </p:sp>
        <p:sp>
          <p:nvSpPr>
            <p:cNvPr id="12316" name="Line 147"/>
            <p:cNvSpPr>
              <a:spLocks noChangeShapeType="1"/>
            </p:cNvSpPr>
            <p:nvPr/>
          </p:nvSpPr>
          <p:spPr bwMode="auto">
            <a:xfrm>
              <a:off x="2107" y="2402"/>
              <a:ext cx="72" cy="315"/>
            </a:xfrm>
            <a:prstGeom prst="line">
              <a:avLst/>
            </a:prstGeom>
            <a:noFill/>
            <a:ln w="38100">
              <a:solidFill>
                <a:schemeClr val="tx1"/>
              </a:solidFill>
              <a:round/>
              <a:headEnd/>
              <a:tailEnd/>
            </a:ln>
          </p:spPr>
          <p:txBody>
            <a:bodyPr/>
            <a:lstStyle/>
            <a:p>
              <a:endParaRPr lang="en-US"/>
            </a:p>
          </p:txBody>
        </p:sp>
        <p:sp>
          <p:nvSpPr>
            <p:cNvPr id="12317" name="Line 148"/>
            <p:cNvSpPr>
              <a:spLocks noChangeShapeType="1"/>
            </p:cNvSpPr>
            <p:nvPr/>
          </p:nvSpPr>
          <p:spPr bwMode="auto">
            <a:xfrm>
              <a:off x="2202" y="2426"/>
              <a:ext cx="72" cy="315"/>
            </a:xfrm>
            <a:prstGeom prst="line">
              <a:avLst/>
            </a:prstGeom>
            <a:noFill/>
            <a:ln w="38100">
              <a:solidFill>
                <a:schemeClr val="tx1"/>
              </a:solidFill>
              <a:round/>
              <a:headEnd/>
              <a:tailEnd/>
            </a:ln>
          </p:spPr>
          <p:txBody>
            <a:bodyPr/>
            <a:lstStyle/>
            <a:p>
              <a:endParaRPr lang="en-US"/>
            </a:p>
          </p:txBody>
        </p:sp>
        <p:sp>
          <p:nvSpPr>
            <p:cNvPr id="12318" name="Line 149"/>
            <p:cNvSpPr>
              <a:spLocks noChangeShapeType="1"/>
            </p:cNvSpPr>
            <p:nvPr/>
          </p:nvSpPr>
          <p:spPr bwMode="auto">
            <a:xfrm>
              <a:off x="2299" y="2426"/>
              <a:ext cx="72" cy="315"/>
            </a:xfrm>
            <a:prstGeom prst="line">
              <a:avLst/>
            </a:prstGeom>
            <a:noFill/>
            <a:ln w="38100">
              <a:solidFill>
                <a:schemeClr val="tx1"/>
              </a:solidFill>
              <a:round/>
              <a:headEnd/>
              <a:tailEnd/>
            </a:ln>
          </p:spPr>
          <p:txBody>
            <a:bodyPr/>
            <a:lstStyle/>
            <a:p>
              <a:endParaRPr lang="en-US"/>
            </a:p>
          </p:txBody>
        </p:sp>
        <p:sp>
          <p:nvSpPr>
            <p:cNvPr id="12319" name="Line 150"/>
            <p:cNvSpPr>
              <a:spLocks noChangeShapeType="1"/>
            </p:cNvSpPr>
            <p:nvPr/>
          </p:nvSpPr>
          <p:spPr bwMode="auto">
            <a:xfrm>
              <a:off x="2396" y="2402"/>
              <a:ext cx="72" cy="315"/>
            </a:xfrm>
            <a:prstGeom prst="line">
              <a:avLst/>
            </a:prstGeom>
            <a:noFill/>
            <a:ln w="38100">
              <a:solidFill>
                <a:schemeClr val="tx1"/>
              </a:solidFill>
              <a:round/>
              <a:headEnd/>
              <a:tailEnd/>
            </a:ln>
          </p:spPr>
          <p:txBody>
            <a:bodyPr/>
            <a:lstStyle/>
            <a:p>
              <a:endParaRPr lang="en-US"/>
            </a:p>
          </p:txBody>
        </p:sp>
        <p:sp>
          <p:nvSpPr>
            <p:cNvPr id="12320" name="Line 151"/>
            <p:cNvSpPr>
              <a:spLocks noChangeShapeType="1"/>
            </p:cNvSpPr>
            <p:nvPr/>
          </p:nvSpPr>
          <p:spPr bwMode="auto">
            <a:xfrm>
              <a:off x="2493" y="2402"/>
              <a:ext cx="72" cy="315"/>
            </a:xfrm>
            <a:prstGeom prst="line">
              <a:avLst/>
            </a:prstGeom>
            <a:noFill/>
            <a:ln w="38100">
              <a:solidFill>
                <a:schemeClr val="tx1"/>
              </a:solidFill>
              <a:round/>
              <a:headEnd/>
              <a:tailEnd/>
            </a:ln>
          </p:spPr>
          <p:txBody>
            <a:bodyPr/>
            <a:lstStyle/>
            <a:p>
              <a:endParaRPr lang="en-US"/>
            </a:p>
          </p:txBody>
        </p:sp>
        <p:sp>
          <p:nvSpPr>
            <p:cNvPr id="12321" name="Line 152"/>
            <p:cNvSpPr>
              <a:spLocks noChangeShapeType="1"/>
            </p:cNvSpPr>
            <p:nvPr/>
          </p:nvSpPr>
          <p:spPr bwMode="auto">
            <a:xfrm>
              <a:off x="2590" y="2402"/>
              <a:ext cx="72" cy="315"/>
            </a:xfrm>
            <a:prstGeom prst="line">
              <a:avLst/>
            </a:prstGeom>
            <a:noFill/>
            <a:ln w="38100">
              <a:solidFill>
                <a:schemeClr val="tx1"/>
              </a:solidFill>
              <a:round/>
              <a:headEnd/>
              <a:tailEnd/>
            </a:ln>
          </p:spPr>
          <p:txBody>
            <a:bodyPr/>
            <a:lstStyle/>
            <a:p>
              <a:endParaRPr lang="en-US"/>
            </a:p>
          </p:txBody>
        </p:sp>
        <p:sp>
          <p:nvSpPr>
            <p:cNvPr id="12322" name="Line 153"/>
            <p:cNvSpPr>
              <a:spLocks noChangeShapeType="1"/>
            </p:cNvSpPr>
            <p:nvPr/>
          </p:nvSpPr>
          <p:spPr bwMode="auto">
            <a:xfrm>
              <a:off x="2686" y="2426"/>
              <a:ext cx="72" cy="315"/>
            </a:xfrm>
            <a:prstGeom prst="line">
              <a:avLst/>
            </a:prstGeom>
            <a:noFill/>
            <a:ln w="38100">
              <a:solidFill>
                <a:schemeClr val="tx1"/>
              </a:solidFill>
              <a:round/>
              <a:headEnd/>
              <a:tailEnd/>
            </a:ln>
          </p:spPr>
          <p:txBody>
            <a:bodyPr/>
            <a:lstStyle/>
            <a:p>
              <a:endParaRPr lang="en-US"/>
            </a:p>
          </p:txBody>
        </p:sp>
        <p:sp>
          <p:nvSpPr>
            <p:cNvPr id="12323" name="Line 154"/>
            <p:cNvSpPr>
              <a:spLocks noChangeShapeType="1"/>
            </p:cNvSpPr>
            <p:nvPr/>
          </p:nvSpPr>
          <p:spPr bwMode="auto">
            <a:xfrm>
              <a:off x="2783" y="2426"/>
              <a:ext cx="72" cy="315"/>
            </a:xfrm>
            <a:prstGeom prst="line">
              <a:avLst/>
            </a:prstGeom>
            <a:noFill/>
            <a:ln w="38100">
              <a:solidFill>
                <a:schemeClr val="tx1"/>
              </a:solidFill>
              <a:round/>
              <a:headEnd/>
              <a:tailEnd/>
            </a:ln>
          </p:spPr>
          <p:txBody>
            <a:bodyPr/>
            <a:lstStyle/>
            <a:p>
              <a:endParaRPr lang="en-US"/>
            </a:p>
          </p:txBody>
        </p:sp>
        <p:sp>
          <p:nvSpPr>
            <p:cNvPr id="12324" name="Line 155"/>
            <p:cNvSpPr>
              <a:spLocks noChangeShapeType="1"/>
            </p:cNvSpPr>
            <p:nvPr/>
          </p:nvSpPr>
          <p:spPr bwMode="auto">
            <a:xfrm>
              <a:off x="2880" y="2402"/>
              <a:ext cx="72" cy="315"/>
            </a:xfrm>
            <a:prstGeom prst="line">
              <a:avLst/>
            </a:prstGeom>
            <a:noFill/>
            <a:ln w="38100">
              <a:solidFill>
                <a:schemeClr val="tx1"/>
              </a:solidFill>
              <a:round/>
              <a:headEnd/>
              <a:tailEnd/>
            </a:ln>
          </p:spPr>
          <p:txBody>
            <a:bodyPr/>
            <a:lstStyle/>
            <a:p>
              <a:endParaRPr lang="en-US"/>
            </a:p>
          </p:txBody>
        </p:sp>
        <p:sp>
          <p:nvSpPr>
            <p:cNvPr id="12325" name="Line 156"/>
            <p:cNvSpPr>
              <a:spLocks noChangeShapeType="1"/>
            </p:cNvSpPr>
            <p:nvPr/>
          </p:nvSpPr>
          <p:spPr bwMode="auto">
            <a:xfrm>
              <a:off x="2977" y="2402"/>
              <a:ext cx="72" cy="315"/>
            </a:xfrm>
            <a:prstGeom prst="line">
              <a:avLst/>
            </a:prstGeom>
            <a:noFill/>
            <a:ln w="38100">
              <a:solidFill>
                <a:schemeClr val="tx1"/>
              </a:solidFill>
              <a:round/>
              <a:headEnd/>
              <a:tailEnd/>
            </a:ln>
          </p:spPr>
          <p:txBody>
            <a:bodyPr/>
            <a:lstStyle/>
            <a:p>
              <a:endParaRPr lang="en-US"/>
            </a:p>
          </p:txBody>
        </p:sp>
        <p:sp>
          <p:nvSpPr>
            <p:cNvPr id="12326" name="Line 157"/>
            <p:cNvSpPr>
              <a:spLocks noChangeShapeType="1"/>
            </p:cNvSpPr>
            <p:nvPr/>
          </p:nvSpPr>
          <p:spPr bwMode="auto">
            <a:xfrm>
              <a:off x="3074" y="2402"/>
              <a:ext cx="72" cy="315"/>
            </a:xfrm>
            <a:prstGeom prst="line">
              <a:avLst/>
            </a:prstGeom>
            <a:noFill/>
            <a:ln w="38100">
              <a:solidFill>
                <a:schemeClr val="tx1"/>
              </a:solidFill>
              <a:round/>
              <a:headEnd/>
              <a:tailEnd/>
            </a:ln>
          </p:spPr>
          <p:txBody>
            <a:bodyPr/>
            <a:lstStyle/>
            <a:p>
              <a:endParaRPr lang="en-US"/>
            </a:p>
          </p:txBody>
        </p:sp>
        <p:sp>
          <p:nvSpPr>
            <p:cNvPr id="12327" name="Line 158"/>
            <p:cNvSpPr>
              <a:spLocks noChangeShapeType="1"/>
            </p:cNvSpPr>
            <p:nvPr/>
          </p:nvSpPr>
          <p:spPr bwMode="auto">
            <a:xfrm>
              <a:off x="3170" y="2426"/>
              <a:ext cx="72" cy="315"/>
            </a:xfrm>
            <a:prstGeom prst="line">
              <a:avLst/>
            </a:prstGeom>
            <a:noFill/>
            <a:ln w="38100">
              <a:solidFill>
                <a:schemeClr val="tx1"/>
              </a:solidFill>
              <a:round/>
              <a:headEnd/>
              <a:tailEnd/>
            </a:ln>
          </p:spPr>
          <p:txBody>
            <a:bodyPr/>
            <a:lstStyle/>
            <a:p>
              <a:endParaRPr lang="en-US"/>
            </a:p>
          </p:txBody>
        </p:sp>
        <p:sp>
          <p:nvSpPr>
            <p:cNvPr id="12328" name="Line 159"/>
            <p:cNvSpPr>
              <a:spLocks noChangeShapeType="1"/>
            </p:cNvSpPr>
            <p:nvPr/>
          </p:nvSpPr>
          <p:spPr bwMode="auto">
            <a:xfrm>
              <a:off x="3267" y="2426"/>
              <a:ext cx="72" cy="315"/>
            </a:xfrm>
            <a:prstGeom prst="line">
              <a:avLst/>
            </a:prstGeom>
            <a:noFill/>
            <a:ln w="38100">
              <a:solidFill>
                <a:schemeClr val="tx1"/>
              </a:solidFill>
              <a:round/>
              <a:headEnd/>
              <a:tailEnd/>
            </a:ln>
          </p:spPr>
          <p:txBody>
            <a:bodyPr/>
            <a:lstStyle/>
            <a:p>
              <a:endParaRPr lang="en-US"/>
            </a:p>
          </p:txBody>
        </p:sp>
        <p:sp>
          <p:nvSpPr>
            <p:cNvPr id="12329" name="Line 160"/>
            <p:cNvSpPr>
              <a:spLocks noChangeShapeType="1"/>
            </p:cNvSpPr>
            <p:nvPr/>
          </p:nvSpPr>
          <p:spPr bwMode="auto">
            <a:xfrm>
              <a:off x="3340" y="2426"/>
              <a:ext cx="48" cy="169"/>
            </a:xfrm>
            <a:prstGeom prst="line">
              <a:avLst/>
            </a:prstGeom>
            <a:noFill/>
            <a:ln w="38100">
              <a:solidFill>
                <a:schemeClr val="tx1"/>
              </a:solidFill>
              <a:round/>
              <a:headEnd/>
              <a:tailEnd/>
            </a:ln>
          </p:spPr>
          <p:txBody>
            <a:bodyPr/>
            <a:lstStyle/>
            <a:p>
              <a:endParaRPr lang="en-US"/>
            </a:p>
          </p:txBody>
        </p:sp>
      </p:grpSp>
      <p:sp>
        <p:nvSpPr>
          <p:cNvPr id="70" name="Rectangle 161"/>
          <p:cNvSpPr>
            <a:spLocks noChangeArrowheads="1"/>
          </p:cNvSpPr>
          <p:nvPr/>
        </p:nvSpPr>
        <p:spPr bwMode="auto">
          <a:xfrm>
            <a:off x="4786313" y="2495550"/>
            <a:ext cx="3379787" cy="115888"/>
          </a:xfrm>
          <a:prstGeom prst="rect">
            <a:avLst/>
          </a:prstGeom>
          <a:solidFill>
            <a:srgbClr val="990033"/>
          </a:solidFill>
          <a:ln w="9525">
            <a:solidFill>
              <a:schemeClr val="tx1"/>
            </a:solidFill>
            <a:miter lim="800000"/>
            <a:headEnd/>
            <a:tailEnd/>
          </a:ln>
        </p:spPr>
        <p:txBody>
          <a:bodyPr wrap="none" anchor="ctr"/>
          <a:lstStyle/>
          <a:p>
            <a:endParaRPr lang="vi-VN"/>
          </a:p>
        </p:txBody>
      </p:sp>
      <p:sp>
        <p:nvSpPr>
          <p:cNvPr id="71" name="Freeform 162"/>
          <p:cNvSpPr>
            <a:spLocks/>
          </p:cNvSpPr>
          <p:nvPr/>
        </p:nvSpPr>
        <p:spPr bwMode="auto">
          <a:xfrm>
            <a:off x="4518025" y="2227263"/>
            <a:ext cx="614363" cy="1535112"/>
          </a:xfrm>
          <a:custGeom>
            <a:avLst/>
            <a:gdLst>
              <a:gd name="T0" fmla="*/ 2147483647 w 387"/>
              <a:gd name="T1" fmla="*/ 0 h 1161"/>
              <a:gd name="T2" fmla="*/ 2147483647 w 387"/>
              <a:gd name="T3" fmla="*/ 2147483647 h 1161"/>
              <a:gd name="T4" fmla="*/ 0 w 387"/>
              <a:gd name="T5" fmla="*/ 2147483647 h 1161"/>
              <a:gd name="T6" fmla="*/ 0 w 387"/>
              <a:gd name="T7" fmla="*/ 2147483647 h 1161"/>
              <a:gd name="T8" fmla="*/ 2147483647 w 387"/>
              <a:gd name="T9" fmla="*/ 2147483647 h 1161"/>
              <a:gd name="T10" fmla="*/ 2147483647 w 387"/>
              <a:gd name="T11" fmla="*/ 2147483647 h 1161"/>
              <a:gd name="T12" fmla="*/ 2147483647 w 387"/>
              <a:gd name="T13" fmla="*/ 0 h 1161"/>
              <a:gd name="T14" fmla="*/ 0 60000 65536"/>
              <a:gd name="T15" fmla="*/ 0 60000 65536"/>
              <a:gd name="T16" fmla="*/ 0 60000 65536"/>
              <a:gd name="T17" fmla="*/ 0 60000 65536"/>
              <a:gd name="T18" fmla="*/ 0 60000 65536"/>
              <a:gd name="T19" fmla="*/ 0 60000 65536"/>
              <a:gd name="T20" fmla="*/ 0 60000 65536"/>
              <a:gd name="T21" fmla="*/ 0 w 387"/>
              <a:gd name="T22" fmla="*/ 0 h 1161"/>
              <a:gd name="T23" fmla="*/ 387 w 387"/>
              <a:gd name="T24" fmla="*/ 1161 h 1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161">
                <a:moveTo>
                  <a:pt x="363" y="0"/>
                </a:moveTo>
                <a:lnTo>
                  <a:pt x="387" y="1161"/>
                </a:lnTo>
                <a:lnTo>
                  <a:pt x="0" y="1161"/>
                </a:lnTo>
                <a:lnTo>
                  <a:pt x="0" y="992"/>
                </a:lnTo>
                <a:lnTo>
                  <a:pt x="242" y="992"/>
                </a:lnTo>
                <a:lnTo>
                  <a:pt x="242" y="24"/>
                </a:lnTo>
                <a:lnTo>
                  <a:pt x="363" y="0"/>
                </a:lnTo>
                <a:close/>
              </a:path>
            </a:pathLst>
          </a:custGeom>
          <a:solidFill>
            <a:schemeClr val="bg2"/>
          </a:solidFill>
          <a:ln w="9525">
            <a:solidFill>
              <a:schemeClr val="tx1"/>
            </a:solidFill>
            <a:round/>
            <a:headEnd/>
            <a:tailEnd/>
          </a:ln>
        </p:spPr>
        <p:txBody>
          <a:bodyPr/>
          <a:lstStyle/>
          <a:p>
            <a:endParaRPr lang="en-US"/>
          </a:p>
        </p:txBody>
      </p:sp>
      <p:sp>
        <p:nvSpPr>
          <p:cNvPr id="72" name="Freeform 163"/>
          <p:cNvSpPr>
            <a:spLocks/>
          </p:cNvSpPr>
          <p:nvPr/>
        </p:nvSpPr>
        <p:spPr bwMode="auto">
          <a:xfrm rot="21550303" flipH="1">
            <a:off x="7800975" y="2227263"/>
            <a:ext cx="576263" cy="1535112"/>
          </a:xfrm>
          <a:custGeom>
            <a:avLst/>
            <a:gdLst>
              <a:gd name="T0" fmla="*/ 2147483647 w 387"/>
              <a:gd name="T1" fmla="*/ 0 h 1161"/>
              <a:gd name="T2" fmla="*/ 2147483647 w 387"/>
              <a:gd name="T3" fmla="*/ 2147483647 h 1161"/>
              <a:gd name="T4" fmla="*/ 0 w 387"/>
              <a:gd name="T5" fmla="*/ 2147483647 h 1161"/>
              <a:gd name="T6" fmla="*/ 0 w 387"/>
              <a:gd name="T7" fmla="*/ 2147483647 h 1161"/>
              <a:gd name="T8" fmla="*/ 2147483647 w 387"/>
              <a:gd name="T9" fmla="*/ 2147483647 h 1161"/>
              <a:gd name="T10" fmla="*/ 2147483647 w 387"/>
              <a:gd name="T11" fmla="*/ 2147483647 h 1161"/>
              <a:gd name="T12" fmla="*/ 2147483647 w 387"/>
              <a:gd name="T13" fmla="*/ 0 h 1161"/>
              <a:gd name="T14" fmla="*/ 0 60000 65536"/>
              <a:gd name="T15" fmla="*/ 0 60000 65536"/>
              <a:gd name="T16" fmla="*/ 0 60000 65536"/>
              <a:gd name="T17" fmla="*/ 0 60000 65536"/>
              <a:gd name="T18" fmla="*/ 0 60000 65536"/>
              <a:gd name="T19" fmla="*/ 0 60000 65536"/>
              <a:gd name="T20" fmla="*/ 0 60000 65536"/>
              <a:gd name="T21" fmla="*/ 0 w 387"/>
              <a:gd name="T22" fmla="*/ 0 h 1161"/>
              <a:gd name="T23" fmla="*/ 387 w 387"/>
              <a:gd name="T24" fmla="*/ 1161 h 1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161">
                <a:moveTo>
                  <a:pt x="363" y="0"/>
                </a:moveTo>
                <a:lnTo>
                  <a:pt x="387" y="1161"/>
                </a:lnTo>
                <a:lnTo>
                  <a:pt x="0" y="1161"/>
                </a:lnTo>
                <a:lnTo>
                  <a:pt x="0" y="992"/>
                </a:lnTo>
                <a:lnTo>
                  <a:pt x="242" y="992"/>
                </a:lnTo>
                <a:lnTo>
                  <a:pt x="242" y="24"/>
                </a:lnTo>
                <a:lnTo>
                  <a:pt x="363" y="0"/>
                </a:lnTo>
                <a:close/>
              </a:path>
            </a:pathLst>
          </a:custGeom>
          <a:solidFill>
            <a:schemeClr val="bg2"/>
          </a:solidFill>
          <a:ln w="9525">
            <a:solidFill>
              <a:schemeClr val="tx1"/>
            </a:solidFill>
            <a:round/>
            <a:headEnd/>
            <a:tailEnd/>
          </a:ln>
        </p:spPr>
        <p:txBody>
          <a:bodyPr/>
          <a:lstStyle/>
          <a:p>
            <a:endParaRPr lang="en-US"/>
          </a:p>
        </p:txBody>
      </p:sp>
      <p:sp>
        <p:nvSpPr>
          <p:cNvPr id="73" name="Rectangle 164"/>
          <p:cNvSpPr>
            <a:spLocks noChangeArrowheads="1"/>
          </p:cNvSpPr>
          <p:nvPr/>
        </p:nvSpPr>
        <p:spPr bwMode="auto">
          <a:xfrm>
            <a:off x="6475413" y="2381250"/>
            <a:ext cx="153987" cy="652463"/>
          </a:xfrm>
          <a:prstGeom prst="rect">
            <a:avLst/>
          </a:prstGeom>
          <a:solidFill>
            <a:srgbClr val="990033"/>
          </a:solidFill>
          <a:ln w="9525">
            <a:solidFill>
              <a:schemeClr val="tx1"/>
            </a:solidFill>
            <a:miter lim="800000"/>
            <a:headEnd/>
            <a:tailEnd/>
          </a:ln>
        </p:spPr>
        <p:txBody>
          <a:bodyPr wrap="none" anchor="ctr"/>
          <a:lstStyle/>
          <a:p>
            <a:endParaRPr lang="vi-VN"/>
          </a:p>
        </p:txBody>
      </p:sp>
      <p:sp>
        <p:nvSpPr>
          <p:cNvPr id="74" name="Freeform 165"/>
          <p:cNvSpPr>
            <a:spLocks/>
          </p:cNvSpPr>
          <p:nvPr/>
        </p:nvSpPr>
        <p:spPr bwMode="auto">
          <a:xfrm>
            <a:off x="4248150" y="3282950"/>
            <a:ext cx="461963" cy="1017588"/>
          </a:xfrm>
          <a:custGeom>
            <a:avLst/>
            <a:gdLst>
              <a:gd name="T0" fmla="*/ 2147483647 w 290"/>
              <a:gd name="T1" fmla="*/ 0 h 533"/>
              <a:gd name="T2" fmla="*/ 0 w 290"/>
              <a:gd name="T3" fmla="*/ 0 h 533"/>
              <a:gd name="T4" fmla="*/ 0 w 290"/>
              <a:gd name="T5" fmla="*/ 2147483647 h 533"/>
              <a:gd name="T6" fmla="*/ 0 60000 65536"/>
              <a:gd name="T7" fmla="*/ 0 60000 65536"/>
              <a:gd name="T8" fmla="*/ 0 60000 65536"/>
              <a:gd name="T9" fmla="*/ 0 w 290"/>
              <a:gd name="T10" fmla="*/ 0 h 533"/>
              <a:gd name="T11" fmla="*/ 290 w 290"/>
              <a:gd name="T12" fmla="*/ 533 h 533"/>
            </a:gdLst>
            <a:ahLst/>
            <a:cxnLst>
              <a:cxn ang="T6">
                <a:pos x="T0" y="T1"/>
              </a:cxn>
              <a:cxn ang="T7">
                <a:pos x="T2" y="T3"/>
              </a:cxn>
              <a:cxn ang="T8">
                <a:pos x="T4" y="T5"/>
              </a:cxn>
            </a:cxnLst>
            <a:rect l="T9" t="T10" r="T11" b="T12"/>
            <a:pathLst>
              <a:path w="290" h="533">
                <a:moveTo>
                  <a:pt x="290" y="0"/>
                </a:moveTo>
                <a:lnTo>
                  <a:pt x="0" y="0"/>
                </a:lnTo>
                <a:lnTo>
                  <a:pt x="0" y="533"/>
                </a:lnTo>
              </a:path>
            </a:pathLst>
          </a:custGeom>
          <a:noFill/>
          <a:ln w="38100">
            <a:solidFill>
              <a:srgbClr val="FF9900"/>
            </a:solidFill>
            <a:round/>
            <a:headEnd/>
            <a:tailEnd/>
          </a:ln>
        </p:spPr>
        <p:txBody>
          <a:bodyPr/>
          <a:lstStyle/>
          <a:p>
            <a:endParaRPr lang="en-US"/>
          </a:p>
        </p:txBody>
      </p:sp>
      <p:sp>
        <p:nvSpPr>
          <p:cNvPr id="75" name="Freeform 166"/>
          <p:cNvSpPr>
            <a:spLocks/>
          </p:cNvSpPr>
          <p:nvPr/>
        </p:nvSpPr>
        <p:spPr bwMode="auto">
          <a:xfrm flipH="1">
            <a:off x="8129588" y="2532063"/>
            <a:ext cx="654050" cy="1804987"/>
          </a:xfrm>
          <a:custGeom>
            <a:avLst/>
            <a:gdLst>
              <a:gd name="T0" fmla="*/ 2147483647 w 290"/>
              <a:gd name="T1" fmla="*/ 0 h 533"/>
              <a:gd name="T2" fmla="*/ 0 w 290"/>
              <a:gd name="T3" fmla="*/ 0 h 533"/>
              <a:gd name="T4" fmla="*/ 0 w 290"/>
              <a:gd name="T5" fmla="*/ 2147483647 h 533"/>
              <a:gd name="T6" fmla="*/ 0 60000 65536"/>
              <a:gd name="T7" fmla="*/ 0 60000 65536"/>
              <a:gd name="T8" fmla="*/ 0 60000 65536"/>
              <a:gd name="T9" fmla="*/ 0 w 290"/>
              <a:gd name="T10" fmla="*/ 0 h 533"/>
              <a:gd name="T11" fmla="*/ 290 w 290"/>
              <a:gd name="T12" fmla="*/ 533 h 533"/>
            </a:gdLst>
            <a:ahLst/>
            <a:cxnLst>
              <a:cxn ang="T6">
                <a:pos x="T0" y="T1"/>
              </a:cxn>
              <a:cxn ang="T7">
                <a:pos x="T2" y="T3"/>
              </a:cxn>
              <a:cxn ang="T8">
                <a:pos x="T4" y="T5"/>
              </a:cxn>
            </a:cxnLst>
            <a:rect l="T9" t="T10" r="T11" b="T12"/>
            <a:pathLst>
              <a:path w="290" h="533">
                <a:moveTo>
                  <a:pt x="290" y="0"/>
                </a:moveTo>
                <a:lnTo>
                  <a:pt x="0" y="0"/>
                </a:lnTo>
                <a:lnTo>
                  <a:pt x="0" y="533"/>
                </a:lnTo>
              </a:path>
            </a:pathLst>
          </a:custGeom>
          <a:noFill/>
          <a:ln w="38100">
            <a:solidFill>
              <a:srgbClr val="FF9900"/>
            </a:solidFill>
            <a:round/>
            <a:headEnd/>
            <a:tailEnd/>
          </a:ln>
        </p:spPr>
        <p:txBody>
          <a:bodyPr/>
          <a:lstStyle/>
          <a:p>
            <a:endParaRPr lang="en-US"/>
          </a:p>
        </p:txBody>
      </p:sp>
      <p:sp>
        <p:nvSpPr>
          <p:cNvPr id="76" name="Line 167"/>
          <p:cNvSpPr>
            <a:spLocks noChangeShapeType="1"/>
          </p:cNvSpPr>
          <p:nvPr/>
        </p:nvSpPr>
        <p:spPr bwMode="auto">
          <a:xfrm flipH="1" flipV="1">
            <a:off x="4248150" y="3494088"/>
            <a:ext cx="0" cy="230187"/>
          </a:xfrm>
          <a:prstGeom prst="line">
            <a:avLst/>
          </a:prstGeom>
          <a:noFill/>
          <a:ln w="57150">
            <a:solidFill>
              <a:srgbClr val="FF3300"/>
            </a:solidFill>
            <a:round/>
            <a:headEnd/>
            <a:tailEnd type="triangle" w="med" len="med"/>
          </a:ln>
        </p:spPr>
        <p:txBody>
          <a:bodyPr/>
          <a:lstStyle/>
          <a:p>
            <a:endParaRPr lang="en-US"/>
          </a:p>
        </p:txBody>
      </p:sp>
      <p:sp>
        <p:nvSpPr>
          <p:cNvPr id="77" name="Line 168"/>
          <p:cNvSpPr>
            <a:spLocks noChangeShapeType="1"/>
          </p:cNvSpPr>
          <p:nvPr/>
        </p:nvSpPr>
        <p:spPr bwMode="auto">
          <a:xfrm>
            <a:off x="8783638" y="3724275"/>
            <a:ext cx="0" cy="153988"/>
          </a:xfrm>
          <a:prstGeom prst="line">
            <a:avLst/>
          </a:prstGeom>
          <a:noFill/>
          <a:ln w="57150">
            <a:solidFill>
              <a:srgbClr val="FF3300"/>
            </a:solidFill>
            <a:round/>
            <a:headEnd/>
            <a:tailEnd type="triangle" w="med" len="med"/>
          </a:ln>
        </p:spPr>
        <p:txBody>
          <a:bodyPr/>
          <a:lstStyle/>
          <a:p>
            <a:endParaRPr lang="en-US"/>
          </a:p>
        </p:txBody>
      </p:sp>
      <p:sp>
        <p:nvSpPr>
          <p:cNvPr id="78" name="Oval 169"/>
          <p:cNvSpPr>
            <a:spLocks noChangeArrowheads="1"/>
          </p:cNvSpPr>
          <p:nvPr/>
        </p:nvSpPr>
        <p:spPr bwMode="auto">
          <a:xfrm>
            <a:off x="4173538" y="3916363"/>
            <a:ext cx="152400" cy="152400"/>
          </a:xfrm>
          <a:prstGeom prst="ellipse">
            <a:avLst/>
          </a:prstGeom>
          <a:solidFill>
            <a:srgbClr val="FF3300"/>
          </a:solidFill>
          <a:ln w="9525">
            <a:solidFill>
              <a:srgbClr val="FF3300"/>
            </a:solidFill>
            <a:round/>
            <a:headEnd/>
            <a:tailEnd/>
          </a:ln>
        </p:spPr>
        <p:txBody>
          <a:bodyPr wrap="none" anchor="ctr"/>
          <a:lstStyle/>
          <a:p>
            <a:endParaRPr lang="vi-VN"/>
          </a:p>
        </p:txBody>
      </p:sp>
      <p:sp>
        <p:nvSpPr>
          <p:cNvPr id="79" name="Text Box 170"/>
          <p:cNvSpPr txBox="1">
            <a:spLocks noChangeArrowheads="1"/>
          </p:cNvSpPr>
          <p:nvPr/>
        </p:nvSpPr>
        <p:spPr bwMode="auto">
          <a:xfrm>
            <a:off x="6361113" y="1957388"/>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C</a:t>
            </a:r>
          </a:p>
        </p:txBody>
      </p:sp>
      <p:sp>
        <p:nvSpPr>
          <p:cNvPr id="80" name="Text Box 171"/>
          <p:cNvSpPr txBox="1">
            <a:spLocks noChangeArrowheads="1"/>
          </p:cNvSpPr>
          <p:nvPr/>
        </p:nvSpPr>
        <p:spPr bwMode="auto">
          <a:xfrm>
            <a:off x="8050213" y="2111375"/>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N</a:t>
            </a:r>
          </a:p>
        </p:txBody>
      </p:sp>
      <p:sp>
        <p:nvSpPr>
          <p:cNvPr id="81" name="Text Box 172"/>
          <p:cNvSpPr txBox="1">
            <a:spLocks noChangeArrowheads="1"/>
          </p:cNvSpPr>
          <p:nvPr/>
        </p:nvSpPr>
        <p:spPr bwMode="auto">
          <a:xfrm>
            <a:off x="4478338" y="2189163"/>
            <a:ext cx="344487"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M</a:t>
            </a:r>
          </a:p>
        </p:txBody>
      </p:sp>
      <p:sp>
        <p:nvSpPr>
          <p:cNvPr id="82" name="Text Box 173"/>
          <p:cNvSpPr txBox="1">
            <a:spLocks noChangeArrowheads="1"/>
          </p:cNvSpPr>
          <p:nvPr/>
        </p:nvSpPr>
        <p:spPr bwMode="auto">
          <a:xfrm>
            <a:off x="4402138" y="2879725"/>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A</a:t>
            </a:r>
          </a:p>
        </p:txBody>
      </p:sp>
      <p:sp>
        <p:nvSpPr>
          <p:cNvPr id="83" name="Text Box 174"/>
          <p:cNvSpPr txBox="1">
            <a:spLocks noChangeArrowheads="1"/>
          </p:cNvSpPr>
          <p:nvPr/>
        </p:nvSpPr>
        <p:spPr bwMode="auto">
          <a:xfrm>
            <a:off x="8166100" y="2841625"/>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B</a:t>
            </a:r>
          </a:p>
        </p:txBody>
      </p:sp>
      <p:sp>
        <p:nvSpPr>
          <p:cNvPr id="84" name="Text Box 175"/>
          <p:cNvSpPr txBox="1">
            <a:spLocks noChangeArrowheads="1"/>
          </p:cNvSpPr>
          <p:nvPr/>
        </p:nvSpPr>
        <p:spPr bwMode="auto">
          <a:xfrm>
            <a:off x="4251325" y="3952875"/>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a:t>
            </a:r>
          </a:p>
        </p:txBody>
      </p:sp>
      <p:sp>
        <p:nvSpPr>
          <p:cNvPr id="85" name="Text Box 176"/>
          <p:cNvSpPr txBox="1">
            <a:spLocks noChangeArrowheads="1"/>
          </p:cNvSpPr>
          <p:nvPr/>
        </p:nvSpPr>
        <p:spPr bwMode="auto">
          <a:xfrm>
            <a:off x="8432800" y="3878263"/>
            <a:ext cx="423863"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_</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1000"/>
                                        <p:tgtEl>
                                          <p:spTgt spid="4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1000"/>
                                        <p:tgtEl>
                                          <p:spTgt spid="48"/>
                                        </p:tgtEl>
                                      </p:cBhvr>
                                    </p:animEffect>
                                    <p:anim calcmode="lin" valueType="num">
                                      <p:cBhvr>
                                        <p:cTn id="11" dur="1000" fill="hold"/>
                                        <p:tgtEl>
                                          <p:spTgt spid="48"/>
                                        </p:tgtEl>
                                        <p:attrNameLst>
                                          <p:attrName>ppt_x</p:attrName>
                                        </p:attrNameLst>
                                      </p:cBhvr>
                                      <p:tavLst>
                                        <p:tav tm="0">
                                          <p:val>
                                            <p:strVal val="#ppt_x"/>
                                          </p:val>
                                        </p:tav>
                                        <p:tav tm="100000">
                                          <p:val>
                                            <p:strVal val="#ppt_x"/>
                                          </p:val>
                                        </p:tav>
                                      </p:tavLst>
                                    </p:anim>
                                    <p:anim calcmode="lin" valueType="num">
                                      <p:cBhvr>
                                        <p:cTn id="12" dur="1000" fill="hold"/>
                                        <p:tgtEl>
                                          <p:spTgt spid="4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1000"/>
                                        <p:tgtEl>
                                          <p:spTgt spid="70"/>
                                        </p:tgtEl>
                                      </p:cBhvr>
                                    </p:animEffect>
                                    <p:anim calcmode="lin" valueType="num">
                                      <p:cBhvr>
                                        <p:cTn id="26" dur="1000" fill="hold"/>
                                        <p:tgtEl>
                                          <p:spTgt spid="70"/>
                                        </p:tgtEl>
                                        <p:attrNameLst>
                                          <p:attrName>ppt_x</p:attrName>
                                        </p:attrNameLst>
                                      </p:cBhvr>
                                      <p:tavLst>
                                        <p:tav tm="0">
                                          <p:val>
                                            <p:strVal val="#ppt_x"/>
                                          </p:val>
                                        </p:tav>
                                        <p:tav tm="100000">
                                          <p:val>
                                            <p:strVal val="#ppt_x"/>
                                          </p:val>
                                        </p:tav>
                                      </p:tavLst>
                                    </p:anim>
                                    <p:anim calcmode="lin" valueType="num">
                                      <p:cBhvr>
                                        <p:cTn id="27" dur="1000" fill="hold"/>
                                        <p:tgtEl>
                                          <p:spTgt spid="70"/>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1000"/>
                                        <p:tgtEl>
                                          <p:spTgt spid="71"/>
                                        </p:tgtEl>
                                      </p:cBhvr>
                                    </p:animEffect>
                                    <p:anim calcmode="lin" valueType="num">
                                      <p:cBhvr>
                                        <p:cTn id="31" dur="1000" fill="hold"/>
                                        <p:tgtEl>
                                          <p:spTgt spid="71"/>
                                        </p:tgtEl>
                                        <p:attrNameLst>
                                          <p:attrName>ppt_x</p:attrName>
                                        </p:attrNameLst>
                                      </p:cBhvr>
                                      <p:tavLst>
                                        <p:tav tm="0">
                                          <p:val>
                                            <p:strVal val="#ppt_x"/>
                                          </p:val>
                                        </p:tav>
                                        <p:tav tm="100000">
                                          <p:val>
                                            <p:strVal val="#ppt_x"/>
                                          </p:val>
                                        </p:tav>
                                      </p:tavLst>
                                    </p:anim>
                                    <p:anim calcmode="lin" valueType="num">
                                      <p:cBhvr>
                                        <p:cTn id="32" dur="1000" fill="hold"/>
                                        <p:tgtEl>
                                          <p:spTgt spid="71"/>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1000" fill="hold"/>
                                        <p:tgtEl>
                                          <p:spTgt spid="7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1000"/>
                                        <p:tgtEl>
                                          <p:spTgt spid="73"/>
                                        </p:tgtEl>
                                      </p:cBhvr>
                                    </p:animEffect>
                                    <p:anim calcmode="lin" valueType="num">
                                      <p:cBhvr>
                                        <p:cTn id="41" dur="1000" fill="hold"/>
                                        <p:tgtEl>
                                          <p:spTgt spid="73"/>
                                        </p:tgtEl>
                                        <p:attrNameLst>
                                          <p:attrName>ppt_x</p:attrName>
                                        </p:attrNameLst>
                                      </p:cBhvr>
                                      <p:tavLst>
                                        <p:tav tm="0">
                                          <p:val>
                                            <p:strVal val="#ppt_x"/>
                                          </p:val>
                                        </p:tav>
                                        <p:tav tm="100000">
                                          <p:val>
                                            <p:strVal val="#ppt_x"/>
                                          </p:val>
                                        </p:tav>
                                      </p:tavLst>
                                    </p:anim>
                                    <p:anim calcmode="lin" valueType="num">
                                      <p:cBhvr>
                                        <p:cTn id="42" dur="1000" fill="hold"/>
                                        <p:tgtEl>
                                          <p:spTgt spid="7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1000"/>
                                        <p:tgtEl>
                                          <p:spTgt spid="74"/>
                                        </p:tgtEl>
                                      </p:cBhvr>
                                    </p:animEffect>
                                    <p:anim calcmode="lin" valueType="num">
                                      <p:cBhvr>
                                        <p:cTn id="46" dur="1000" fill="hold"/>
                                        <p:tgtEl>
                                          <p:spTgt spid="74"/>
                                        </p:tgtEl>
                                        <p:attrNameLst>
                                          <p:attrName>ppt_x</p:attrName>
                                        </p:attrNameLst>
                                      </p:cBhvr>
                                      <p:tavLst>
                                        <p:tav tm="0">
                                          <p:val>
                                            <p:strVal val="#ppt_x"/>
                                          </p:val>
                                        </p:tav>
                                        <p:tav tm="100000">
                                          <p:val>
                                            <p:strVal val="#ppt_x"/>
                                          </p:val>
                                        </p:tav>
                                      </p:tavLst>
                                    </p:anim>
                                    <p:anim calcmode="lin" valueType="num">
                                      <p:cBhvr>
                                        <p:cTn id="47" dur="1000" fill="hold"/>
                                        <p:tgtEl>
                                          <p:spTgt spid="74"/>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fade">
                                      <p:cBhvr>
                                        <p:cTn id="50" dur="1000"/>
                                        <p:tgtEl>
                                          <p:spTgt spid="75"/>
                                        </p:tgtEl>
                                      </p:cBhvr>
                                    </p:animEffect>
                                    <p:anim calcmode="lin" valueType="num">
                                      <p:cBhvr>
                                        <p:cTn id="51" dur="1000" fill="hold"/>
                                        <p:tgtEl>
                                          <p:spTgt spid="75"/>
                                        </p:tgtEl>
                                        <p:attrNameLst>
                                          <p:attrName>ppt_x</p:attrName>
                                        </p:attrNameLst>
                                      </p:cBhvr>
                                      <p:tavLst>
                                        <p:tav tm="0">
                                          <p:val>
                                            <p:strVal val="#ppt_x"/>
                                          </p:val>
                                        </p:tav>
                                        <p:tav tm="100000">
                                          <p:val>
                                            <p:strVal val="#ppt_x"/>
                                          </p:val>
                                        </p:tav>
                                      </p:tavLst>
                                    </p:anim>
                                    <p:anim calcmode="lin" valueType="num">
                                      <p:cBhvr>
                                        <p:cTn id="52" dur="1000" fill="hold"/>
                                        <p:tgtEl>
                                          <p:spTgt spid="75"/>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fade">
                                      <p:cBhvr>
                                        <p:cTn id="55" dur="1000"/>
                                        <p:tgtEl>
                                          <p:spTgt spid="78"/>
                                        </p:tgtEl>
                                      </p:cBhvr>
                                    </p:animEffect>
                                    <p:anim calcmode="lin" valueType="num">
                                      <p:cBhvr>
                                        <p:cTn id="56" dur="1000" fill="hold"/>
                                        <p:tgtEl>
                                          <p:spTgt spid="78"/>
                                        </p:tgtEl>
                                        <p:attrNameLst>
                                          <p:attrName>ppt_x</p:attrName>
                                        </p:attrNameLst>
                                      </p:cBhvr>
                                      <p:tavLst>
                                        <p:tav tm="0">
                                          <p:val>
                                            <p:strVal val="#ppt_x"/>
                                          </p:val>
                                        </p:tav>
                                        <p:tav tm="100000">
                                          <p:val>
                                            <p:strVal val="#ppt_x"/>
                                          </p:val>
                                        </p:tav>
                                      </p:tavLst>
                                    </p:anim>
                                    <p:anim calcmode="lin" valueType="num">
                                      <p:cBhvr>
                                        <p:cTn id="57" dur="1000" fill="hold"/>
                                        <p:tgtEl>
                                          <p:spTgt spid="7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1000"/>
                                        <p:tgtEl>
                                          <p:spTgt spid="79"/>
                                        </p:tgtEl>
                                      </p:cBhvr>
                                    </p:animEffect>
                                    <p:anim calcmode="lin" valueType="num">
                                      <p:cBhvr>
                                        <p:cTn id="61" dur="1000" fill="hold"/>
                                        <p:tgtEl>
                                          <p:spTgt spid="79"/>
                                        </p:tgtEl>
                                        <p:attrNameLst>
                                          <p:attrName>ppt_x</p:attrName>
                                        </p:attrNameLst>
                                      </p:cBhvr>
                                      <p:tavLst>
                                        <p:tav tm="0">
                                          <p:val>
                                            <p:strVal val="#ppt_x"/>
                                          </p:val>
                                        </p:tav>
                                        <p:tav tm="100000">
                                          <p:val>
                                            <p:strVal val="#ppt_x"/>
                                          </p:val>
                                        </p:tav>
                                      </p:tavLst>
                                    </p:anim>
                                    <p:anim calcmode="lin" valueType="num">
                                      <p:cBhvr>
                                        <p:cTn id="62" dur="1000" fill="hold"/>
                                        <p:tgtEl>
                                          <p:spTgt spid="79"/>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1000"/>
                                        <p:tgtEl>
                                          <p:spTgt spid="80"/>
                                        </p:tgtEl>
                                      </p:cBhvr>
                                    </p:animEffect>
                                    <p:anim calcmode="lin" valueType="num">
                                      <p:cBhvr>
                                        <p:cTn id="66" dur="1000" fill="hold"/>
                                        <p:tgtEl>
                                          <p:spTgt spid="80"/>
                                        </p:tgtEl>
                                        <p:attrNameLst>
                                          <p:attrName>ppt_x</p:attrName>
                                        </p:attrNameLst>
                                      </p:cBhvr>
                                      <p:tavLst>
                                        <p:tav tm="0">
                                          <p:val>
                                            <p:strVal val="#ppt_x"/>
                                          </p:val>
                                        </p:tav>
                                        <p:tav tm="100000">
                                          <p:val>
                                            <p:strVal val="#ppt_x"/>
                                          </p:val>
                                        </p:tav>
                                      </p:tavLst>
                                    </p:anim>
                                    <p:anim calcmode="lin" valueType="num">
                                      <p:cBhvr>
                                        <p:cTn id="67" dur="1000" fill="hold"/>
                                        <p:tgtEl>
                                          <p:spTgt spid="80"/>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fade">
                                      <p:cBhvr>
                                        <p:cTn id="70" dur="1000"/>
                                        <p:tgtEl>
                                          <p:spTgt spid="81"/>
                                        </p:tgtEl>
                                      </p:cBhvr>
                                    </p:animEffect>
                                    <p:anim calcmode="lin" valueType="num">
                                      <p:cBhvr>
                                        <p:cTn id="71" dur="1000" fill="hold"/>
                                        <p:tgtEl>
                                          <p:spTgt spid="81"/>
                                        </p:tgtEl>
                                        <p:attrNameLst>
                                          <p:attrName>ppt_x</p:attrName>
                                        </p:attrNameLst>
                                      </p:cBhvr>
                                      <p:tavLst>
                                        <p:tav tm="0">
                                          <p:val>
                                            <p:strVal val="#ppt_x"/>
                                          </p:val>
                                        </p:tav>
                                        <p:tav tm="100000">
                                          <p:val>
                                            <p:strVal val="#ppt_x"/>
                                          </p:val>
                                        </p:tav>
                                      </p:tavLst>
                                    </p:anim>
                                    <p:anim calcmode="lin" valueType="num">
                                      <p:cBhvr>
                                        <p:cTn id="72" dur="1000" fill="hold"/>
                                        <p:tgtEl>
                                          <p:spTgt spid="81"/>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83"/>
                                        </p:tgtEl>
                                        <p:attrNameLst>
                                          <p:attrName>style.visibility</p:attrName>
                                        </p:attrNameLst>
                                      </p:cBhvr>
                                      <p:to>
                                        <p:strVal val="visible"/>
                                      </p:to>
                                    </p:set>
                                    <p:animEffect transition="in" filter="fade">
                                      <p:cBhvr>
                                        <p:cTn id="80" dur="1000"/>
                                        <p:tgtEl>
                                          <p:spTgt spid="83"/>
                                        </p:tgtEl>
                                      </p:cBhvr>
                                    </p:animEffect>
                                    <p:anim calcmode="lin" valueType="num">
                                      <p:cBhvr>
                                        <p:cTn id="81" dur="1000" fill="hold"/>
                                        <p:tgtEl>
                                          <p:spTgt spid="83"/>
                                        </p:tgtEl>
                                        <p:attrNameLst>
                                          <p:attrName>ppt_x</p:attrName>
                                        </p:attrNameLst>
                                      </p:cBhvr>
                                      <p:tavLst>
                                        <p:tav tm="0">
                                          <p:val>
                                            <p:strVal val="#ppt_x"/>
                                          </p:val>
                                        </p:tav>
                                        <p:tav tm="100000">
                                          <p:val>
                                            <p:strVal val="#ppt_x"/>
                                          </p:val>
                                        </p:tav>
                                      </p:tavLst>
                                    </p:anim>
                                    <p:anim calcmode="lin" valueType="num">
                                      <p:cBhvr>
                                        <p:cTn id="82" dur="1000" fill="hold"/>
                                        <p:tgtEl>
                                          <p:spTgt spid="83"/>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000"/>
                                        <p:tgtEl>
                                          <p:spTgt spid="84"/>
                                        </p:tgtEl>
                                      </p:cBhvr>
                                    </p:animEffect>
                                    <p:anim calcmode="lin" valueType="num">
                                      <p:cBhvr>
                                        <p:cTn id="86" dur="1000" fill="hold"/>
                                        <p:tgtEl>
                                          <p:spTgt spid="84"/>
                                        </p:tgtEl>
                                        <p:attrNameLst>
                                          <p:attrName>ppt_x</p:attrName>
                                        </p:attrNameLst>
                                      </p:cBhvr>
                                      <p:tavLst>
                                        <p:tav tm="0">
                                          <p:val>
                                            <p:strVal val="#ppt_x"/>
                                          </p:val>
                                        </p:tav>
                                        <p:tav tm="100000">
                                          <p:val>
                                            <p:strVal val="#ppt_x"/>
                                          </p:val>
                                        </p:tav>
                                      </p:tavLst>
                                    </p:anim>
                                    <p:anim calcmode="lin" valueType="num">
                                      <p:cBhvr>
                                        <p:cTn id="87" dur="1000" fill="hold"/>
                                        <p:tgtEl>
                                          <p:spTgt spid="84"/>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85"/>
                                        </p:tgtEl>
                                        <p:attrNameLst>
                                          <p:attrName>style.visibility</p:attrName>
                                        </p:attrNameLst>
                                      </p:cBhvr>
                                      <p:to>
                                        <p:strVal val="visible"/>
                                      </p:to>
                                    </p:set>
                                    <p:animEffect transition="in" filter="fade">
                                      <p:cBhvr>
                                        <p:cTn id="90" dur="1000"/>
                                        <p:tgtEl>
                                          <p:spTgt spid="85"/>
                                        </p:tgtEl>
                                      </p:cBhvr>
                                    </p:animEffect>
                                    <p:anim calcmode="lin" valueType="num">
                                      <p:cBhvr>
                                        <p:cTn id="91" dur="1000" fill="hold"/>
                                        <p:tgtEl>
                                          <p:spTgt spid="85"/>
                                        </p:tgtEl>
                                        <p:attrNameLst>
                                          <p:attrName>ppt_x</p:attrName>
                                        </p:attrNameLst>
                                      </p:cBhvr>
                                      <p:tavLst>
                                        <p:tav tm="0">
                                          <p:val>
                                            <p:strVal val="#ppt_x"/>
                                          </p:val>
                                        </p:tav>
                                        <p:tav tm="100000">
                                          <p:val>
                                            <p:strVal val="#ppt_x"/>
                                          </p:val>
                                        </p:tav>
                                      </p:tavLst>
                                    </p:anim>
                                    <p:anim calcmode="lin" valueType="num">
                                      <p:cBhvr>
                                        <p:cTn id="9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1"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box(in)">
                                      <p:cBhvr>
                                        <p:cTn id="97" dur="500"/>
                                        <p:tgtEl>
                                          <p:spTgt spid="4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0" presetClass="path" presetSubtype="0" accel="50000" decel="50000" fill="hold" grpId="1" nodeType="clickEffect">
                                  <p:stCondLst>
                                    <p:cond delay="0"/>
                                  </p:stCondLst>
                                  <p:childTnLst>
                                    <p:animMotion origin="layout" path="M -0.00208 0.0037 C 0.00209 -0.10278 -0.0243 -0.10185 0.00417 -0.10185 L 0.09167 -0.10185 L 0.09792 -0.15463 L 0.10417 -0.09352 L 0.1125 -0.16574 L 0.12292 -0.09352 L 0.13334 -0.16297 L 0.14375 -0.09352 L 0.14584 -0.16019 L 0.16042 -0.08797 L 0.1625 -0.16297 L 0.175 -0.0963 L 0.18125 -0.15741 L 0.19167 -0.09074 L 0.19584 -0.15741 L 0.20834 -0.0963 L 0.21667 -0.15463 L 0.22292 -0.09074 L 0.23125 -0.16019 L 0.24167 -0.08797 L 0.25 -0.21297 L 0.49584 -0.20741 L 0.49584 0.04815 " pathEditMode="relative" rAng="0" ptsTypes="fAAAAAAAAAAAAAAAAAAAAAAA">
                                      <p:cBhvr>
                                        <p:cTn id="101" dur="8000" fill="hold"/>
                                        <p:tgtEl>
                                          <p:spTgt spid="78"/>
                                        </p:tgtEl>
                                        <p:attrNameLst>
                                          <p:attrName>ppt_x</p:attrName>
                                          <p:attrName>ppt_y</p:attrName>
                                        </p:attrNameLst>
                                      </p:cBhvr>
                                      <p:rCtr x="23800" y="-8600"/>
                                    </p:animMotion>
                                  </p:childTnLst>
                                </p:cTn>
                              </p:par>
                            </p:childTnLst>
                          </p:cTn>
                        </p:par>
                        <p:par>
                          <p:cTn id="102" fill="hold" nodeType="afterGroup">
                            <p:stCondLst>
                              <p:cond delay="8000"/>
                            </p:stCondLst>
                            <p:childTnLst>
                              <p:par>
                                <p:cTn id="103" presetID="4" presetClass="entr" presetSubtype="16" fill="hold" grpId="0" nodeType="after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box(in)">
                                      <p:cBhvr>
                                        <p:cTn id="105" dur="500"/>
                                        <p:tgtEl>
                                          <p:spTgt spid="77"/>
                                        </p:tgtEl>
                                      </p:cBhvr>
                                    </p:animEffect>
                                  </p:childTnLst>
                                </p:cTn>
                              </p:par>
                              <p:par>
                                <p:cTn id="106" presetID="4" presetClass="entr" presetSubtype="16" fill="hold" grpId="0" nodeType="withEffect">
                                  <p:stCondLst>
                                    <p:cond delay="0"/>
                                  </p:stCondLst>
                                  <p:childTnLst>
                                    <p:set>
                                      <p:cBhvr>
                                        <p:cTn id="107" dur="1" fill="hold">
                                          <p:stCondLst>
                                            <p:cond delay="0"/>
                                          </p:stCondLst>
                                        </p:cTn>
                                        <p:tgtEl>
                                          <p:spTgt spid="76"/>
                                        </p:tgtEl>
                                        <p:attrNameLst>
                                          <p:attrName>style.visibility</p:attrName>
                                        </p:attrNameLst>
                                      </p:cBhvr>
                                      <p:to>
                                        <p:strVal val="visible"/>
                                      </p:to>
                                    </p:set>
                                    <p:animEffect transition="in" filter="box(in)">
                                      <p:cBhvr>
                                        <p:cTn id="108" dur="500"/>
                                        <p:tgtEl>
                                          <p:spTgt spid="76"/>
                                        </p:tgtEl>
                                      </p:cBhvr>
                                    </p:animEffect>
                                  </p:childTnLst>
                                </p:cTn>
                              </p:par>
                            </p:childTnLst>
                          </p:cTn>
                        </p:par>
                        <p:par>
                          <p:cTn id="109" fill="hold" nodeType="afterGroup">
                            <p:stCondLst>
                              <p:cond delay="8500"/>
                            </p:stCondLst>
                            <p:childTnLst>
                              <p:par>
                                <p:cTn id="110" presetID="4" presetClass="exit" presetSubtype="16" fill="hold" grpId="2" nodeType="afterEffect">
                                  <p:stCondLst>
                                    <p:cond delay="0"/>
                                  </p:stCondLst>
                                  <p:childTnLst>
                                    <p:animEffect transition="out" filter="box(in)">
                                      <p:cBhvr>
                                        <p:cTn id="111" dur="500"/>
                                        <p:tgtEl>
                                          <p:spTgt spid="78"/>
                                        </p:tgtEl>
                                      </p:cBhvr>
                                    </p:animEffect>
                                    <p:set>
                                      <p:cBhvr>
                                        <p:cTn id="112"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7" grpId="0"/>
      <p:bldP spid="47" grpId="1"/>
      <p:bldP spid="48" grpId="0" animBg="1"/>
      <p:bldP spid="4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8" grpId="1" animBg="1"/>
      <p:bldP spid="78" grpId="2" animBg="1"/>
      <p:bldP spid="79" grpId="0"/>
      <p:bldP spid="80" grpId="0"/>
      <p:bldP spid="81" grpId="0"/>
      <p:bldP spid="82" grpId="0"/>
      <p:bldP spid="83" grpId="0"/>
      <p:bldP spid="84" grpId="0"/>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ranh dán tường hoa đỏ hồng quyến rũ"/>
          <p:cNvPicPr>
            <a:picLocks noChangeAspect="1" noChangeArrowheads="1"/>
          </p:cNvPicPr>
          <p:nvPr/>
        </p:nvPicPr>
        <p:blipFill>
          <a:blip r:embed="rId2"/>
          <a:srcRect/>
          <a:stretch>
            <a:fillRect/>
          </a:stretch>
        </p:blipFill>
        <p:spPr bwMode="auto">
          <a:xfrm>
            <a:off x="-9906" y="0"/>
            <a:ext cx="9153906" cy="6858000"/>
          </a:xfrm>
          <a:prstGeom prst="rect">
            <a:avLst/>
          </a:prstGeom>
          <a:noFill/>
        </p:spPr>
      </p:pic>
      <p:pic>
        <p:nvPicPr>
          <p:cNvPr id="3" name="Picture 38" descr="2_17"/>
          <p:cNvPicPr>
            <a:picLocks noChangeAspect="1" noChangeArrowheads="1"/>
          </p:cNvPicPr>
          <p:nvPr/>
        </p:nvPicPr>
        <p:blipFill>
          <a:blip r:embed="rId3"/>
          <a:srcRect/>
          <a:stretch>
            <a:fillRect/>
          </a:stretch>
        </p:blipFill>
        <p:spPr bwMode="auto">
          <a:xfrm>
            <a:off x="0" y="0"/>
            <a:ext cx="2286000" cy="762000"/>
          </a:xfrm>
          <a:prstGeom prst="rect">
            <a:avLst/>
          </a:prstGeom>
          <a:noFill/>
          <a:ln w="9525">
            <a:noFill/>
            <a:miter lim="800000"/>
            <a:headEnd/>
            <a:tailEnd/>
          </a:ln>
        </p:spPr>
      </p:pic>
      <p:sp>
        <p:nvSpPr>
          <p:cNvPr id="4" name="Text Box 4"/>
          <p:cNvSpPr txBox="1">
            <a:spLocks noChangeArrowheads="1"/>
          </p:cNvSpPr>
          <p:nvPr/>
        </p:nvSpPr>
        <p:spPr bwMode="auto">
          <a:xfrm>
            <a:off x="2209800" y="0"/>
            <a:ext cx="3200400" cy="646331"/>
          </a:xfrm>
          <a:prstGeom prst="rect">
            <a:avLst/>
          </a:prstGeom>
          <a:noFill/>
          <a:ln w="9525">
            <a:noFill/>
            <a:miter lim="800000"/>
            <a:headEnd/>
            <a:tailEnd/>
          </a:ln>
          <a:effectLst/>
        </p:spPr>
        <p:txBody>
          <a:bodyPr>
            <a:spAutoFit/>
          </a:bodyPr>
          <a:lstStyle/>
          <a:p>
            <a:pPr>
              <a:spcBef>
                <a:spcPct val="50000"/>
              </a:spcBef>
              <a:defRPr/>
            </a:pPr>
            <a:r>
              <a:rPr lang="en-US" sz="3600" b="1" dirty="0" err="1">
                <a:latin typeface="Times New Roman" pitchFamily="18" charset="0"/>
                <a:cs typeface="Times New Roman" pitchFamily="18" charset="0"/>
              </a:rPr>
              <a:t>Biến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trở</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p>
        </p:txBody>
      </p:sp>
      <p:sp>
        <p:nvSpPr>
          <p:cNvPr id="5" name="TextBox 4"/>
          <p:cNvSpPr txBox="1"/>
          <p:nvPr/>
        </p:nvSpPr>
        <p:spPr>
          <a:xfrm>
            <a:off x="228600" y="914400"/>
            <a:ext cx="8534400" cy="646113"/>
          </a:xfrm>
          <a:prstGeom prst="rect">
            <a:avLst/>
          </a:prstGeom>
          <a:noFill/>
        </p:spPr>
        <p:txBody>
          <a:bodyPr>
            <a:spAutoFit/>
          </a:bodyPr>
          <a:lstStyle/>
          <a:p>
            <a:pPr>
              <a:defRPr/>
            </a:pP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Biến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trở</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là</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điện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trở</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thể</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thay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đổi</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trị</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số</a:t>
            </a:r>
            <a:r>
              <a:rPr lang="en-US" sz="3600" b="1" dirty="0">
                <a:solidFill>
                  <a:srgbClr val="002060"/>
                </a:solidFill>
                <a:latin typeface="Times New Roman" pitchFamily="18" charset="0"/>
                <a:cs typeface="Times New Roman" pitchFamily="18" charset="0"/>
              </a:rPr>
              <a:t>.</a:t>
            </a:r>
          </a:p>
        </p:txBody>
      </p:sp>
      <p:pic>
        <p:nvPicPr>
          <p:cNvPr id="6" name="Picture 38" descr="2_17"/>
          <p:cNvPicPr>
            <a:picLocks noChangeAspect="1" noChangeArrowheads="1"/>
          </p:cNvPicPr>
          <p:nvPr/>
        </p:nvPicPr>
        <p:blipFill>
          <a:blip r:embed="rId3"/>
          <a:srcRect/>
          <a:stretch>
            <a:fillRect/>
          </a:stretch>
        </p:blipFill>
        <p:spPr bwMode="auto">
          <a:xfrm>
            <a:off x="228600" y="1600200"/>
            <a:ext cx="1077686" cy="838200"/>
          </a:xfrm>
          <a:prstGeom prst="rect">
            <a:avLst/>
          </a:prstGeom>
          <a:noFill/>
          <a:ln w="9525">
            <a:noFill/>
            <a:miter lim="800000"/>
            <a:headEnd/>
            <a:tailEnd/>
          </a:ln>
        </p:spPr>
      </p:pic>
      <p:sp>
        <p:nvSpPr>
          <p:cNvPr id="7" name="Text Box 4"/>
          <p:cNvSpPr txBox="1">
            <a:spLocks noChangeArrowheads="1"/>
          </p:cNvSpPr>
          <p:nvPr/>
        </p:nvSpPr>
        <p:spPr bwMode="auto">
          <a:xfrm>
            <a:off x="1447800" y="1828800"/>
            <a:ext cx="7239000" cy="646331"/>
          </a:xfrm>
          <a:prstGeom prst="rect">
            <a:avLst/>
          </a:prstGeom>
          <a:noFill/>
          <a:ln w="9525">
            <a:noFill/>
            <a:miter lim="800000"/>
            <a:headEnd/>
            <a:tailEnd/>
          </a:ln>
          <a:effectLst/>
        </p:spPr>
        <p:txBody>
          <a:bodyPr>
            <a:spAutoFit/>
          </a:bodyPr>
          <a:lstStyle/>
          <a:p>
            <a:pPr>
              <a:spcBef>
                <a:spcPct val="50000"/>
              </a:spcBef>
              <a:defRPr/>
            </a:pPr>
            <a:r>
              <a:rPr lang="en-US" sz="3600" b="1" dirty="0" err="1">
                <a:latin typeface="Times New Roman" pitchFamily="18" charset="0"/>
                <a:cs typeface="Times New Roman" pitchFamily="18" charset="0"/>
              </a:rPr>
              <a:t>Nêu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cấu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trở</a:t>
            </a:r>
            <a:r>
              <a:rPr lang="en-US" sz="3600" b="1" dirty="0">
                <a:latin typeface="Times New Roman" pitchFamily="18" charset="0"/>
                <a:cs typeface="Times New Roman" pitchFamily="18" charset="0"/>
              </a:rPr>
              <a:t>? </a:t>
            </a:r>
          </a:p>
        </p:txBody>
      </p:sp>
      <p:sp>
        <p:nvSpPr>
          <p:cNvPr id="8" name="TextBox 7"/>
          <p:cNvSpPr txBox="1"/>
          <p:nvPr/>
        </p:nvSpPr>
        <p:spPr>
          <a:xfrm>
            <a:off x="0" y="2667000"/>
            <a:ext cx="9144000" cy="1754326"/>
          </a:xfrm>
          <a:prstGeom prst="rect">
            <a:avLst/>
          </a:prstGeom>
          <a:noFill/>
        </p:spPr>
        <p:txBody>
          <a:bodyPr wrap="square">
            <a:spAutoFit/>
          </a:bodyPr>
          <a:lstStyle/>
          <a:p>
            <a:pPr>
              <a:defRPr/>
            </a:pP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Biến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trở</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gồm</a:t>
            </a:r>
            <a:r>
              <a:rPr lang="en-US" sz="3600" b="1" dirty="0">
                <a:solidFill>
                  <a:srgbClr val="002060"/>
                </a:solidFill>
                <a:latin typeface="Times New Roman" pitchFamily="18" charset="0"/>
                <a:cs typeface="Times New Roman" pitchFamily="18" charset="0"/>
              </a:rPr>
              <a:t> con </a:t>
            </a:r>
            <a:r>
              <a:rPr lang="en-US" sz="3600" b="1" dirty="0" err="1">
                <a:solidFill>
                  <a:srgbClr val="002060"/>
                </a:solidFill>
                <a:latin typeface="Times New Roman" pitchFamily="18" charset="0"/>
                <a:cs typeface="Times New Roman" pitchFamily="18" charset="0"/>
              </a:rPr>
              <a:t>chạy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hoặc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tay</a:t>
            </a:r>
            <a:r>
              <a:rPr lang="en-US" sz="3600" b="1" dirty="0">
                <a:solidFill>
                  <a:srgbClr val="002060"/>
                </a:solidFill>
                <a:latin typeface="Times New Roman" pitchFamily="18" charset="0"/>
                <a:cs typeface="Times New Roman" pitchFamily="18" charset="0"/>
              </a:rPr>
              <a:t> quay) </a:t>
            </a:r>
            <a:r>
              <a:rPr lang="en-US" sz="3600" b="1" dirty="0" err="1">
                <a:solidFill>
                  <a:srgbClr val="002060"/>
                </a:solidFill>
                <a:latin typeface="Times New Roman" pitchFamily="18" charset="0"/>
                <a:cs typeface="Times New Roman" pitchFamily="18" charset="0"/>
              </a:rPr>
              <a:t>và</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cuộn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dây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dẫn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bằng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hợp</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kim</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điện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trở</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suất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lớn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được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quấn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đều</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đặn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trên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một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lõi</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sứ</a:t>
            </a:r>
            <a:r>
              <a:rPr lang="en-US" sz="3600" b="1" dirty="0">
                <a:solidFill>
                  <a:srgbClr val="00206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1654</Words>
  <Application>Microsoft Office PowerPoint</Application>
  <PresentationFormat>On-screen Show (4:3)</PresentationFormat>
  <Paragraphs>319</Paragraphs>
  <Slides>34</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.VnTime</vt:lpstr>
      <vt:lpstr>Arial</vt:lpstr>
      <vt:lpstr>Calibri</vt:lpstr>
      <vt:lpstr>Symbol</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asus</cp:lastModifiedBy>
  <cp:revision>38</cp:revision>
  <dcterms:created xsi:type="dcterms:W3CDTF">2022-07-17T04:05:31Z</dcterms:created>
  <dcterms:modified xsi:type="dcterms:W3CDTF">2023-08-04T08:39:11Z</dcterms:modified>
</cp:coreProperties>
</file>